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0:18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2999 0,'18'0'31,"-36"0"94,18-18-109,-17 18-1,-1 0 1,1 0-16,-19 0 16,19 0-1,-19 0-15,19 0 16,-1 0-16,-17-18 15,17 18-15,-17 0 16,17 0 0,1-17-16,-36 17 15,17 17-15,19-17 0,-19 0 16,19 18-16,-18-18 0,-36 0 16,36 0-16,-36 18 15,36-18-15,-36 0 16,36 0-1,0 17-15,-18-17 0,-18 0 16,36 18-16,-18-18 16,18 0-16,-18 18 15,18-1-15,-54 1 16,54-18-16,0 0 0,-18 17 16,-18-17-16,36 0 15,17 0-15,1 0 16,-1 0-16,1 0 0,-19 0 15,19 0 1,-1 0 0,18 18-16,-18 0 31,1-1-15,-1 1-16,18 17 15,-18-17 1,18 35-16,0-18 15,0-17-15,0 17 0,0 18 16,0-35-16,0 52 16,0-35-1,0 1-15,0 34 16,0-34-16,18 52 16,-18-53-16,18 53 15,-18-53-15,17 54 16,-17-54-16,18 53 15,-18-35-15,0 35 16,0-35-16,18 53 16,-18-53-16,-18 53 15,18-53-15,-18 0 16,18 0-16,0-1 0,0 54 16,-17-70-1,17 69-15,0-69 16,0 69-16,0-52 15,17 0-15,-17 71 16,18-1-16,-18-70 16,18 0-16,-18 0 15,17 0-15,-17 0 0,18-18 16,-18 71-16,0-53 16,18 53-16,-18-53 15,17 17-15,-17-17 16,0 18-16,0-1 0,0 54 15,0-71-15,0 70 16,0-70-16,18 0 16,-18 35-16,0-35 15,0 0-15,0 35 16,0-35-16,17 0 16,-17 35-16,18-53 0,-18 71 15,18-70 1,-18 52-16,0-35 15,0 17 1,0 1-16,0-36 0,0 0 16,0 36-1,0-53-15,17 34 16,-17-16-16,18 17 16,-18-36-16,0 19 15,0-19-15,0 1 0,18 35 16,-18-18-16,17 18 15,-17-35-15,0 17 16,0 18-16,0-18 16,0-17-16,0 35 15,0-36-15,0 1 0,0 17 16,0-17-16,0-1 0,0 19 16,18-19-1,-18 1-15,0 0 0,18-1 16,-18 1-16,17 17 15,1-17 1,0 17 0,-1-17-16,1-1 15,-1-17-15,19 18 16,-19-18-16,19 18 16,-19-18-16,1 0 15,35 0-15,-36-18 16,19 18-16,-1 0 0,36-18 15,-36 18 1,35-17-16,-34 17 16,-1 0-16,-17 0 0,52-18 15,-35 18-15,1 0 16,17 0 0,-18 18-16,0-18 0,36 17 15,-18-17-15,-18 0 16,18 18-16,35-18 15,-53 18-15,18-18 16,-17 0-16,16 0 0,-16-18 0,-1 18 16,0-18-1,-17 18-15,17 0 16,-35-17-16,18 17 16,-1-18 15,-17 0-16,0 1-15,18-1 0,-18-17 16,18 0-16,-1 17 16,-17 0-16,18-35 15,-18 18-15,0 18 0,18-19 16,-18 1-16,0 0 0,0-18 16,-18 17-16,18-52 15,0 53 1,0-18-16,0-35 15,0 53-15,0-18 0,18-71 16,-18 71 0,0-17-16,17-71 15,-17 70-15,-17-70 16,17 53-16,0-71 16,0 71-16,0-89 15,0 89-15,0 0 16,0 0-16,0-18 0,-18-88 15,18 106-15,0-106 16,0 88-16,0 18 16,18 0-16,-1-106 15,-17 105-15,18-105 16,-18 88-16,18 1 16,-18-1-16,0 0 0,0 0 15,0-106-15,0 107 16,-36-107-16,19 106 15,-19-88 1,19 35-16,-1 106 16,18 1-16,-18-37 15,18 36-15,0-17 16,0 35-16,0-54 16,0 54-16,18-53 15,-18 35-15,0-18 16,-18 36-16,1-18 15,-1 36-15,1 17 16,-1-18-16,-17 18 16,17 0-16,-35 18 15,35-18-15,1 0 0,-36 17 16,35-17 0,-52 0-16,34 0 15,-17 18-15,18 0 16,0-1-16</inkml:trace>
  <inkml:trace contextRef="#ctx0" brushRef="#br0" timeOffset="11024.68">1252 10248 0,'0'0'0,"0"18"16,18-18-1,0 0-15,-1 0 16,36-18-16,-18 1 16,1-1-16,-1-17 15,0-1-15,18 1 0,0-53 16,-18 35-16,1-53 16,-36 53-16,17-35 15,-17 35-15,-17 18 16,-19 0-16,19 17 15,-18 18-15,17 0 16,0 53 0,1 0-16,17 0 0,-18 17 15,18 1-15,0-1 0,0 89 16,0-71-16,18-17 16,-18 70-16,0-88 15,0 35 1,-18-53-16,-17 1 15,-1-19-15,1-17 16,17-17-16,1-19 16,-1 19-16,18-71 0,0 70 15,18-35 1,-1 35-16,1 18 0,35 0 16,-18 18-16,18 35 15,-17-35-15,-1 34 16,-18-16-16,19-1 15,-19 0-15</inkml:trace>
  <inkml:trace contextRef="#ctx0" brushRef="#br0" timeOffset="11736.8318">1976 10336 0,'-53'0'0,"106"0"0,-124 18 16,53 0-16,-35 17 15,53 0-15,-17-17 16,17 35-16,17-36 16,1 1-16,35 0 15,-18-18-15,1-18 0,-19 0 16,18 1-16,18-18 15,-53 17-15,18 0 0,-18 1 16,0-1-16,-35-17 16,17 35-16,0 0 15,1 0-15,-18 0 16,17 17 0,18 1-16,0 0 0,0-1 15,0 1-15,35-18 0,18 18 16,-35-18-16,52 0 15,-52-18-15,0 18 16,-1 0-16,1-18 16,-18 1-16,0-1 15,0 0-15,-18 18 16,18 18 15,18 0-31,0-1 16,17 1-16,18 0 15,-36-1-15,36 18 16,-17 1-16,-19-1 16,1 0-16,-1 71 15,-17 18-15,-17-72 16,-1-16-16,1 17 0,-1-36 16,-35 19-16,18-36 15,-18 0 1,18-18-16,-1-35 15,19 0-15,17-35 16,0 35-16,53-35 16,-18 53-16,53-36 15,-53 53-15,1 1 16,16-19-16,-34 19 16,0 17-16,-36 17 15</inkml:trace>
  <inkml:trace contextRef="#ctx0" brushRef="#br0" timeOffset="12574.2244">2469 10495 0,'-17'-17'16,"34"17"15,-17-18-16,18 18 1,0-18-16,-1 1 16,-17-1-16,18 0 0,-18 1 15,0-1-15,-18 0 0,1-17 16,-1 35-16,0 0 16,-17 0-1,18 0-15,-1 35 16,0-17-16,18 0 0,0 17 15,18-17-15,17 35 16,0-18-16,36-18 16,-36 1-16,36-18 15,-54 0-15,19-18 16,-19 1-16,-17-1 16,-17 1-16,-1-19 15,0 19-15,1-1 16,17 0-16,17 18 31,36 0-31,-17 18 16,-1-18-16,0 0 0,1 0 15,-19 0-15,1 0 16</inkml:trace>
  <inkml:trace contextRef="#ctx0" brushRef="#br0" timeOffset="13171.4637">3651 10478 0,'0'0'0,"36"-36"15,-19 19-15,1-19 0,17-17 0,0-52 16,-35 52-1,18-71-15,-18 54 16,-35-54-16,-18 36 16,18 53-16,-18-1 15,17 19-15,19 34 16,-1 1-16,0 17 16,1 18-16,17 53 15,17-35-15,19-18 0,-1 17 16,53 18-16,-35-52 15,0-19-15,53 18 16,-53-35-16,53-17 16,-71-1-16</inkml:trace>
  <inkml:trace contextRef="#ctx0" brushRef="#br0" timeOffset="13308.6323">4216 9843 0,'-18'0'16,"18"17"-16,0 1 0,18 17 15</inkml:trace>
  <inkml:trace contextRef="#ctx0" brushRef="#br0" timeOffset="13412.0271">4357 10195 0,'-18'0'16,"1"0"0</inkml:trace>
  <inkml:trace contextRef="#ctx0" brushRef="#br0" timeOffset="15129.0932">5327 9578 0,'0'0'15,"18"-18"-15,-18 36 16,-18 88 0,18-18-16,18 88 15,-18-87-15,17 69 16,36-52-1,-35-71-15,17-17 0,36 0 16,-54-18 0,19 0-16,34-53 15,-52 17-15,-18 1 0,17-53 16,-17 70-16,0-35 16,0 71-1,18 17 1,0 1-16,17 34 15,0-52-15,36-1 16,-36 1 0,0-18-16,36-18 0,-53 1 15,-1-36 1,-17 18-16,-17-36 16,-1 36-16,-35-53 15,35 35-15,1 17 16,-1 1-16,18 0 0,-18 0 15</inkml:trace>
  <inkml:trace contextRef="#ctx0" brushRef="#br0" timeOffset="15378.2119">6174 9560 0,'35'-17'0,"-17"-1"15,17 0 1,-18 1-16,19 17 0</inkml:trace>
  <inkml:trace contextRef="#ctx0" brushRef="#br0" timeOffset="15606.6717">6209 9507 0,'0'18'16,"0"0"-16,0 17 15,18 0-15,-18 0 16,0 1-16,0 34 16,17-17-1,-17-35-15,18 0 0,17-1 16,-17 1-16,-1-18 16,19 0-16,-19 0 0,19 0 15</inkml:trace>
  <inkml:trace contextRef="#ctx0" brushRef="#br0" timeOffset="15963.9373">6509 9807 0,'17'0'15,"1"0"-15,0-35 16,-1 0 0,-17 17-16,0 0 15,18-35-15,-18 18 16,0-18-16,-18 36 16,18-1-16,-17 0 15,17 1-15,-18 17 16,18 17-16,0 19 15,0-1-15,0 0 16,18 18-16,-1-18 16,1-17-16,17 17 15,-17-35-15,0 0 0,-1 0 16,1 0 0,-1 0-16</inkml:trace>
  <inkml:trace contextRef="#ctx0" brushRef="#br0" timeOffset="16267.9314">6720 9472 0,'0'0'0,"18"0"16,0-18 0,-1 18-16,1 0 0,0 0 15,-1 0-15,1 18 16,-18 0-16,18 17 15,-1 0-15,-17-17 16,0 0-16,18 17 0,-1-18 16,-17 1-16,18 0 15,-18-1-15,-18-17 32,1 0-17,-1 0-15,1 0 16,-1 0-16,0 0 15,1 36 1</inkml:trace>
  <inkml:trace contextRef="#ctx0" brushRef="#br0" timeOffset="16447.4963">7126 10089 0,'-18'71'16,"36"-142"-16,-53 160 0,0-54 0,-18 0 15,17-17-15,19-1 16</inkml:trace>
  <inkml:trace contextRef="#ctx0" brushRef="#br0" timeOffset="17431.5669">7620 9454 0,'0'18'16,"0"35"-1,0 0-15,18 0 16,-1 17-16,19 89 16,-36-71-16,17-17 0,1 52 15,-18-87-15,0-19 16,0 19-16,17-54 31,1-35-31,17 35 16,18-35-16,-35 36 15,35 17-15,-18 0 16,0 0-16,1 0 0,17 53 16,-36-36-16,-17 1 15,0 17-15,-17-17 0,-19 17 16,1-17-16,-18-1 15,0 1-15,0 0 0,-35-1 16,35-17-16,36 0 0,-1-17 16,0-19-16,36 19 0,0-18 15</inkml:trace>
  <inkml:trace contextRef="#ctx0" brushRef="#br0" timeOffset="17726.4559">8132 9313 0,'17'0'16,"18"0"-16,18 0 15,-17 0-15,34-17 16,-52 17-16,-1 0 16,1 0-16</inkml:trace>
  <inkml:trace contextRef="#ctx0" brushRef="#br0" timeOffset="17936.9705">8237 9349 0,'0'0'16,"0"53"-16,-17-18 0,-1 53 15,0-53-15,18 53 16,0-52-16,0 17 15,18-36-15,35 19 16,-35-19-16,17-17 16,18 0-1,-18 0-15,-17 0 0</inkml:trace>
  <inkml:trace contextRef="#ctx0" brushRef="#br0" timeOffset="18292.4054">8484 9754 0,'18'-17'31,"0"-19"-15,-1 1-16,1 17 15,0-52-15,-18 52 16,0-17-16,0 17 0,0-17 16,-18 35-1,0 18 1,1-1-16,17 19 16,-18 17-16,18-18 15,0-18-15,18 19 0,-1-19 16,19 36-1,-19-53-15,18 18 16,1-18-16,-19 0 0,19-35 16</inkml:trace>
  <inkml:trace contextRef="#ctx0" brushRef="#br0" timeOffset="18604.9012">8714 9384 0,'35'-18'16,"-70"36"-16,88-36 0,-18 18 16,0 0-1,0 0-15,-17 0 16,0 18-16,-18 0 16,17 17-16,-17-18 15,0 1-15,0 17 0,0 36 16,0-36-1,18 53-15,-18-70 16,18 53-16,-1-54 16,-17 1-16,0 0 15,-17-18 1,-19 0 0,19-18-16,-19 18 15,19-18-15</inkml:trace>
  <inkml:trace contextRef="#ctx0" brushRef="#br0" timeOffset="20028.1051">1252 11448 0,'0'35'16,"0"0"0,0 36-16,18 52 0,0-35 15,-1 1-15,1-19 16,0 1-16,17 52 15,-18-88-15,1-17 16,0 0-16</inkml:trace>
  <inkml:trace contextRef="#ctx0" brushRef="#br0" timeOffset="20216.9317">1288 11553 0,'0'0'16,"35"-17"-16,0-1 16,36 1-16,-36 17 15,36-18-15,-54 18 16,1 18-16,-18-1 0,0 1 16,-18-1-16</inkml:trace>
  <inkml:trace contextRef="#ctx0" brushRef="#br0" timeOffset="20328.5494">1341 11836 0,'52'0'15,"-104"0"-15,140 0 0,-53 0 0,36-18 16,-36 0-16</inkml:trace>
  <inkml:trace contextRef="#ctx0" brushRef="#br0" timeOffset="20562.2639">1552 11959 0,'18'53'15,"0"-35"-15,17-1 0,0 19 16,0-36 0,-17 0-16,0 0 0,-1 0 0,1 0 15,0-18 1,-18 0-16,-18-17 15,0 17-15,-35-17 16,36 18-16,-19-19 16,1 36-1,18 0-15</inkml:trace>
  <inkml:trace contextRef="#ctx0" brushRef="#br0" timeOffset="20786.0859">1940 12136 0,'-17'-36'15,"17"19"-15,-18-54 16,18 36-16,0-36 16,0 36-1,0 0-15,0 17 0,18-17 16,17 35-1,-17 17-15,-1 19 16,1-36-16</inkml:trace>
  <inkml:trace contextRef="#ctx0" brushRef="#br0" timeOffset="21456.6037">2170 11871 0,'0'18'15,"0"35"1,0-36 0,0 36-16,17-35 0,1-1 15,0 1 1,-1-18-16,-17-18 15,0 1 1,0-1 0,0 0-1,0 1-15,18 17 16,-1 0-16,1 17 16,17-17-1,-17 18-15,0-18 0,17 0 0,-17 0 16,-1 0-16,1-18 15,-18 1 1,-18-1-16,1 18 16,-1-17-16,0-1 0,1 0 15,-1 1 1,36 17 0</inkml:trace>
  <inkml:trace contextRef="#ctx0" brushRef="#br0" timeOffset="22072.7725">2628 11889 0,'-17'0'16,"34"0"-16,-52 0 0,17 17 16,18 1-16,-17 0 0,17-1 15,17 1-15,19-1 16,-19-17-1,1 0-15,-1 0 16,-17-17 0,0-1-16,-17 1 15,17-1-15,17 18 47,19 18-47,-19-18 16,36 17-16,-35-17 15,0 0-15,-1 0 0,1 18 16,-36-18 15,36 0 16,17 0-31,-17 0-1,17 0-15,-17-18 16,-1-17-16,-17 17 16,0-35-1,0 18-15,0 0 0,0 0 16,-17-1-16,-1-52 16,-17 53-16,0-1 15,17 19-15,-17 17 16,35 17-16,0 54 15,17-36-15,19 36 16,16-18 0,54 0-1,-70-36-15,16 1 16,-34-18-16</inkml:trace>
  <inkml:trace contextRef="#ctx0" brushRef="#br0" timeOffset="22202.5876">3210 11483 0,'0'18'0</inkml:trace>
  <inkml:trace contextRef="#ctx0" brushRef="#br0" timeOffset="22331.1691">3334 11783 0,'17'0'16</inkml:trace>
  <inkml:trace contextRef="#ctx0" brushRef="#br0" timeOffset="24709.9331">4198 11183 0,'18'35'16,"-18"1"-16,17 69 15,1-34-15,0 88 16,-1-89 0,-17 1-16,18-18 0,0-18 15,-18 0-15,35 1 16,-35-19-16,35-34 16</inkml:trace>
  <inkml:trace contextRef="#ctx0" brushRef="#br0" timeOffset="24984.6171">4480 11783 0,'0'70'16,"0"-140"-16,0 176 0,18-89 0,-18 1 16,0-36-1,0 1-15,18-54 16,-18 53-16,17-52 15,-17 52 1,18 1-16,-1 17 0,1 0 16,0 17-1,-1 1-15,-17 0 16,18 17-16,-18-18 0,18 36 16,-18-35-16,17-18 15,-17 18-15,18-18 0</inkml:trace>
  <inkml:trace contextRef="#ctx0" brushRef="#br0" timeOffset="25317.0351">4833 11906 0,'0'0'0,"35"88"0,-17-35 16,-18 0-16,18 18 0,17 35 15,-35-71-15,18 18 16,-36-71-1,-17-70 1,17 35 0,-17-53-16,17 36 15,18-71-15,0 88 16,18 0-16,35-35 16,-18 70-16,-17 18 0,34 18 15,-34-1 1,0 1-16,-18 0 0,0 52 15,-18-35-15,-17 1 16,17-1-16,-17 0 16,17-17-16,1-18 0,17-18 15,17 18 1</inkml:trace>
  <inkml:trace contextRef="#ctx0" brushRef="#br0" timeOffset="25610.7468">5133 11783 0,'0'0'16,"0"17"-16,0 1 0,0 0 16,18-1-16,-18 19 15,17-19-15,1-17 16,-1 18-16,19-18 0,-19-18 16,1 1-1,0-1-15,-18 0 16,0-17-16,0 17 15,0 36 1,17 17 0,1-35-16,0 36 15,-1-19 1,1-17-16,17 18 16,-17-18-16,-1 0 0,1 0 15,0-18-15</inkml:trace>
  <inkml:trace contextRef="#ctx0" brushRef="#br0" timeOffset="25856.549">5468 11483 0,'18'0'16,"-1"0"-16,36-18 16,-17 18-16,-1 0 15,0 0-15,0 0 0,18-17 16,-17 17-16,-19 0 16,-17-18-1</inkml:trace>
  <inkml:trace contextRef="#ctx0" brushRef="#br0" timeOffset="26061.2668">5592 11077 0,'0'106'16,"17"-53"-16,1 18 15,-1 52-15,1-52 16,-18-1-16,18-17 0,-1 53 16,1-71-1,0 0-15,-18 1 0</inkml:trace>
  <inkml:trace contextRef="#ctx0" brushRef="#br0" timeOffset="27218.6498">7161 11624 0,'0'0'0,"-35"0"0,17-18 0,-52 18 16,35 0-1,17 0-15,-17 18 0,17 0 16,0 17-16,1-17 0,-1 17 15,18 35 1,18-34-16,-1-19 0,1 1 0,0 0 16,52 17-1,1-35-15,-36-18 16,0 18-16,-17-17 0,-18-1 16,18 0-16,-36-17 15,0 17-15,1 1 0,-1-1 16,0 18-1,18 18 1,36 35 0,-19-36-16,36 19 15,-17-19-15,-1 1 16,35-18-16,-34 0 16,-1 0-16,-17-18 0</inkml:trace>
  <inkml:trace contextRef="#ctx0" brushRef="#br0" timeOffset="27435.3994">7461 11007 0,'18'-18'15,"0"18"-15,34 0 16,-16 0-16,-1 0 0,0 0 16,1 0-16,-1 0 15,-18 0-15</inkml:trace>
  <inkml:trace contextRef="#ctx0" brushRef="#br0" timeOffset="27628.9808">7514 11113 0,'0'70'15,"0"-140"-15,0 175 0,0-69 0,0 17 16,18-36-16,-1 36 16,1-35-1,0-1-15,-1 1 0,1-18 16,0 18-16,35-18 15</inkml:trace>
  <inkml:trace contextRef="#ctx0" brushRef="#br0" timeOffset="27969.7044">7796 11377 0,'0'0'0,"0"-18"16,18 18-16,35-35 16,-35 0-16,17 17 15,-17-17-15,-1-18 16,1 0-16,-18 36 16,-18-19-16,18 19 0,-17-1 15,-19 0 1,19 18-16,-1 0 15,0 18-15,18 17 16,0 1-16,0-19 0,18 54 16,0-36-16,17 18 15,-17-35 1,-1 17-16,18-35 0,-17 17 16,0 1-16,-1-18 0</inkml:trace>
  <inkml:trace contextRef="#ctx0" brushRef="#br0" timeOffset="28138.7269">8149 11271 0,'18'0'15,"-1"0"-15,19 0 16,-19-17-16,36 17 15,-35 0-15</inkml:trace>
  <inkml:trace contextRef="#ctx0" brushRef="#br0" timeOffset="28325.7544">8414 11148 0,'0'17'15,"0"19"-15,0-1 16,0 0 0,0 1-16,0-19 15,17 1-15,1-18 16,-18 17-16</inkml:trace>
  <inkml:trace contextRef="#ctx0" brushRef="#br0" timeOffset="28675.5088">8520 10954 0,'17'0'15,"-34"0"-15,52-18 0,-17 18 0,-1 0 16,36-18-1,-18 18-15,1 0 16,-19 18-16,-17 0 0,18-1 16,-18 1-16,18 53 15,-18-1-15,0-52 16,0 17-16,0 0 16,17 1-16,-17-1 15,0-17-15,0-1 16,-17-17-1,-1 0 1,0 0-16</inkml:trace>
  <inkml:trace contextRef="#ctx0" brushRef="#br0" timeOffset="29972.0705">9243 11977 0,'-18'35'15,"-17"-17"-15,-18 52 16,18-34-16,-1-19 0,1 18 16,0 1-16</inkml:trace>
  <inkml:trace contextRef="#ctx0" brushRef="#br0" timeOffset="30906.7461">9895 11624 0,'0'0'16,"0"-18"-16,-35-17 0,35 17 15,-53 18 1,36 0-16,-19 18 0,19 0 16,-1 17-16,0 0 0,-17 54 15,35-37-15,35 19 16,1-36-16,52 1 16,-53-36-16,18 0 15,0 0-15,-18-18 16,36-17-16,-36-1 15,-35 19-15,0-19 0,-35-16 16,17 34-16,-17-17 16,-36 17-1,36 0-15,-35 18 16,52 0-16,0 0 16,36 18-1,35-18 1,-36 0-16,54 0 15,-53 0-15,17 0 16,-17 0-16,-1 0 16,1-18-16,-18 1 15,-18-1 1,18 0-16,0 1 16,0-1-16,0 0 15,18 36 1,-1 0-1,-17-1 1,36 36-16,-36-35 16,0 35-16,0-18 15,0 18 1,17-18-16,1 18 16,-18-35-16,18-18 0,-1 18 15,1-18-15,0 0 16,-18-18-16,0 0 15,0 1-15,17 17 0,-17-18 16,0-17 0</inkml:trace>
  <inkml:trace contextRef="#ctx0" brushRef="#br0" timeOffset="30994.3604">10283 11659 0,'0'18'16</inkml:trace>
  <inkml:trace contextRef="#ctx0" brushRef="#br0" timeOffset="31366.6627">10283 11695 0,'0'17'16,"-17"1"-1,17 0-15,0 34 16,0-34-16,17 35 16,1-35-16,-18-1 15,18-17-15,17-17 16</inkml:trace>
  <inkml:trace contextRef="#ctx0" brushRef="#br0" timeOffset="31561.9369">10354 11642 0,'18'0'16,"-1"-18"-16,36 0 15,0 1-15,0-1 16,-18 0-16,1-17 16,-1 18-1</inkml:trace>
  <inkml:trace contextRef="#ctx0" brushRef="#br0" timeOffset="31762.7225">10478 11271 0,'0'0'0,"0"36"0,-18 52 16,0-35-16,18 52 16,-17-52-16,17 0 15,0-17-15,17 17 0,-17-18 16,18 0-16,17 0 15</inkml:trace>
  <inkml:trace contextRef="#ctx0" brushRef="#br0" timeOffset="32118.2824">10689 11924 0,'18'123'15,"-36"-246"-15,36 299 0,-1-70 16,-17-53-16,18-18 0,-18 1 16,0-54-1,0-35 1,0 0-16,-18-35 16,18 35-1,-17-18-15,17 19 0,0-19 16,17-52-16,1 87 15,17-17-15,-17 53 16,17 0 0,-17 18-16,-18 17 0,0 1 15,-18-1-15,-17 18 16,17-18-16,-17 0 16,17-35-16,18-17 15,18-1 1</inkml:trace>
  <inkml:trace contextRef="#ctx0" brushRef="#br0" timeOffset="32585.2007">10989 11730 0,'0'0'0,"-18"35"0,1-17 16,17 17-16,0 0 15,0-17-15,17 0 16,1-1-16,0 1 0,-1-18 15,1 0-15,17 0 16,-17-18-16,0 1 16,-18-1-16,0 0 0,0-17 15,0 17-15,-18 18 16,36 18 0,-1 0-1,1-1 1,-1-17-16,19 0 15,-19 0-15,19 0 0,-19-17 16,19-36-16,-19 18 16,-17-1-16,18-34 15,-18 17-15,0 0 0,0-18 16,0 1-16,0 17 0,-18-18 16,1 1-16,-1 34 0,0-16 15,18 34 1,0 36-16,0 17 15,0 71 1,18-36-16,17 36 0,0-35 16,1 17-1,-1 0-15,-17-17 16,-18-36 0</inkml:trace>
  <inkml:trace contextRef="#ctx0" brushRef="#br0" timeOffset="32751.5214">11254 11501 0,'35'0'16,"-70"0"-16,105 0 0,-52 0 0,52 17 16,-52-17-16,35 0 15,-35 0-15</inkml:trace>
  <inkml:trace contextRef="#ctx0" brushRef="#br0" timeOffset="33909.2631">12506 11518 0,'0'0'15,"18"-17"-15,-18-1 0,0 0 16,0 1-16,-36-1 15,19 18-15,-54 0 16,1 0 0,-1 53-1,36-18-15,17-17 0,0 17 16,1 36-16,34-36 16,19 18-16,-1-35 15,53-1-15,-52-17 16,16 0-16,-16 0 0,-1-17 15,18-19 1,-35 1-16,-18 17 0,0-17 16,-18-18-16,18 18 15,-18 17-15,1 1 16,-1-1-16,0 18 0,1 0 16,17 18-16,0 34 15,17-34-15,36 53 16,-17-54-16,34 36 15,-35-35-15,1-18 16,-1 18-16</inkml:trace>
  <inkml:trace contextRef="#ctx0" brushRef="#br0" timeOffset="34231.1654">12735 10813 0,'0'0'0,"18"0"15,0-18-15,-1 18 0,18-18 16,1 18-16,-19-17 0,36 17 16,-35-18-16,0 18 15</inkml:trace>
  <inkml:trace contextRef="#ctx0" brushRef="#br0" timeOffset="34425.6541">12841 10866 0,'0'0'0,"0"17"0,0 54 15,0-36-15,0 36 16,0-36-16,0 0 0,0 0 15,0-17-15,18 0 0,17-1 16,-17 1-16,-1-18 16,1 0-16,0-18 0</inkml:trace>
  <inkml:trace contextRef="#ctx0" brushRef="#br0" timeOffset="34777.3265">13106 11165 0,'0'0'16,"35"0"-16,-17-17 0,17-1 16,-17 1-16,-1-19 15,1 19-15,-1-19 16,-17 1-16,0 17 0,0-17 0,0 0 15,-35 0-15,18-1 16,-1 19-16,0 17 16,1 0-1,-1 17-15,18 36 16,0-18-16,0 1 16,18 17-16,-1-18 15,19 0 1,-1 1-16,-18-19 0,19-17 15,-1 18-15,-17-18 16,-1 0-16</inkml:trace>
  <inkml:trace contextRef="#ctx0" brushRef="#br0" timeOffset="35116.6406">13406 10742 0,'0'0'0,"17"0"0,1 0 16,17-18 0,-17 18-16,-1-17 15,19 17-15,-19 0 0,1 0 16,0 0-16,-18 35 16,17-17-16,-17-1 15,0 19-15,0-1 0,0 0 16,18 53-1,0-52-15,-1 52 16,1-70-16,-1 34 16,-17-34-16,0 0 15,0-1-15,-17-17 16,-1 0-16,1 0 16,-1 0-16,-17 0 15,17 0-15,-17 0 16</inkml:trace>
  <inkml:trace contextRef="#ctx0" brushRef="#br1" timeOffset="56793.2018">1341 13212 0,'-18'0'16,"0"0"15,36 0-15,0 17 0,34-17-1,-34 18-15,35-1 16,-18-17-16,1 18 15,-19 0-15,19 17 16,-36-17-16,0 17 16,0 0-16,0 18 0,-18-18 15,0 36-15,1-36 16,17 1-16,0-19 16,17 18-16,-17-17 15,18-18-15,17 18 16,-17-18-16,35 17 15,-36-17-15,1 0 16,-36 0 0</inkml:trace>
  <inkml:trace contextRef="#ctx0" brushRef="#br1" timeOffset="56955.7899">1464 13547 0,'0'0'0,"35"0"16,-17 0 0,0 0-16,-1 17 0,1-17 15,0 0-15,-1 0 16,18 0-16,-35 18 0,36-18 16</inkml:trace>
  <inkml:trace contextRef="#ctx0" brushRef="#br1" timeOffset="57232.8771">1693 12859 0,'18'0'16,"17"0"0,-17 0-16,52-18 15,-52 18-15,17 0 16,-17-18-16,0 18 16,-1 0-16,1 0 0,-18 18 15</inkml:trace>
  <inkml:trace contextRef="#ctx0" brushRef="#br1" timeOffset="57816.4531">1711 12859 0,'0'17'63,"0"1"-47,18 17-16,-18 18 15,0-17-15,0-1 16,0-18-16,0 36 15,17-17-15,-17-19 0,18 1 16,0-18-16,-1 35 16,1-35-16,-1 0 0,1 0 15,17 0 1</inkml:trace>
  <inkml:trace contextRef="#ctx0" brushRef="#br1" timeOffset="58139.0792">1976 13194 0,'17'0'16,"1"-18"0,-1 1-1,1-1-15,17-35 16,-35 35-16,0 1 0,0-18 15,0-1-15,-17-17 16,-1 18-16,0 17 0,1 1 16,-1-1-16,1 18 15,-1 18-15,18 52 16,0-34 0,35 34-16,-17-35 15,35 18-15,-18-35 16,18 0-16,-18-18 15,1-18-15</inkml:trace>
  <inkml:trace contextRef="#ctx0" brushRef="#br1" timeOffset="58429.5063">2187 12841 0,'18'0'15,"0"0"1,-1 0-16,1 18 0,17-1 0,-17-17 16,-1 36-1,1-19-15,-18 1 0,18 35 16,-18-35-16,17 17 16,-17 0-16,0 18 15,0-18-15,0-17 16,-17-18-1,-1 0 1,0 0-16,1 0 16,-1-18-16,0 1 15</inkml:trace>
  <inkml:trace contextRef="#ctx0" brushRef="#br1" timeOffset="58595.2413">2575 13212 0,'36'0'15,"-19"-18"-15,1 18 16,-1 18 0</inkml:trace>
  <inkml:trace contextRef="#ctx0" brushRef="#br1" timeOffset="58705.922">2593 13529 0,'0'0'0,"35"0"0,-17 0 0,17 0 16,0-18-16</inkml:trace>
  <inkml:trace contextRef="#ctx0" brushRef="#br1" timeOffset="59336.5938">3316 12982 0,'-18'18'0,"18"0"16,-17 70-16,17-35 16,0 70-16,0-52 15,0-18-15,0 17 16,17-35-16,1 1 0,0-1 15,-1-17-15,19 17 16,-19-35-16,1-18 16,0 1-16,-18-1 15,17 0-15,1 18 16,17 0 0,0 0-16,18 18 15,-17-18-15,-1 0 0,0-18 16,0 1-16,36-19 15,-53 1-15,-1 17 0,-17-17 16,0-35 0,-17 34-16,-19 1 0,19 0 15,-19 17-15,1-17 0,0-18 16,17 35-16,18-17 16</inkml:trace>
  <inkml:trace contextRef="#ctx0" brushRef="#br1" timeOffset="59539.1379">3845 12753 0,'0'0'0,"18"0"15,35 0 1,-18 0-16,-17 0 15,17 0-15,-17 0 16,-1 0 0</inkml:trace>
  <inkml:trace contextRef="#ctx0" brushRef="#br1" timeOffset="59657.9422">3881 12859 0,'0'53'15,"0"-106"-15,17 141 16,-17-53-16,18 1 0,-1-19 15,1 1-15,17 17 16,1-17-16,-19-18 16</inkml:trace>
  <inkml:trace contextRef="#ctx0" brushRef="#br1" timeOffset="59992.7715">4110 13035 0,'18'0'16,"-1"-17"-1,1-1-15,-1 0 0,19-17 16,-19 0-16,-17 17 16,0 0-16,0-17 0,0 17 15,-17-34 1,-1 34-16,0-17 0,18 17 15,-17 18-15,-1-18 0,1 36 16,-1 0-16,18 17 16,0 0-16,35 36 15,-17-36-15,35 18 16,-36-35-16,36 17 16,-17-35-16,16 0 15,-34 0-15,0-18 16</inkml:trace>
  <inkml:trace contextRef="#ctx0" brushRef="#br1" timeOffset="60268.5185">4392 12682 0,'18'-17'16,"-1"17"-16,19 17 15,-19-17 1,19 36-16,-19-19 15,1 1-15,-18 0 0,17 17 16,-17 0-16,18 36 16,-18-36-16,18 36 15,-18-36-15,0-18 16,0 1-16,-18-18 16,-17-18-1,17 1-15,-52-1 16,52 18-16,-35 0 15</inkml:trace>
  <inkml:trace contextRef="#ctx0" brushRef="#br1" timeOffset="61181.0312">4904 13300 0,'0'0'0,"0"-18"0,-18-17 16,0 17-16,1 18 16,-1 0-16,0 0 0,-34 18 15,34-1 1,-17 19-16,-1 34 16,36-17-16,-17-18 0,17 18 15,0-17-15,0-19 0,35 19 16,-17-19-16,52-17 15,-52-17-15,52-19 16,-52 19 0,0-19-16,-18 19 0,17-36 15,-17 18-15,-17 17 16,-1-17-16,0 35 16,18 17-1,0 1-15,0 17 16,18 18-16,0-35 15,-1-1-15,1 1 16,17 0-16,-17-18 0,17 0 0,18 0 16,-35-18-1,-1 0-15</inkml:trace>
  <inkml:trace contextRef="#ctx0" brushRef="#br1" timeOffset="61379.5591">5062 12735 0,'18'0'0,"35"0"16,-35 0-16,17 0 15,0 0-15,0 0 16,1 0-16,-19 0 0,1 0 15</inkml:trace>
  <inkml:trace contextRef="#ctx0" brushRef="#br1" timeOffset="61536.4759">5186 12806 0,'0'0'15,"0"53"-15,0-36 0,0 36 16,0-17-16,0-19 15,17 1-15,-17 0 0,18 17 16,0-18-16</inkml:trace>
  <inkml:trace contextRef="#ctx0" brushRef="#br1" timeOffset="61870.5475">5327 13088 0,'0'0'16,"0"18"-16,18-36 16,-1 18-16,19-35 15,-19 17-15,1 1 16,-1-19-16,-17 19 0,0-19 16,0 19-16,0-19 0,0-34 15,-17 52-15,-1-17 16,1 17-16,-1 18 15,18 36 1,0-19 0,0 1-16,0 35 15,0-36-15,18 36 16,-1-17-16,1-1 16,-18-17-16,17-1 0,1 1 15,0-1-15,17 1 16,-17-18-16</inkml:trace>
  <inkml:trace contextRef="#ctx0" brushRef="#br1" timeOffset="62072.2908">5609 12912 0,'18'0'15,"-1"0"1,19 0-16,-19 0 16,1 0-16,0-18 0,-1 18 15,1 0-15</inkml:trace>
  <inkml:trace contextRef="#ctx0" brushRef="#br1" timeOffset="62288.0273">5909 12788 0,'-18'0'16,"18"35"-1,0 1-15,0 17 16,0-36-16,0 1 15,18 0-15,-18-1 0,18 1 16,-18 0-16,17-18 0</inkml:trace>
  <inkml:trace contextRef="#ctx0" brushRef="#br1" timeOffset="62672.3032">6085 12735 0,'18'0'31,"0"0"-16,17 0-15,-17 0 16,17 18-16,-17 0 16,-1 17-16,1 18 15,-18-18-15,17 0 16,-17 1-16,0-19 0,0 19 16,0-19-16,0 18 15,-17-35-15,-1 18 16,1-18-1,-19-18-15,19 1 16,-1-1 0</inkml:trace>
  <inkml:trace contextRef="#ctx0" brushRef="#br1" timeOffset="62881.5296">6368 13458 0,'35'0'0,"18"0"15,-36 0-15,19 0 16,-19-17-16,36 17 15</inkml:trace>
  <inkml:trace contextRef="#ctx0" brushRef="#br1" timeOffset="63032.4487">6491 13406 0,'0'0'16,"0"35"-16,0 35 15,0-34-15,0-19 0,18 36 16,-18-35-16</inkml:trace>
  <inkml:trace contextRef="#ctx0" brushRef="#br1" timeOffset="63628.1955">6985 12912 0,'0'0'0,"0"35"0,18 18 16,-18 0-16,17 0 16,1 17-16,0 1 0,-1 70 15,-17-88-15,0 0 0,18 35 16,-18-70-16,-18-18 16,18-18-1,0-17 1,0 17-16,18-17 0,35 17 15,-36 0-15,54 18 16,-36 18-16,1 0 16,-1 17-1,-35-17-15,-18 35 16,-17-36-16,0 1 0,-1 0 16,-34-1-16,34-17 15,1 0-15,18-17 16,17-19-16,0 19 15</inkml:trace>
  <inkml:trace contextRef="#ctx0" brushRef="#br1" timeOffset="63844.2943">7320 12912 0,'0'-18'16,"18"18"-16,17-18 0,-17 1 15,70-1 1,-53 0-16,-17 18 16,-1-17-16,1 17 15</inkml:trace>
  <inkml:trace contextRef="#ctx0" brushRef="#br1" timeOffset="63978.0288">7426 12929 0,'0'0'15,"18"53"-15,-1-17 0,19-1 16,-19-18-16,1 1 0,17 0 16,-17-1-1,-1-17-15</inkml:trace>
  <inkml:trace contextRef="#ctx0" brushRef="#br1" timeOffset="64276.2649">7638 13123 0,'17'-17'16,"1"-1"-1,0-17-15,-1 17 16,1-35-1,-1 36-15,-17-1 0,18-17 16,-18 17-16,0-17 0,0 17 16,0 0-16,-18 1 0,1-1 15,-1 36 1,18 17 0,-17 0-16,17 1 0,17 17 15,1-18-15,-1-17 16,1-1-16,53 1 15,-54-18-15,19 0 0,-19 0 16</inkml:trace>
  <inkml:trace contextRef="#ctx0" brushRef="#br1" timeOffset="64562.1181">7920 12771 0,'0'-18'16,"0"36"-16,18-54 0,-1 36 0,1 0 15,-1 0 1,19 18-16,-19 0 16,-17 17-16,18-18 0,0 54 15,-1-36-15,-17 1 16,18-1-16,-18 0 0,0 0 16,0 1-16,0 17 15,0-36-15,-18-17 31,-17-17-31,17 17 16,-17-18 0,17 0-16,1 18 0,-1 0 15,1 0 1</inkml:trace>
  <inkml:trace contextRef="#ctx0" brushRef="#br1" timeOffset="65895.8286">1799 14534 0,'-17'-35'15,"-1"35"-15,-17-17 16,-1 17-16,-17 17 16,36 1-16,-18 17 0,-1 36 15,36-18-15,-17 17 16,17-17 0,35 0-16,-17-35 15,34-1-15,-16-17 16,-1 0-16,0-17 0,1-19 15,-19 1 1,1-18-16,-18 18 0,-18 17 16,-17-35-1,17 36-15,1 17 16,-1 0-16,18 17 16,0 1-1,18 17-15,17 0 16,0-17-16,-17-18 0,52 18 15,-34-18-15,-19-18 16</inkml:trace>
  <inkml:trace contextRef="#ctx0" brushRef="#br1" timeOffset="66074.3767">1976 14164 0,'0'0'16,"17"0"-16,18 18 16,-17-18-16,0 0 15,-1 0-15,1 0 0,17 17 16</inkml:trace>
  <inkml:trace contextRef="#ctx0" brushRef="#br1" timeOffset="66209.2561">2046 14217 0,'0'35'16,"0"-70"-16,-18 88 0,18-35 0,18 34 16,-18-16-16,35-1 15,-17 0-15,17 1 16,-17-36 0</inkml:trace>
  <inkml:trace contextRef="#ctx0" brushRef="#br1" timeOffset="66530.9348">2240 14499 0,'0'0'0,"18"0"0,-1-17 16,1-1 0,0 0-16,-18-17 15,0 17-15,17 1 16,-17-19-16,0-16 15,0 34-15,0-35 16,-17 35-16,17 1 0,0-1 16,-18 0-16,18 1 0,-18-1 15,18 36-15,-17 17 16,17 0 0,0 54-16,17-54 15,19 35-15,-1-52 16,18 17-16,-35-35 15,34 0 1,-34-17-16,0-1 16</inkml:trace>
  <inkml:trace contextRef="#ctx0" brushRef="#br1" timeOffset="66802.5943">2469 14093 0,'18'0'15,"17"-17"1,-17 17-16,17 17 16,-17 1-16,0 0 15,-18-1-15,17 19 0,1-1 16,-18 0-16,17-17 0,1 52 16,-18-52-16,18 0 15,-18 17 1,0-17-16,-18-18 0,0 0 15,1 0 1,-1 0 0,1-18-16,-1 18 15</inkml:trace>
  <inkml:trace contextRef="#ctx0" brushRef="#br1" timeOffset="66953.8158">2946 14411 0,'0'0'0,"17"0"0,19 0 15,-19 0 1,-17 18-16</inkml:trace>
  <inkml:trace contextRef="#ctx0" brushRef="#br1" timeOffset="67082.1346">2893 14640 0,'0'0'15,"35"0"-15,-17 18 0,-1-18 0,36 0 16</inkml:trace>
  <inkml:trace contextRef="#ctx0" brushRef="#br1" timeOffset="67800.0974">3881 14587 0,'0'0'16,"-18"-35"-16,0 0 0,1 17 15,-36 1-15,17 17 16,19 0-16,-1 17 0,-35 36 16,36-18-16,-1 1 15,18-1-15,0 0 0,18 18 16,-1-35 0,1-1-16,0-17 0,17 0 15,-18 0-15,54-35 16,-53 17-16,-1 1 0,1-18 15,0 17-15,-18 0 16,17 18-16,-17 18 0,18 17 16,-1 0-16,19 89 15,-19-71-15,19 53 16,-36-53-16,0-18 16,0 0-16,0 0 0,0 1 15,-36-1-15,19-17 16,-19-18-1,1-18-15,18 0 16,-19-17-16,19 0 0,-1 0 0,18-18 16,0 0-16,0 0 15</inkml:trace>
  <inkml:trace contextRef="#ctx0" brushRef="#br1" timeOffset="67987.3942">4022 14129 0,'0'0'15,"17"-18"-15,1 18 0,35-18 16,-18 18-16,-17 0 16,17-17-16,0 17 15,-17 0-15,-18-18 16</inkml:trace>
  <inkml:trace contextRef="#ctx0" brushRef="#br1" timeOffset="68121.0767">4128 14146 0,'0'0'15,"0"36"-15,0-1 0,0 0 0,17 1 16,1 16 0,-1-16-16,1-19 0,-18 1 15,18 0-15,17-18 16,-17 0-16</inkml:trace>
  <inkml:trace contextRef="#ctx0" brushRef="#br1" timeOffset="68422.6937">4339 14376 0,'0'0'15,"18"0"-15,-1-18 16,1 0-1,0 1-15,-1-18 0,1 17 16,0-35-16,-1 18 16,-17 17-16,0 0 0,-17-35 15,-1 36-15,0-1 16,1 18 0,-1 0-16,18 18 15,-18 17-15,36 0 16,-18 1-16,35 34 15,-17-34-15,17-19 0,-17 1 16,35-1 0,-36-17-16,19 0 0</inkml:trace>
  <inkml:trace contextRef="#ctx0" brushRef="#br1" timeOffset="68717.7367">4621 14023 0,'0'0'16,"18"0"-16,0 0 0,-1 0 0,1 0 15,17 18 1,-17-1-16,0 18 16,-18-17-16,17 0 0,-17-1 15,18 36-15,-18-17 16,0-19-16,0 1 0,0 0 15,0 17 1,0-18-16,-18-17 0,1 0 16,-19 0-1,19-17-15,-1-1 0,-17 1 16</inkml:trace>
  <inkml:trace contextRef="#ctx0" brushRef="#br1" timeOffset="69227.2584">5115 14340 0,'0'0'0,"18"0"15,0 0-15,-1 0 0,1 0 16,17 0-16,0 0 0,1 0 16,-19-17-1,1 17-15,-18 17 16,0 19-16,-18-19 16,1 19-16,-1-19 0,0 19 15,1 16-15,17 1 16,0-17-16,0-19 15,17 36 1,1-35-16,0-1 0,-1-17 16,1 18-16,0-18 0,17 0 15,-17 0-15,17 0 16,-18 0 0,-17-18-1</inkml:trace>
  <inkml:trace contextRef="#ctx0" brushRef="#br1" timeOffset="69472.9881">5133 14552 0,'18'0'16,"17"0"-16,35 0 15,-34 0-15,52-18 16,-53 18-16,-17 0 16,-1 0-16,1 0 15</inkml:trace>
  <inkml:trace contextRef="#ctx0" brushRef="#br1" timeOffset="69873.1723">5045 13935 0,'0'0'0,"-18"0"16,0 0-16,-17 17 15,35 1-15,-17 17 16,-1 53-16,0-35 16,18 36-16,-17-19 15,17 36-15,0 88 16,0-106-16,17 0 0,1-17 16,17 17-16,0-53 15,1 1-15,-1-19 0,0-17 16,1 0-16</inkml:trace>
  <inkml:trace contextRef="#ctx0" brushRef="#br1" timeOffset="70285.425">5539 13970 0,'0'0'15,"0"18"-15,35-1 16,-17-17-16,-1 0 15,1 0-15,17 0 0,0 0 16,-17-17-16</inkml:trace>
  <inkml:trace contextRef="#ctx0" brushRef="#br1" timeOffset="70446.7032">5556 14182 0,'0'0'0,"0"35"0,0 0 0,0 36 16,18-54-16,0 19 16,-1-19-16,18-17 15,-17 0-15,17-17 16</inkml:trace>
  <inkml:trace contextRef="#ctx0" brushRef="#br1" timeOffset="70746.058">5786 14323 0,'17'0'16,"1"-18"-16,-1-17 16,1 17-16,0 1 0,-1-1 15,-17-17-15,18-1 16,-18 1-16,0 17 15,0 1-15,-18-1 0,1 1 16,-1 34 0,18 1-1,0 52-15,0-52 16,18 53 0,-1-54-16,-17 1 15,18 0-15,0-18 0,17 0 16,-17 0-16</inkml:trace>
  <inkml:trace contextRef="#ctx0" brushRef="#br1" timeOffset="71052.1849">6068 14076 0,'17'0'16,"1"0"-16,0 0 15,-1 17 1,-17 1-16,18 0 16,-18-1-16,0 1 0,0 0 15,18 35-15,-18-18 16,0 0 0,0-17-16,0-1 15,-18-17-15,0 0 16,1-17-1,-1 17-15,18-18 16,-18 1 0,18-1-16</inkml:trace>
  <inkml:trace contextRef="#ctx0" brushRef="#br1" timeOffset="71414.1338">6209 13935 0,'0'0'15,"-18"-18"-15,1 18 16,34 18-1,19-1-15,-19 1 16,36 35-16,-35-18 16,17 18-16,-17-18 15,-18 18-15,35 53 16,-35-35-16,0-18 0,0 17 16,-18-17-16,1 88 15,-1-88-15,-17 0 16,17 0-16,-52 18 15,52-36-15,-17 0 0,17 0 16,-35 1-16,35-36 16</inkml:trace>
  <inkml:trace contextRef="#ctx0" brushRef="#br1" timeOffset="75273.8319">4621 13794 0,'0'17'94,"18"-17"-78,0 0-16,35 0 15,0 0 1,-18 0-16,18-17 0,17-1 16,1 18-16,17-18 15,-17 1-15,34-1 0,89 0 16,-88 18-16,88 18 16,-106-18-16,71 18 15,-88-18-15,-1 0 16,-34 0-16,17 0 15,-71 0 1</inkml:trace>
  <inkml:trace contextRef="#ctx0" brushRef="#br1" timeOffset="76118.5421">1570 15117 0,'0'0'0,"-18"0"0,36-18 31,35 18-15,0-18-1,0 18-15,35 0 0,18-17 16,17 17-16,-17-18 0,17 18 16,107-18-16,-124 18 15,-18 0 1,-18 18-16,-17-18 0</inkml:trace>
  <inkml:trace contextRef="#ctx0" brushRef="#br1" timeOffset="83092.4786">1305 13952 0,'-17'0'16,"34"0"46,1 18-62,35-18 16,-18 18-16,71-18 15,-35-18-15,17 18 0,0-18 16,0 1-16,0 17 16,0-18-16,-17 0 15,0 18-15,-18-17 0,35-1 16,-53 18-16,0 0 16</inkml:trace>
  <inkml:trace contextRef="#ctx0" brushRef="#br0" timeOffset="89164.635">9648 12947 0,'0'0'15,"-52"18"-15,34-1 0,0 1 0,-35 35 16,53-18-16,-17 18 16,17-18-16,17 1 15,19 16 1,17-16-16,-18-36 15,35 17-15,-17-17 16,18-17-16,-36-1 16</inkml:trace>
  <inkml:trace contextRef="#ctx0" brushRef="#br0" timeOffset="89522.132">10089 13070 0,'0'0'0,"-17"-17"0,-1 17 16,-35 0 0,36 17-16,-1 1 0,0 17 15,18 1-15,-17 34 16,34-52-16,-17-1 16,18 1-16,17 0 0,18-18 15,-18 0-15,1-18 16,-19 0-16,19-34 15,-36 16-15,0 19 16,-18-1-16,0 0 0,1 1 16,-19-1-16,1 18 15,18 0-15,-1 18 16,18 17-16,0-17 16,18-1-16,17 19 15,0-19-15,0-17 0,54 18 16,-54-18-1,0 0-15,18-18 16</inkml:trace>
  <inkml:trace contextRef="#ctx0" brushRef="#br0" timeOffset="89992.6259">10319 13159 0,'-18'0'16,"36"0"-16,-36 17 0,18 1 0,0 17 15,0-17-15,53 17 16,-35-35-16,17 18 15,53-18-15,-53-18 16,36-17-16,-53 0 16,17-36-1,-35 36-15,-18-53 16,1 52-16,-19-17 16,19 0-16,-19-17 0,-34-36 15,52 53-15,1 35 0,17 1 16,0 52-1,17 0-15,1 18 16,0 18-16,34 70 16,-34-70-16,0-1 0,-1-17 15,19 35 1,-36-35-16,17-35 0,-17-36 31,0-17-15,0 0-16,18-18 15,0 17 1,-1 36-16,1-17 0,-1 17 16,1 35-1,0-17-15,-1 35 16,-17-36-16,18 36 16,0-35-16,-1-18 15,1 17-15,-18-34 16</inkml:trace>
  <inkml:trace contextRef="#ctx0" brushRef="#br0" timeOffset="90271.9984">10918 13247 0,'18'0'16,"-36"0"-16,54 0 0,-19-18 16,36 1-16,-35-1 15,0 0-15,-1 1 16,-34-19-16,-1 19 15,0 17-15,1 0 0,-1 0 16,-35 0 0,35 17-16,1 19 15,17-19-15,17 54 16,1-36-16,17-17 16,1 17-16,-1-17 0,53-1 15,-35-17-15,18 0 16,-36-17-16,-17-1 15,-18 0-15,0 1 16</inkml:trace>
  <inkml:trace contextRef="#ctx0" brushRef="#br0" timeOffset="90883.8921">12030 12788 0,'-18'-17'16,"0"-1"-16,18 0 15,18 18 1,-18-17-16,18 17 16,-1 0-16,19 0 0,17 17 15,-18 1-15,18 35 16,-18-36-16,-17 19 15,17 17-15,-35-18 16,0 0-16,-18 36 16,1-54-16,-1 19 0,0-19 15,1 19 1,34-19-16,19 1 16,-19-18-16,54 0 15,-1 0-15,-34 0 16,-1-18-16</inkml:trace>
  <inkml:trace contextRef="#ctx0" brushRef="#br0" timeOffset="91033.7711">12136 13053 0,'17'-18'16,"-34"36"-16,69-36 0,-34 1 0,17 17 15,36-36-15,17 19 16,-70 17-16</inkml:trace>
  <inkml:trace contextRef="#ctx0" brushRef="#br0" timeOffset="91324.2561">12594 12383 0,'0'0'15,"35"-18"-15,-17 18 0,17-18 16,1 1-16,-1-1 16,-17 18-16,-18-18 0,0 36 15,-18-18 1</inkml:trace>
  <inkml:trace contextRef="#ctx0" brushRef="#br0" timeOffset="91510.9393">12629 12435 0,'0'0'0,"0"36"0,0 17 16,0-18-16,0-17 16,36 17-1,-19-18-15,1 19 16,17-36-16,-17 0 0,0 0 15,-1 0-15</inkml:trace>
  <inkml:trace contextRef="#ctx0" brushRef="#br0" timeOffset="91879.0552">12876 12665 0,'18'0'32,"0"0"-17,-1-36-15,1 19 16,0-1-16,-18 1 0,17-19 16,-17 19-16,18-19 15,-18 19-15,0-36 16,-18 53-16,18-18 15,-17 1-15,-1 17 16,0 0-16,18 52 16,-17-34-1,17 17-15,0 18 16,17-17-16,-17-19 0,18 1 16,17 17-16,-17-35 15,17 18-15,-17-18 0,-1 0 16,1 0-16,-18-18 0</inkml:trace>
  <inkml:trace contextRef="#ctx0" brushRef="#br0" timeOffset="92223.8677">13123 12347 0,'0'0'16,"18"0"-16,0 0 15,-1-17-15,1 17 16,0 17 0,-1-17-16,1 0 15,-1 0-15,1 18 16,0 17 0,-18-17-16,17 52 15,-17-52-15,18 53 16,-18-54-1,0 1-15,0-1 16,0 1-16,0 0 0,-18-18 16,1 0-1,-1 0-15,0 0 16,1 0-16,-1 0 16,18 17-16,-17-17 15</inkml:trace>
  <inkml:trace contextRef="#ctx0" brushRef="#br0" timeOffset="93091.2444">12400 13458 0,'124'0'16,"-248"0"-16,336 0 0,-36 0 16,-52 0-1,70-17-15,-106 17 16,53 0-16,-88 0 16,-18 17-16</inkml:trace>
  <inkml:trace contextRef="#ctx0" brushRef="#br0" timeOffset="101453.7136">1323 15928 0,'-18'0'0,"36"18"16,-18-1-16,18 54 15,-1-18-15,1 0 0,-1-18 16,1 18-16,0 0 15,-18-18-15,17 0 0,19 18 16,-19-35-16,-34-36 31,-19-35-31,19 18 16,-19-36-16</inkml:trace>
  <inkml:trace contextRef="#ctx0" brushRef="#br0" timeOffset="101755.3695">1341 15840 0,'0'0'16,"35"-18"-16,-18 18 0,19 0 0,17 0 16,0 35-1,-53-17-15,17 17 16,-17 36-16,-17-1 16,-1-34-16,18-19 15,-18 19-15,18-19 16,18 1-16,0 0 0,-1-1 15,36 1 1,18-1-16,-54-17 0,19 18 16,-19-18-1,-34 18-15,-1-18 0,0 17 16,-17-17-16,-18 18 0,18 0 16,-18-1-16,18 1 0,-1 0 15,-17 17 1,53-18-16,18-17 15</inkml:trace>
  <inkml:trace contextRef="#ctx0" brushRef="#br0" timeOffset="102077.9883">1993 16193 0,'0'0'15,"-53"52"-15,18-34 0,17 17 0,-17 36 16,35-53 0,18 34-16,-18-34 15,53-18-15,-18 0 16,18-35-16,-18 0 16,-35 17-16,0-17 15,0-1 1,-18 19-16,1-1 15,-1 18-15,18 18 16,18-1 0,35 19-1,-36-19-15,19-17 16,52 0-16</inkml:trace>
  <inkml:trace contextRef="#ctx0" brushRef="#br0" timeOffset="102285.5364">2223 16298 0,'0'0'15,"0"53"-15,0-35 0,0 0 16,17 34-16,18-52 16,18 18-1,-17-18-15,34-35 16,-35 0-16,18-18 15,-35 17-15,-18-34 16,0 35-16,-18-1 16</inkml:trace>
  <inkml:trace contextRef="#ctx0" brushRef="#br0" timeOffset="102422.3373">2346 15804 0,'0'0'15,"0"18"-15,18 17 0,-1 1 0,1 17 16,35 70-16,-36-70 15,1 0-15,17 0 0,-17-18 16,17 36 0,-17-36-16,-18-17 0</inkml:trace>
  <inkml:trace contextRef="#ctx0" brushRef="#br0" timeOffset="102639.2991">2699 16175 0,'0'0'16,"-53"35"-16,35-17 15,1-1-15,-19 19 16,36-19-16,36 19 16,-1-19-16,35 1 15,-34 0 1,-1-1-16,-17-17 0,-1 0 0,1 0 15,0 0-15</inkml:trace>
  <inkml:trace contextRef="#ctx0" brushRef="#br0" timeOffset="103919.1639">2893 16210 0,'0'18'31,"0"-1"-15,17 19-16,1-19 15,0 1-15,-1 0 16,1-18 0,0 0-16,-1 0 15,-17-18-15,18 0 0,-18 1 16,0-1-1,18 18-15,-1 0 16,18 35 0,-17-17-1,0-18-15,35 35 16,-36-35-16,1 0 0,0 0 16,-1-17-16,-17-19 15,0 19-15,0-1 16,-35-35-1,17 18-15,1 17 16,17 1-16,17 17 16</inkml:trace>
  <inkml:trace contextRef="#ctx0" brushRef="#br0" timeOffset="104607.2472">3493 16193 0,'-36'17'16,"72"-34"-16,-72 52 0,19-18 0,17 19 15,0-1-15,17 0 16,1-17-16,17-18 16,-17 0-16,35-18 15,-53 1 1,17-36-16,-17 35 15,0 0-15,0 1 0,-35-18 16,17 35 0,1 0-1,17 17-15,35 18 16,-35-17 0,35 0-16,-17-18 15,17 17-15,-35-34 31,18 17 16,0 0-47,-1 0 16,1 0-16,35 0 16,-36 0-16,1 0 15,0 0 1,-1 0-16,-17-18 47,0 0-32,0 1-15,18-18 16,-18-1-16,0-52 16,0 53-16,-18-53 15,18 52-15,-17 1 16,-1 17-16,0 18 15,1 0-15,-1 0 16,18 36-16,0-19 0,0 19 16,0 16-16,35 19 15,1-36-15,-19 1 0,19-1 16,52-17-16,-53-1 16,0-17-16,1 0 15,17-17-15</inkml:trace>
  <inkml:trace contextRef="#ctx0" brushRef="#br0" timeOffset="104776.2607">4198 15840 0,'0'0'0,"0"17"15,-18 1 1,18 0-16</inkml:trace>
  <inkml:trace contextRef="#ctx0" brushRef="#br0" timeOffset="104898.5393">4269 16175 0,'0'0'0,"-18"0"31</inkml:trace>
  <inkml:trace contextRef="#ctx0" brushRef="#br0" timeOffset="107322.4644">6791 2152 0,'-18'0'16,"1"0"-16,17 18 16,0-1-1,0 1 1,0 17-16,-18 18 15,18-18-15,0 1 0,0-1 16,0 0-16,0 0 16,0-17-16,-18-18 31</inkml:trace>
  <inkml:trace contextRef="#ctx0" brushRef="#br0" timeOffset="107533.9859">6562 2399 0,'35'70'15,"-17"-34"-15,-1 34 16,1-34-16,17 34 16,-17-52-16,-1-18 15,19 17-15,-1-17 0,36-35 16,-36 0-16,18-36 15,-18 54-15,-17-19 16,-18 19-16</inkml:trace>
  <inkml:trace contextRef="#ctx0" brushRef="#br0" timeOffset="109426.3084">4833 15681 0,'0'53'16,"18"0"-16,-18 17 15,17 71 1,1-70-16,0 70 15,-1-106-15,1 36 16,0-71-16,-1 18 16,-17-36-16,18 0 15</inkml:trace>
  <inkml:trace contextRef="#ctx0" brushRef="#br0" timeOffset="109719.3617">5080 16122 0,'0'0'16,"0"71"-16,0-36 0,18 18 16,-1-36-1,1-17 1,-18-35 0,0 17-16,0 1 15,0-89 1,18 71-16,17-1 15,-18 36-15,19 36 16,-36-19-16,17 1 16,1 17-16,0-17 15,-18 17-15,17-17 0,19 17 16,-36-17-16,35-1 16</inkml:trace>
  <inkml:trace contextRef="#ctx0" brushRef="#br0" timeOffset="110076.2297">5486 16281 0,'0'0'16,"0"88"-16,0-35 0,0 17 16,17-17-16,-17 0 15,18-18-15,0 36 16,-18-53-16,0-54 15,-36-34 1,19 35-16,-1-18 16,0 0-16,1-71 15,-1 54-15,18-18 16,18 52-16,-1 19 16,36-19-16,-17 36 15,-19 0-15,19 18 0,-1 17 16,-35-17-16,0 17 15,0 0-15,-35 18 16,17-35-16,0-18 0,1 0 16,-1 0-1,18-35-15,0 17 16,18 0-16</inkml:trace>
  <inkml:trace contextRef="#ctx0" brushRef="#br0" timeOffset="110375.8509">5733 16104 0,'0'36'16,"0"-72"-16,0 89 0,0-35 16,0 0-16,0-1 0,0 1 15,17-1-15,1 1 16,17 0-16,-17-18 16,-1 0-16,1-18 0,0 0 15,-18-17-15,0 18 16,0-19-16,0 1 15,-18 17-15,18 36 32,18 0-17,-18 17-15,17-17 16,1-1-16,-18 1 16,18-18-16,-1 0 15,1 17-15,17-17 16,-35-17-16,18 17 15</inkml:trace>
  <inkml:trace contextRef="#ctx0" brushRef="#br0" timeOffset="110603.6529">6015 15663 0,'0'0'0,"0"18"15,0 0-15,18 35 16,-18-18-16,17 0 16,-17 18-16,35 35 15,1 0-15,-19-52 16,1-1-16,0-17 0,-18-1 16,0 19-1,0-19-15</inkml:trace>
  <inkml:trace contextRef="#ctx0" brushRef="#br0" timeOffset="110777.7945">6050 15981 0,'18'0'15,"17"-18"-15,0 18 16,1-17-16,34-1 15,-35 0-15,-17 18 16,0 0-16</inkml:trace>
  <inkml:trace contextRef="#ctx0" brushRef="#br0" timeOffset="112874.1146">7461 15910 0,'-17'-17'15,"17"-1"-15,-18 0 16,18 1 0,-18 17-16,18-18 0,-17 18 15,-1 0-15,-17 18 16,17-1-16,1 19 16,-1-1-16,0 0 0,18 0 15,-17 36-15,17-53 16,0 17-16,0-17 0,17 17 15,1-35-15,35 0 16,-36 0 0,1-18-16,17 1 0,-17-19 15,0 1-15,-18 0 0,17-18 16,-17 0-16,0-53 16,-17 36-16,-1-54 15,0 89-15,1-18 16,-1 18-16,18 17 0,-18 18 15,1 0-15,17 18 16,17 70 0,-17-35-16,18 0 15,0 17-15,-1-17 0,19 18 16,-19-18-16,54 35 16,-36-53-16,0 0 0,36 18 15,-1-17 1,-52-36-16</inkml:trace>
  <inkml:trace contextRef="#ctx0" brushRef="#br0" timeOffset="113249.5204">7990 15946 0,'-52'-18'16,"104"36"-16,-122-36 0,17 53 15,18 0-15,-1 36 16,36-36-16,-17 1 16,34 34-16,1-52 15,0-1-15,17-17 16,0 0-16,18 0 16,-18 0-16,1-17 15,-19-18-15,1 17 0,0 0 16,-18 1-16,0-1 0,0-35 15,-18 35-15,0 1 16,-17-19-16,17 19 16,1 17-16,17 35 15,0-17-15,17 35 16,1-36-16,35 19 16,-35-19-16,35 1 15,-18-18 1,0 0-16</inkml:trace>
  <inkml:trace contextRef="#ctx0" brushRef="#br0" timeOffset="113551.6231">8114 15328 0,'0'18'0,"35"-18"15,-17 0-15,17 0 16,0-18-16,-17 18 15,17-17-15,-17 17 0,17 0 16,-52 0 15</inkml:trace>
  <inkml:trace contextRef="#ctx0" brushRef="#br0" timeOffset="113783.9147">8202 15328 0,'0'0'15,"-18"71"-15,18-36 0,0 53 16,0-35-16,18 35 16,0-52-1,-18-1-15,17-17 0,1-1 16,0 1-16,-1-1 0,1-17 15,17 0 1,-17 0-16,-18-17 0</inkml:trace>
  <inkml:trace contextRef="#ctx0" brushRef="#br0" timeOffset="114156.7876">8431 15787 0,'18'0'16,"-36"0"-16,54 0 0,-19 0 0,19-35 16,-19-1-16,19 19 15,-19-54-15,1 36 16,-18-36-16,0 54 15,0-54-15,-18 53 16,1-35 0,-1 36-16,0-1 15,1 18-15,17 18 16,0 17-16,-18 36 16,36-36-16,-1 53 15,1-53-15,0 1 16,-1-1-16,1-17 0,35-1 15,-36-17-15,36-17 16,-35-1-16</inkml:trace>
  <inkml:trace contextRef="#ctx0" brushRef="#br0" timeOffset="114483.9272">8696 15363 0,'18'0'16,"17"0"-16,-17 0 16,17 18-1,-18-18-15,19 18 16,-1-18-16,0 17 16,-17 1-16,-18 35 15,0-35 1,0 17-16,0 18 15,0-18-15,0 0 0,0 1 16,0-1-16,0 18 16,0-36-16,-18-17 15,1 0 1,-1-17 0,0-1-16,1 18 15,17-17-15,-18 17 0</inkml:trace>
  <inkml:trace contextRef="#ctx0" brushRef="#br0" timeOffset="115169.1226">9278 16193 0,'0'17'15,"0"1"1,-18 17-1,1-17-15,-1-1 0,-17 36 16,0-35-16,-36 0 16</inkml:trace>
  <inkml:trace contextRef="#ctx0" brushRef="#br0" timeOffset="115859.0691">10231 15946 0,'-36'-36'16,"72"72"-16,-72-89 0,1 17 15,17 19-15,1 17 16,-1 0-16,0 0 0,1 35 16,-1 0-16,18 53 15,0-52 1,35 34-16,-17-52 16,17 0-16,-17-1 0,35-17 15,17-17-15,-34-1 16,17-35-1,-53 35-15,17-52 16,-34 35-16,-19-18 16,1 17-16,17 19 0,-17 17 15,-53-18 1,70 18-16,36 18 16,0-18-16,17 17 15,0-17-15</inkml:trace>
  <inkml:trace contextRef="#ctx0" brushRef="#br0" timeOffset="116175.4386">10548 15875 0,'18'53'16,"-36"-106"-16,36 124 0,-18-36 0,17 18 16,1-18-16,0-17 15,-18-1-15,17 1 0,1 0 16,-18-1-16,18-17 15,-1 18-15,1-18 16,-18-18-16,17 1 16,-17-1-16,0 0 0,0-17 15,0 0-15,0-1 16,0 19-16,18 17 16,-18 17-1,35 19 1,-17-19-16,0-17 0,-1 18 15,19 17-15,-1-35 16,-18 0-16,1 0 16,0 0-16,-1-17 0</inkml:trace>
  <inkml:trace contextRef="#ctx0" brushRef="#br0" timeOffset="116309.924">10936 16034 0,'0'-18'0,"0"36"0,0-54 16,-18 19-16,18-1 0,0-17 15,36 17 1,-19 1-16,54-1 15,-18 0-15,-18 1 16,0-1-16,18 0 0,-17 1 16,-19-1-16,19-17 15</inkml:trace>
  <inkml:trace contextRef="#ctx0" brushRef="#br0" timeOffset="116464.6596">11024 15540 0,'0'123'15,"0"-246"-15,18 317 0,0-124 0,-1 54 16,1-71-16,0-18 16,-1 0-16</inkml:trace>
  <inkml:trace contextRef="#ctx0" brushRef="#br0" timeOffset="116892.4196">11448 16351 0,'-18'159'16,"36"-318"-16,-36 406 0,18-123 15,0-71-15,0-71 16,-18-35 0,-17-53-16,0 36 15,0-54 1,17 54-16,18-71 15,18 70-15,34-35 16,-16 71-16,52 0 16,-35 17-16,17 18 15,-52 18-15,0-1 16,-18 18-16,-18-17 0,-35 53 16,18-36-16,-53 0 15,52-17-15,19 0 16,-19-18-16,36-18 15</inkml:trace>
  <inkml:trace contextRef="#ctx0" brushRef="#br0" timeOffset="117182.7527">11695 15981 0,'0'35'16,"0"0"-16,0 1 0,0-1 15,0 36-15,17-36 16,1-18-16,35-17 16,0 0-16,-36-35 15,36-18 1,-35 18-16,0 0 0,-1-18 16,-17 17-16,0 1 15,0 53 16,0 17-15,0-17-16,18-1 0,-1 1 16,1 0-1,0-18-15</inkml:trace>
  <inkml:trace contextRef="#ctx0" brushRef="#br0" timeOffset="117343.5088">12012 15998 0,'0'-35'16,"0"70"-16,18-87 15,17 52-15,0-18 16,36 0-16,-36 1 16,53-1-16,-52 0 15,-1 1-15,-17-1 16,-1 18-16,1 0 0,-18-18 16,-18 1-16</inkml:trace>
  <inkml:trace contextRef="#ctx0" brushRef="#br0" timeOffset="117488.4364">12224 15752 0,'0'0'0,"0"70"0,0 54 16,0-54-16,17-35 16,1 54-16,0-72 15,-18 1-15</inkml:trace>
  <inkml:trace contextRef="#ctx0" brushRef="#br0" timeOffset="119350.558">13194 15840 0,'0'0'15,"-35"0"-15,17 0 0,-17 0 16,17 17-16,-17 36 16,17-35-16,1 17 15,17 53 1,0-52-16,0-19 0,17 19 0,1-36 15,35 17 1,-18-17-16,0-17 0,1-19 16,-1 1-16,18-53 15,-36 35-15,-17-71 16,0 72-16,0-1 16,-17-18-16,-1 18 0,0 0 15,1 0-15,-18-17 16,17 52-16,0 18 15,18 18-15,-17 70 16,17-17-16,17 70 16,1-53-16,0-35 15,52 53-15,-35-54 16,1-16-16,-1-19 0,0 1 16,0 0-16,18-18 15</inkml:trace>
  <inkml:trace contextRef="#ctx0" brushRef="#br0" timeOffset="119673.4826">13564 15928 0,'0'0'16,"-35"35"-16,17-17 0,1 17 16,-1 18-1,18-18-15,35 1 16,-17-19-16,35 1 15,-18-18-15,1 0 16,-19-18-16,18 1 0,-17-1 0,-18 0 16,18-17-1,-36 0-15,0 17 0,1 0 16,-1 18-16,1-17 16,-1 17-16,0 17 15,36 1 1,-18 0-16,18-1 0,-1 1 0,18 0 15,36-1 1,-36 1-16,-17-18 0,35 0 16,-36-18-16</inkml:trace>
  <inkml:trace contextRef="#ctx0" brushRef="#br0" timeOffset="119919.2508">13723 15169 0,'0'0'15,"18"-35"-15,-1 18 16,54-1-1,-36 18-15,-17 0 0,-1 18 16,19-18-16,-19 0 0,1 17 16</inkml:trace>
  <inkml:trace contextRef="#ctx0" brushRef="#br0" timeOffset="120119.311">13794 15205 0,'0'88'16,"0"-176"-16,0 229 0,17-71 15,1-34-15,-18-1 16,0-17-16,18 17 16,-1-17-16,1-18 0,17 17 15,-17-34 1</inkml:trace>
  <inkml:trace contextRef="#ctx0" brushRef="#br0" timeOffset="120470.0292">14023 15540 0,'0'0'15,"18"0"-15,-1 0 16,1-18-16,-1 1 0,1-1 0,0 0 16,-1-17-16,1 17 15,-18-17-15,0-35 16,0 34-16,0 1 0,0 0 16,-18 17-16,1-17 15,-1 35 1,0 0-16,18 17 0,-17 1 15,17 0-15,0-1 16,0 54-16,0-36 16,35 36-16,-17-36 15,-1 0-15,1-17 0,0 0 16,-1-1-16,1 1 16,0-18-16,-1 0 15</inkml:trace>
  <inkml:trace contextRef="#ctx0" brushRef="#br0" timeOffset="120653.5603">14288 15381 0,'17'18'16,"1"-18"-16,35 0 15,-36 0-15,36 0 16,-35 0-1,17-18-15,-35 0 16</inkml:trace>
  <inkml:trace contextRef="#ctx0" brushRef="#br0" timeOffset="120846.7683">14587 15275 0,'0'0'16,"-17"53"-16,17-35 0,0 17 15,17 18-15,1-35 16,-18 17-16,18-35 0,17 35 16</inkml:trace>
  <inkml:trace contextRef="#ctx0" brushRef="#br0" timeOffset="121220.7283">14676 15187 0,'0'0'16,"17"0"-1,36 0 1,-35 0-16,17 0 0,-17 0 16,35 0-16,-36-18 15,1 18-15,-18 18 16,0 17-16,0 1 16,0-19-16,0 19 0,0 34 15,18-35 1,-18 36-16,17-53 15,-17 35-15,0-36 16,0 1-16,0-1 16,-17-17-1,-1 0-15,0-17 16,-17 17-16,0-18 16,17 18-16,0 0 15</inkml:trace>
  <inkml:trace contextRef="#ctx0" brushRef="#br0" timeOffset="138141.8663">7444 16475 0</inkml:trace>
  <inkml:trace contextRef="#ctx0" brushRef="#br0" timeOffset="139956.3009">7073 16898 0,'-17'0'0,"-1"-18"16,0 18-16,1 0 15,-1 0-15,-17 18 16,17 0-16,-17 35 16,17-18-16,18 18 15,0-18-15,0 18 16,18-35-16,17-1 15,-17-17-15,17 0 16,18-35-16,0-18 16,-36 35-16,1-52 15,-18 52-15,-18-35 16,1 36 0,-1-36-16,18 35 15,-17 18-15,-1 0 16,36 35-1,-18 1-15,17-1 16,-17 0-16,18-17 0,-1 17 16,19 0-16,17 1 15,-36-19-15,19-17 16,-1 0-16,0 0 0,-17-17 16</inkml:trace>
  <inkml:trace contextRef="#ctx0" brushRef="#br0" timeOffset="140184.8403">7355 16880 0,'-35'36'16,"70"-72"-16,-87 89 0,52-35 0,-18 0 16,18 17-1,0 0-15,35 0 0,0-17 16,18-18-1,-35 0-15,35-18 16,-18 1 0,-17-1-16,-18 1 15,17 17-15</inkml:trace>
  <inkml:trace contextRef="#ctx0" brushRef="#br0" timeOffset="141045.2704">6597 16845 0,'-18'0'31,"1"18"-15,17 17-1,0-17-15,0-1 0,0 54 16,17-36-16,36 18 15,-17-35-15,52-1 16,-35-17-16,0 0 16,-1 0-16</inkml:trace>
  <inkml:trace contextRef="#ctx0" brushRef="#br0" timeOffset="141778.7373">7532 16492 0,'0'0'0,"0"18"15,0 53 1,17-19-16,1 1 15,0 0-15,-1 18 0,1 52 16,0-70-16,-1-17 16,1-1-16,0 0 0,-18-53 31,0-17-15,0 0-16,0 0 0,-18-1 15,18 1-15,0 17 16,18 36-1,-1 0-15,1 35 16,-1-18-16,1-17 16,0-1-16,17 1 15,-17-1-15,17-17 16,-17 0-16,-1 0 0,19 0 16,-19-17-16,-17-1 15,18 1-15,-18-1 16,0 0-16,-18 1 15,1-19-15,-19 1 16,19 35-16,-19-18 16,19 18-16,-1 0 15,0 0-15,1 18 0,-1 17 16,18-17-16,35 35 16,1-35-16,34 17 15,-17-35-15,-18 0 16,18 0-16,18 0 15,-36 0-15,-17 0 0,-1-18 16</inkml:trace>
  <inkml:trace contextRef="#ctx0" brushRef="#br0" timeOffset="142101.7628">8361 16528 0,'-18'-18'15,"1"36"-15,-1 35 16,18-18-16,0 0 16,0 36-16,0-18 0,18 52 15,-1-52-15,1 0 16,17 18-16,0-54 16,18 19-16,-35-36 15</inkml:trace>
  <inkml:trace contextRef="#ctx0" brushRef="#br0" timeOffset="142398.2223">8502 16722 0,'0'0'15,"18"35"-15,-1-17 0,19 35 16,-19-18-16,18 0 15,-35-17-15,0 35 16,0-36 0,0 36-16,0-18 15,0 1-15,0-1 16,0 0-16,18-35 16,-18 18-16,18-18 0,-1 18 15,19-18-15,-19-18 16,-17 0-1,0 1 1</inkml:trace>
  <inkml:trace contextRef="#ctx0" brushRef="#br0" timeOffset="142530.4294">8520 17057 0,'0'0'0,"17"0"0,19-18 16,-1 18-16,18-17 15,-36 17-15,19 0 16,-19-18-16</inkml:trace>
  <inkml:trace contextRef="#ctx0" brushRef="#br0" timeOffset="142763.1231">8731 16633 0,'0'0'16,"0"-17"-16,18 17 0,0 0 16,-1 0-16,36-18 15,-35 18-15,-1 0 16,1-17-16</inkml:trace>
  <inkml:trace contextRef="#ctx0" brushRef="#br0" timeOffset="142946.9077">8802 16686 0,'0'0'0,"17"36"0,-17-1 15,0-17-15,18 35 16,-18-36-16,0 1 16,18-1-16,-18 1 0,17 0 15,1-1-15,0-17 16</inkml:trace>
  <inkml:trace contextRef="#ctx0" brushRef="#br0" timeOffset="143263.7143">8996 16898 0,'17'-18'32,"1"-17"-17,0 18-15,-18-36 16,17 17-16,-17 19 15,0-1-15,0 0 0,0 1 16,-17-1-16,17 0 0,-18 18 16,18 18-1,0 17 1,0-17-16,0 17 0,0 1 16,18-1-16,-1-17 0,-17-1 15,36 36 1,-19-53-16,1 18 0,0-18 15,-1-18-15</inkml:trace>
  <inkml:trace contextRef="#ctx0" brushRef="#br0" timeOffset="143587.4689">9172 16633 0,'18'0'15,"0"-17"1,-1 17-16,1 0 16,-1 0-16,1 0 0,0 0 15,-1 17 1,-17 1-16,0 17 0,0-17 16,18 35-16,-18-18 15,0 1-15,0-1 16,18-35-16,-18 17 0,-18-17 31,0 0-15,18-17-16,-17 17 15,-1-18-15,0 1 16</inkml:trace>
  <inkml:trace contextRef="#ctx0" brushRef="#br0" timeOffset="143887.7342">9419 16457 0,'0'0'16,"18"0"-16,-1 35 15,19-17 1,-1 53-16,-17-36 16,17 71-16,-17-53 15,-1 35-15,-17-35 16,-17 35 0,-1-35-16,-17-18 0,-1 0 15,19 1-15,-54 34 16,36-35-16,-36 18 15,54-35-15</inkml:trace>
  <inkml:trace contextRef="#ctx0" brushRef="#br0" timeOffset="145233.2664">8449 16757 0,'18'0'94,"-1"0"-94,1 18 15,0-18-15,-1 0 16,1 0-1,0 0-15,-1 0 16,1 17-16,-1-17 16,1 0-16,0 18 15,-1-18 1,-17-18-16,0 36 47,0 0-16,0-1 0,0 1-31,0-1 16,-17 1-16,17 0 16,-18-1-16,18 1 15,-18 0 1,18 17-16,0-17 15,-17 17 1,17-18-16,-18 1 0,18 0 16,0-1 15,18-17 0,-1 0-15,1 18-1,17-18-15,-17 0 16,0 0-16,17 18 0,-17-18 16,34 0-16,-34 17 15,0-17-15,-1 18 16,1-18-16,-36 0 31</inkml:trace>
  <inkml:trace contextRef="#ctx0" brushRef="#br0" timeOffset="148047.4474">13212 16545 0,'17'0'0,"71"0"15,-17-17-15,-1 17 16,142-36-16,-106 19 15,106-1-15,-124 18 16,0-18-16,53 18 16</inkml:trace>
  <inkml:trace contextRef="#ctx0" brushRef="#br0" timeOffset="149837.9711">13106 17163 0,'-36'-18'16,"72"36"-16,-89-36 0,35 18 0,-17 18 16,0 17-1,35-17-15,-18 17 0,0 35 16,1 1 0,34-36-16,1-17 15,17 17-15,1-17 16,-1-18-16,71-88 15,-53-1 1,-36 54-16,1-71 16,-18 53-16,-18 0 0,1-52 15,-19 52 1,1-35-16,0 35 16,-1-18-16,19 71 15,-1-18-15,18 36 16,18 70-16,-1-35 15,1 35-15,35 53 16,-18-70-16,1 0 16,-1-19-16,0 1 0,18 18 15,-18-36-15,-17-17 16,0-18-16,-1 18 16,1-18-16</inkml:trace>
  <inkml:trace contextRef="#ctx0" brushRef="#br0" timeOffset="150338.3209">13494 17039 0,'0'0'0,"0"18"0,0 17 16,-18 53-1,18-35-15,0 0 0,18 35 16,17-35 0,0-35-16,1-18 15,-19 0-15,19 0 16,-19-18-16,18 1 0,-17-1 0,-18 0 15,18-35-15,-18 36 16,0-1-16,-18 18 16,18 18-1,18 35 1,-1-18-16,19 18 16,-1-35-16,-17-1 0,34 1 15,19-18-15,-53 0 16,17-35-1,-35 17-15,-18-35 16,1 18-16,-1 17 16,-17-17-16,17-1 0,-35-16 15,36 16-15,-1 1 16,18 17 0,18 18-16</inkml:trace>
  <inkml:trace contextRef="#ctx0" brushRef="#br0" timeOffset="150571.5063">14041 16792 0,'0'18'15,"17"-18"1,1-18-16,17 18 0,-17-17 16,17-1-1,-35 0 1</inkml:trace>
  <inkml:trace contextRef="#ctx0" brushRef="#br0" timeOffset="150751.0403">14076 16863 0,'0'53'16,"0"-106"-16,0 123 0,17-34 0,-17-1 15,0-17-15,18-1 16,-18 18-16,18-17 16,-1 0-16,1-18 0,0 17 15,-1-17-15,1 0 16,0 0-16,-1-17 0</inkml:trace>
  <inkml:trace contextRef="#ctx0" brushRef="#br0" timeOffset="151100.1315">14323 17039 0,'0'0'15,"17"0"1,1 0-16,0-17 16,-1-1-16,1 0 15,0-35-15,-18 36 16,0-36-16,0 18 16,-18-18-16,0 35 15,1 0 1,-1 18-16,0 18 15,18 0-15,0 17 16,0 0-16,0 0 0,18 36 16,0-53-16,-1 17 15,1-17-15,0-1 0,35-17 16,-36 0 0,1 0-16,17-17 15</inkml:trace>
  <inkml:trace contextRef="#ctx0" brushRef="#br0" timeOffset="151405.4499">14587 16669 0,'18'0'15,"0"17"1,-1 1-16,1 0 15,0-1-15,17 19 16,-18-19-16,-17 19 16,18-19-16,-18 18 0,0 18 15,18-17-15,-18 17 16,0-36 0,-18 1-16,0-18 15,-17 0 1,18-18-16,-19 1 15,19 17-15,-1-18 16,0 18-16</inkml:trace>
  <inkml:trace contextRef="#ctx0" brushRef="#br0" timeOffset="152702.6593">13212 18168 0,'-18'0'15,"0"0"-15,1 0 16,-1 0 0,0 18-1,1-1-15,17 1 0,-18 35 16,18-18 0,0 0-16,0 1 0,0-1 15,0 0-15,35 1 16,1-36-16,17 0 15,-36-18-15,18-17 0,-17-1 16,17 1-16,-35-18 16,18 0-16,0-53 15,-18 54-15,-18-19 0,18 36 16,-35-71-16,17 71 16,18-1-16,-35-34 15,17 70-15,18 17 16,-17 19-16,17 17 15,17 88-15,36 17 16,-35-87-16,70 17 16,-53-53-16,0 1 15,54-19 1,-72-17-16,19-17 0</inkml:trace>
  <inkml:trace contextRef="#ctx0" brushRef="#br0" timeOffset="153086.0596">13635 17939 0,'0'70'15,"0"-140"-15,18 193 0,-18-70 0,35 53 16,-18-71-16,19 36 15,-36-36-15,17-17 16,1-1-16,-18-34 31,18-1-15,-18 0-16,53 1 16,-36 17-16,36 0 15,-18 17-15,-17 19 16,-18-19-16,-35 19 15,-1-36-15,1 17 16,-18 1-16,0-18 0,18 0 0,-35 0 16,34 0-1,36-18-15,0 1 0,18-19 16,35-34-16</inkml:trace>
  <inkml:trace contextRef="#ctx0" brushRef="#br0" timeOffset="153301.4137">13970 17745 0,'35'0'15,"1"0"-15,-19 0 16,54-36 0,-54 36-16,1-17 0</inkml:trace>
  <inkml:trace contextRef="#ctx0" brushRef="#br0" timeOffset="153503.2195">14076 17780 0,'0'53'0,"0"-106"0,0 141 16,0-53-16,0 18 15,0-17-15,0 34 16,0-52-16,17 17 16,1-17-16,0-18 15,-1 0-15,36-18 16,-35 18-16,0-17 0</inkml:trace>
  <inkml:trace contextRef="#ctx0" brushRef="#br0" timeOffset="154003.1487">14340 18062 0,'0'0'0,"18"0"0,0 0 15,-1 0-15,1-35 16,0 17-16,17-35 16,-35 18-16,0-35 15,0 52 1,0-17-16,-18-1 15,1 19-15,-1 17 16,18-18-16,-18 18 0,1 0 0,17 18 16,-18 17-16,18 0 15,18 36 1,-1-36-16,19 18 16,-19-35-16,1-1 15,0-17-15,17 0 0,0 0 16,-17 0-16</inkml:trace>
  <inkml:trace contextRef="#ctx0" brushRef="#br0" timeOffset="154353.0099">14587 17727 0,'18'0'0,"0"0"15,35 0 1,-18 0-16,-18 0 16,1 0-16,0 18 15,-18 17 1,0-17-16,0 35 16,0-36-16,0 18 15,0-17-15,0 17 16,0-17-16,17 17 0,-17 1 15,0-19-15,0 1 16,-17-18 0,-1-18-1,0 1-15,-17-1 16,18 0-16,-1 18 0,0-17 16,1 17-16</inkml:trace>
  <inkml:trace contextRef="#ctx0" brushRef="#br0" timeOffset="165465.285">229 11889 0,'0'17'31,"18"-17"-15,0 0-16,17 18 0,0-18 0,53 0 15,-52 0-15,34 0 16,-35 0-16,1 0 16,-19 18-16,1-18 15,-18 17-15,-18-17 32</inkml:trace>
  <inkml:trace contextRef="#ctx0" brushRef="#br0" timeOffset="165781.1323">494 11783 0,'0'0'0,"0"17"15,18-17 1,-1 18-16,18 0 0,1-1 15,34 1-15,-17 0 16,-18-18-16,1 17 0,34 1 16,-34-18-16,-19 18 15,1-18 1,-18 17-16,-18 1 16,-17-1-1,17 1-15,1 0 0,-36-1 16,35 1-1,0 0-15,1-1 0,17 1 16,-18 17-16</inkml:trace>
  <inkml:trace contextRef="#ctx0" brushRef="#br0" timeOffset="166787.3059">318 16228 0,'0'0'0,"-18"0"16,36 0 15,17 0-15,0 0-16,0 0 0,18 0 16,-17-18-16,16 18 15,-34 0 1,0 0-16,-1 0 15,1 0-15,-36 0 16</inkml:trace>
  <inkml:trace contextRef="#ctx0" brushRef="#br0" timeOffset="167083.0809">564 16051 0,'18'0'47,"17"18"-47,1 0 16,-1-18-16,-17 17 0,17 1 15,0 0 1,-17-18-16,17 17 15,-35 1-15,0 17 16,0-17-16,-35 35 16,-1-36-16,-16 54 15,34-53-15,-17 34 16,35-34-16</inkml:trace>
  <inkml:trace contextRef="#ctx0" brushRef="#br0" timeOffset="172594.2943">22966 3986 0,'0'18'15,"0"-36"-15,17 18 0,54-70 16,-36 17-16,54-88 16,-54 53-1,-18-1-15,19 1 16,-36 0-16,17 0 0,-17-89 16,-17 89-16,-36-53 15,18 106-15,-18-18 16,17 35-16,19 36 15,-19 17-15,19 18 0,-19 141 16,36-106-16,0 18 16,18 0-16,53 53 15,-18-89-15,17 1 16,1-18-16,70 17 16,-18-34-16</inkml:trace>
  <inkml:trace contextRef="#ctx0" brushRef="#br0" timeOffset="173290.0675">23707 3634 0,'0'0'16,"-36"17"-16,19 1 15,-19 35-15,36-18 0,0 0 16,36 1-1,-19-19-15,19 1 0,-19-18 16,36-18-16,-35 1 16,0-1-16,-1 0 0,-17-17 15,0 0-15,0-18 16,0 18-16,-17-1 16,-1 19-16,0-1 15,1 18-15,17 35 16,0 1-16,17 17 15,1-18-15,35 0 16,-18-17 0,36-1-16,-36-17 15,0 0-15,-17-17 16,-1 17-16,1-18 0,-18 0 16,0 1-16,0-18 0,0-1 15,0 19 1,0 52-1,18 18 1,-18-36-16,17 19 16,36-1-16,-17-35 15,16 0 1,-16-18-16,-19 1 0,1-36 16,-18 35-16,0-17 15,0 0-15,-18 17 0,18-17 16,-17 35-16,17 17 15,17 54 1,1-1-16,0 1 16,-1 0-16,19-1 0,-19 1 15,19 52-15,-19-70 16,-17 18-16,0-54 16,-17 1-16,-1 0 15,-53-1-15,36-34 16,-18-1-16,-35-17 15,53-1-15,-1 1 0,19 0 16,-1-53-16,18 35 16</inkml:trace>
  <inkml:trace contextRef="#ctx0" brushRef="#br0" timeOffset="173669.8279">24483 3722 0,'17'17'16,"1"-17"-16,0 0 16,-1-17-1,1-1-15,-18 1 16,0-1 0,-18 0-16,1 1 15,-36 17-15,35 0 16,18 53-1,0-36-15,0 36 16,18-18-16,-1-17 0,19 0 16,17-1-16,-36 1 15,36-18 1,-35-18-16,17-17 16,-35 17-16,18 1 0,-18-19 15,17 1-15,-17 18 0,18-1 16,0-17-1,-1 35-15,19-18 16,-1 36-16,0-1 16</inkml:trace>
  <inkml:trace contextRef="#ctx0" brushRef="#br0" timeOffset="174140.6252">25806 3792 0,'53'-35'0,"-36"0"16,54-71-16,-36 53 16,0-17-16,1-1 15,-1 0-15,-17 1 0,17-89 16,-35 89-16,0-72 15,-18 72-15,-35-18 16,18 70-16,17 0 16,-17 36-16,0 53 15,35-1-15,0 18 16,17 89-16,36-71 16,36 70-16,-54-105 15,88 17-15,-70-35 16,53 0-16,-71-36 15,-17 1 1</inkml:trace>
  <inkml:trace contextRef="#ctx0" brushRef="#br0" timeOffset="175669.4773">22737 5186 0,'17'0'16,"1"35"-1,-18-17-15,17 35 16,-17-18-16,0 18 0,0 17 16,0 107-1,0-71-15,0 17 0,0 18 16,0 194 0,0-158-16,0 17 0,0 211 15,0-193-15,0 176 16,0-229-16,0-18 15,0-53-15,18 36 16,0-107-16,-1-17 16,-17-35-16</inkml:trace>
  <inkml:trace contextRef="#ctx0" brushRef="#br0" timeOffset="176503.1454">22754 5221 0,'18'0'16,"35"18"-1,0-18-15,105-18 16,-52 18 0,124-35-16,-89 17 15,194-35-15,-141 36 16,-18-1-16,18 0 0,0 18 16,194-17-1,-211 17-15,-1-18 0,0 18 16,1 0-16,140-18 15,-158 18-15,88-17 16,-141-1-16,70 18 16,-105-17-16,17 17 15,-35 0-15,0-18 0,35 18 16,-53 0-16,18 18 16,-35-18-16,0 17 15,-18 1 1,0-1-16,0 1 15,17 0-15,-17 35 16,0-36 0,18 71-16,-18-35 15,17 53-15,-17-53 16,0 18-16,0-1 0,0 1 16,0 17-16,0 0 15,-17 18-15,17 106 16,0-106-16,0 17 0,0-17 15,17 123-15,1-105 16,0-1-16,-1-17 16,1 0-16,0 17 0,17 89 15,-17-89-15,17 89 16,-18-106-16,19 106 16,-19-124-16,1 70 15,-18-87-15,0 53 16,0-89-1</inkml:trace>
  <inkml:trace contextRef="#ctx0" brushRef="#br0" timeOffset="177281.7802">22807 8220 0,'0'0'16,"18"17"-16,-1 1 0,19 17 15,-19-17-15,1 35 0,0-18 16,-1 18-16,-17 0 15,0 18-15,18-19 0,-18 37 16,0-72-16,17 19 16,-17-19-16,18 18 15,0-17-15,-1-18 16,1 0-16,0 18 0,17-18 0,71 0 16,-36 0-1,89 0-15,-53 0 16,141 17-16,-106 1 15,0-18-15,35 18 16,-17-18-16,35 0 0,212 0 16,-212 0-16,18 0 15,-18-18-15,17 18 0,-17-18 16,18 18-16,176-35 16,-212 17-16,124 18 15,-176 0-15,-36 0 0,-17 0 16,-19 18-16,-16 0 0,-1 17 15,-17-17 1,-18-1-16</inkml:trace>
  <inkml:trace contextRef="#ctx0" brushRef="#br0" timeOffset="179912.7008">21026 7038 0,'70'0'16,"-17"0"-16,18 0 16,17 0-16,18 0 15,17 0-15,1-18 0,105 1 16,-123 17-16,52-18 15,-87 18-15,0 0 16,-1-18-16</inkml:trace>
  <inkml:trace contextRef="#ctx0" brushRef="#br0" timeOffset="180140.4277">22137 6720 0,'35'0'16,"-70"0"-16,88 18 0,0 0 15,52 17-15,-52-17 16,18-1-16,0 19 0,52-1 16,-70-18-1,-18 1-15,0 0 0,-17 17 16,-36-17-16,-34 35 16,-1-36-16,-18 1 15,18 17-15,0-17 0,0-1 16,0 1-16,18-18 15,0 18-15,0-18 16</inkml:trace>
  <inkml:trace contextRef="#ctx0" brushRef="#br0" timeOffset="193010.0392">19473 6756 0,'0'0'15,"-53"-36"-15,18 19 0,0 17 16,-36 17-16,36 19 15,-18 52 1,35-35-16,1 0 0,17 53 16,17-54-16,1-16 15,17-1-15,1-17 0,-1-18 16,53-18-16,-35-17 16,18-36-16,-36 36 15,0-53 1,-35 35-16,0 18 0,0-1 15,-17 1-15,-1 17 16,18 1-16,-18 34 16,1 1-16,17 17 0,0 53 15,17-52 1,1 17-16,17 17 16,0-52-16,-17 17 0,17-17 15,-17-18-15,0 0 0,17 0 16,-17-18-1</inkml:trace>
  <inkml:trace contextRef="#ctx0" brushRef="#br0" timeOffset="193242.5655">19632 6085 0,'0'0'16,"0"-17"-16,0-1 0,18 1 15,-1 17-15,1-18 16,0 18-16,-1 0 0,36 0 16,-35 0-16,-1 18 15,19-18-15</inkml:trace>
  <inkml:trace contextRef="#ctx0" brushRef="#br0" timeOffset="193449.073">19703 6103 0,'0'0'16,"17"53"-16,1-18 15,0 36-15,-18-54 16,17 36-16,1-35 15,-18 0-15,17-1 16,1-17 0,0 0-16,-1 18 15,1-18 1,-18-18-16</inkml:trace>
  <inkml:trace contextRef="#ctx0" brushRef="#br0" timeOffset="193808.6213">20003 6350 0,'17'0'16,"1"-18"-16,-1 1 15,1-1-15,0-17 16,-18 17-16,17-17 0,-17-18 16,0 35-1,0 1-15,-17-19 0,17 19 16,-18 17-16,18-18 16,-18 18-16,1 18 15,17-1-15,0 1 0,0 0 16,0 17-16,0 0 15,17 1-15,1-1 16,17 0-16,-17-17 16,0-18-16,-1 17 15</inkml:trace>
  <inkml:trace contextRef="#ctx0" brushRef="#br0" timeOffset="193975.1418">20249 6227 0,'18'0'15,"0"0"-15,-1 0 16,1 0-16,17-18 16,-17 18-16,0-18 0</inkml:trace>
  <inkml:trace contextRef="#ctx0" brushRef="#br0" timeOffset="194143.677">20496 6103 0,'0'53'16,"0"-35"-16,18-1 15,-18 19-15,18-19 16,-18 1-16,0-1 0,0 1 15,17 0-15</inkml:trace>
  <inkml:trace contextRef="#ctx0" brushRef="#br0" timeOffset="194497.7684">20690 6015 0,'18'-18'0,"-36"36"0,54-36 15,-19 36 1,1-18-16,-18 18 16,35-1-16,-17 1 15,0-1 1,-1 1-16,1 35 15,-18-35 1,17 52-16,1-35 0,-18 1 16,0-1-16,0 0 15,0 1-15,0-19 16,-18-17 0,1 0-16,-1 0 0,1 0 15,-1 0-15,0 0 16,1 0-16</inkml:trace>
  <inkml:trace contextRef="#ctx0" brushRef="#br0" timeOffset="195393.8214">27393 6950 0,'0'0'0,"18"0"31,52 17-15,-17-17-16,36 0 0,-19-17 16,36 17-16,88-36 15,-88 36-15,-18-17 0,53-1 16,-88 18-16,0-17 15,-35 17 1</inkml:trace>
  <inkml:trace contextRef="#ctx0" brushRef="#br0" timeOffset="195639.8847">28258 6703 0,'0'0'15,"35"-18"-15,0 1 0,0 17 16,1 0-16,69 0 15,-34 0-15,0 17 0,34 18 16,-52-17 0,-17 0-16,-19 35 15,-17-18-15,-35 35 16,0-52-16,-36 35 16,36-18-16,-36 1 15,36-19-15,17 1 16,-17-1-16,35 19 0,-35-19 15,17 1-15</inkml:trace>
  <inkml:trace contextRef="#ctx0" brushRef="#br0" timeOffset="197197.4681">29669 6579 0,'0'-35'16,"0"17"-16,-53-17 15,17 35 1,1 18-16,-18-1 0,-35 36 16,53-17-16,-18 52 15,53-53-15,0 18 16,0-18-16,17 1 0,1-1 15,17-18-15,18 1 16,-17 0-16,69-18 16,-52-18-16,-17 0 0,34-34 15,-52 16-15,-18-34 16,-35-18 0,17 52-16,0 19 0,-35-19 15,36 36 1,17 36-16,0-19 15,17 71-15,36-35 16,-17-17-16,69 17 16,-52-36-16,35-17 15,-35-17 1,-17-1-16</inkml:trace>
  <inkml:trace contextRef="#ctx0" brushRef="#br0" timeOffset="197412.9126">29968 5856 0,'0'-35'15,"0"70"-15,18-70 0,0 17 0,35 1 16,-36 17-16,36 0 15,-35 0-15,17 17 16,-35 1-16</inkml:trace>
  <inkml:trace contextRef="#ctx0" brushRef="#br0" timeOffset="197597.1213">30074 5909 0,'0'0'15,"0"53"-15,0-18 0,0 1 16,0 34 0,0-35-16,0 1 15,0-1-15,0-17 16,18-1-16,0-17 16,35-17-1</inkml:trace>
  <inkml:trace contextRef="#ctx0" brushRef="#br0" timeOffset="197891.7745">30304 6262 0,'35'-18'0,"-17"1"15,-1-1-15,1-17 0,-1 17 16,19-53-16,-36 36 15,17-35 1,-17 34-16,-35-17 16,17 53-16,1 0 0,-18 18 15,17 0-15,0 52 16,18-34-16,0-1 16,36 35-16,-19-52 15,18 17-15,-17-17 16,70 0-16,-52-1 15,-1-17-15,-18-17 0</inkml:trace>
  <inkml:trace contextRef="#ctx0" brushRef="#br0" timeOffset="198192.6914">30621 5891 0,'18'-35'16,"-36"70"-16,53-70 0,-17 17 0,35 1 15,-18 17-15,-17 0 0,52 0 16,-52 17 0,0-17-16,-1 18 0,-17 0 15,0-1-15,0 54 16,0-36-16,0 36 16,0-36-16,0 0 0,18 36 15,0-53 1,-1 17-16,1-18 15,-36-17 1,-35 0 0,18 0-16,-35 0 15,34 0 1</inkml:trace>
  <inkml:trace contextRef="#ctx0" brushRef="#br0" timeOffset="199555.2574">23266 5627 0,'-18'0'15,"18"17"-15,0 19 16,-18 52-16,1-35 16,17-18-16,0 18 0,0 35 15,17-52-15,1-19 16,0 1-16,-1-18 0,36 0 16,-17 0-1,-1-35-15,-18 17 0,19 0 16,-1-35-16,-17 36 15,-1 17-15,1 17 16,0 1-16,17 17 16,0 1-1,18-1-15,-18-18 16,36-17-16,-53 0 16,34 0-16,-34 0 15,-18-35 1,0 0-16,-18-36 15,1 36-15,-1-36 16,1 54-16,-1-18 0,-17-1 16,35 19-1</inkml:trace>
  <inkml:trace contextRef="#ctx0" brushRef="#br0" timeOffset="199922.1485">24007 5503 0,'0'0'15,"0"-17"1,52 17-1,-16-18-15,-1 18 0,-17-18 16,-1 18-16,19-17 16,-36-1-16</inkml:trace>
  <inkml:trace contextRef="#ctx0" brushRef="#br0" timeOffset="200088.0062">24007 5574 0,'0'0'0,"0"35"0,0 18 16,0-35-16,17 35 16,1-36-1,-1-17-15,-17 18 0,36 0 16,-19-18-16,19 0 16</inkml:trace>
  <inkml:trace contextRef="#ctx0" brushRef="#br0" timeOffset="200400.1688">24271 5750 0,'0'0'0,"18"0"16,-1-35-1,1 17 1,0-17-16,-1-18 15,-17 18-15,18 17 16,-18-17-16,0 17 0,0-17 16,0 17-16,-18 18 15,18 36 1,0-1-16,0-17 16,0 35-16,18-1 15,0-52-15,-1 18 16,19 0-16,-19-18 15,1 0-15,-1-18 0,1 0 16</inkml:trace>
  <inkml:trace contextRef="#ctx0" brushRef="#br0" timeOffset="200688.6494">24500 5433 0,'0'-35'15,"0"70"-15,18-70 16,0 17-16,-1 18 0,19 0 15,-19 0-15,1 0 16,17 0-16,-35 18 16,35-1-1,-17 1-15,-18-1 0,18 19 16,-18 17-16,0-18 16,0 0-16,0 0 0,0 1 15,17 17-15,-17-36 16,0 1-1,-17-36 1,-1 18 0,18-17-16,-18 17 15,1-18-15,-1 18 16</inkml:trace>
  <inkml:trace contextRef="#ctx0" brushRef="#br0" timeOffset="201189.4179">24977 5980 0,'0'0'0,"-18"35"0,0-17 0,1 34 16,-1-34 0,0 17-16,18-17 15</inkml:trace>
  <inkml:trace contextRef="#ctx0" brushRef="#br0" timeOffset="201606.4658">25312 5398 0,'0'52'0,"0"-104"0,17 246 16,1-124-16,0 1 15,-1 34 1,1-52-16,-18-17 0,18 17 16,-18-36-1,17-17-15,-17-17 16,18-36-16,0 35 16,17-35-1,-18 35-15,54 1 16,-36 17-16,18 35 15,-35 0-15,0 18 16,-18-17-16,-18 17 16,-35-18-1,35-35-15,-17 17 0,-18-17 16,18 0-16,0-35 16,35 18-16,-18-1 15,36 0-15</inkml:trace>
  <inkml:trace contextRef="#ctx0" brushRef="#br0" timeOffset="201839.922">25788 5415 0,'0'0'16,"35"18"-16,36-18 16,-36 0-16,36-18 15,-54 1-15,19-1 16,-36 0 0</inkml:trace>
  <inkml:trace contextRef="#ctx0" brushRef="#br0" timeOffset="202012.4551">25876 5503 0,'0'71'16,"0"-142"-16,18 177 0,-18-35 16,18-54-16,17 36 15,-18-53-15,1 36 16,0-36-16,-1 0 0,19 0 15</inkml:trace>
  <inkml:trace contextRef="#ctx0" brushRef="#br0" timeOffset="202346.1777">26176 5750 0,'0'-17'0,"18"-1"16,-1 0-16,1 1 0,0-36 15,-1 18-15,-17-1 16,18 19-16,-18-19 16,0 1-16,0-18 15,-18 53-15,1-17 16,-1 17-16,0 35 15,18-18-15,0 19 16,0 34 0,0-34-16,0-19 0,18 18 15,-18 1-15,18-19 0,35 1 16,-36 0-16,19-18 16,-19 0-16,1-18 15</inkml:trace>
  <inkml:trace contextRef="#ctx0" brushRef="#br0" timeOffset="202686.4272">26423 5327 0,'18'0'15,"-1"0"-15,19 18 16,-19-18-16,19 0 15,-19 17-15,1-17 0,-1 0 16,1 0-16,0 0 0,-1 36 16,-17-19-1,0 18-15,0 1 0,0-1 16,0 18-16,18 17 16,-18-34-16,18-19 0,-18 1 15,0 0 1,0-1-16,-18-34 15,-17-1 1,17 18-16,0 0 16,-17-18-16,18 18 0,-19 18 15,19-18-15</inkml:trace>
  <inkml:trace contextRef="#ctx0" brushRef="#br0" timeOffset="204742.4461">24924 8943 0,'0'0'16,"0"18"-1,0 17 1,17 0-16,-17 18 0,0 0 15,0 0-15,18 35 0,-18-17 16,-18 123-16,18-106 16,0 106-1,0-106-15,0 53 16,18-88-16,-18 0 16,18-18-16,-1-17 0,1 17 15,-18-17-15,18-36 16</inkml:trace>
  <inkml:trace contextRef="#ctx0" brushRef="#br0" timeOffset="205031.8354">24694 9843 0,'0'0'15,"53"123"-15,-35-70 0,17 88 16,-17-88-16,0 70 16,-1-70-1,1-17-15,17 34 16,-17-52-16,-1-1 16,1-17-16,35-35 15,-18 0-15,1 17 0,-1-17 16,35-36-16,-17 36 15,0-18 1,-35 36-16,-1-1 0</inkml:trace>
  <inkml:trace contextRef="#ctx0" brushRef="#br0" timeOffset="206623.5327">25629 9472 0,'-17'-18'15,"-1"36"-15,-35 17 16,18 1-16,17-1 0,1 0 16,-19 36-16,36-54 15,18 19-15,0-1 16,34 0-16,-16-17 16,52 0-16,-53-18 15,1 0-15,52 0 16,-53-18-16</inkml:trace>
  <inkml:trace contextRef="#ctx0" brushRef="#br0" timeOffset="206957.3614">25929 9684 0,'-17'-18'16,"-1"18"-16,0 18 15,1 17-15,-1 18 16,18-35-16,0 35 15,18-36-15,-1 1 16,19-18-16,-1 0 16,-18 0-16,1 0 0,0-18 15,-1 1-15,-17-19 16,0 1-16,0 17 16,-17 1-16,17-19 0,-18 1 15,0 17 1,18 36-1,36 0 1,-19-1 0,36 19-16,-35-36 15,17 17-15,0-17 16,1 0-16,-1 0 0,-17 0 16</inkml:trace>
  <inkml:trace contextRef="#ctx0" brushRef="#br0" timeOffset="207612.6785">26229 9684 0,'0'0'0,"-18"17"0,18 19 15,0-19-15,0 1 0,53 17 16,-35-17-16,53-18 16,-19 0-16,-16-18 15,-1 18-15,0-35 0,-17 17 16,0 1-16,-1-19 0,1 1 15,-18-35 1,0 34-16,-18-34 16,1 34-16,-1 1 0,0 0 15,1 0-15,-1 17 16,0 18-16,36 53 16,-18 0-16,0-18 15,18 89-15,-1-72 16,1 1-16,17 18 15,-17-36-15,-1-17 0,-17 0 16,18-18 0,-18-18-1,-18 0-15,18-17 16,0 17-16,0 1 0,0-1 16,18 18-1,0 0-15,-18 18 0,17-1 16,1 1-16,17 17 15,-17-17 1,0 0-16,-1-18 0,1 0 16,17 0-16,18-18 15,-18 18-15,1-35 16,-36 17-16,17 0 0,-34-17 16,-1 17-1,-35 1 1,35 17-16,1 17 0,-19 1 15,19 35-15,34 0 16,1-18-16,17-17 16,36 17-1,-18-17-15,-18-18 0,0 0 16,1 0-16,-1 0 0,0-18 16,-17 18-16,-18-18 15,-18 18-15</inkml:trace>
  <inkml:trace contextRef="#ctx0" brushRef="#br0" timeOffset="209120.1362">28134 9754 0,'0'-17'0,"18"17"16,-1-18-16,1 18 0,35-18 16,-35 18-16,17 0 15,-18 0-15,19 0 0,-1 18 16,-17 17-16,17 1 15,-35-1 1,-18 18-16,18-36 16,-17 19-16,-1-1 15,18 0-15,0-17 16,0 0-16,18-1 16,-1-17-16,1 18 0,17-18 15,-17 0-15,-1-18 16</inkml:trace>
  <inkml:trace contextRef="#ctx0" brushRef="#br0" timeOffset="209264.9728">28258 10037 0,'17'0'0,"18"0"16,1-18-16,34 0 15,-34 1-15,34-1 16,-35 0-16,1 1 15</inkml:trace>
  <inkml:trace contextRef="#ctx0" brushRef="#br0" timeOffset="209810.0337">28663 9066 0,'18'0'31,"17"0"-16,0 0-15,1 0 0,34 0 16,-52-17-16,17 17 16,-17 0-16,-1 0 0</inkml:trace>
  <inkml:trace contextRef="#ctx0" brushRef="#br0" timeOffset="210008.4973">28734 9119 0,'0'0'16,"17"53"-16,-17-17 0,0-1 15,0 0-15,-17 36 16,17-36-16,17 0 16,-17-17-16,18-1 0,0 19 0,-1-36 15,1 17-15,0 1 0,-1-18 16,36 0-1,-35 0-15</inkml:trace>
  <inkml:trace contextRef="#ctx0" brushRef="#br0" timeOffset="210310.0674">28963 9454 0,'18'-17'16,"-1"17"-16,1-18 15,0-17-15,-1 0 16,1-1-16,0 1 0,-1-35 16,1 34-16,-18 1 15,0 0-15,0 17 0,0 0 16,-18 1-16,1 34 16,-1 1-16,18 0 0,-18 17 15,18 0-15,-17 1 0,17 16 16,17-16-16,-17-1 15,18 0-15,35 1 16,-18-19-16,-17 1 0,35-18 16,-36 0-1,1-18-15,-18 1 0</inkml:trace>
  <inkml:trace contextRef="#ctx0" brushRef="#br0" timeOffset="210597.8003">29263 9119 0,'35'-35'16,"-70"70"-16,88-70 0,-36 17 0,19 18 15,-19 0-15,1 0 16,0 0-16,-1 0 0,-17 53 16,0-35-16,0 53 15,0-36-15,0 18 16,0 17-1,0-34-15,18 16 16,0-34-16,-18 0 0,0-1 16,-18-17-1,-17-17 1,-1 17 0,-17 0-16,1 0 15</inkml:trace>
  <inkml:trace contextRef="#ctx0" brushRef="#br0" timeOffset="217455.9359">23319 10619 0,'0'0'0,"0"17"16,35 54-1,-35-36-15,35 71 16,-17-36-16,-1 36 0,-17 0 16,18 212-16,-18-142 15,0 36-15,-18 17 0,18 0 16,-17-17-16,17 141 15,17-230-15,1-17 16,0-35-16,17 34 16,-35-87-16,18 0 15,-1-18-15,1 0 0,0-18 0,-1-17 16,-17-18-16,18 0 16</inkml:trace>
  <inkml:trace contextRef="#ctx0" brushRef="#br0" timeOffset="218818.5103">23460 10636 0,'0'0'0,"-18"-17"0,18-1 16,-18 18-1,18 18 1,18-1-1,0-17-15,-1 0 0,19 0 16,52 0 0,18 0-16,-36-17 15,18 17-15,1-18 0,-1 0 16,159-17 0,-124 17-16,159 1 15,-123-1-15,0 18 16,0 0-16,17-17 0,159-1 15,-176 18-15,141 0 16,-177 0-16,1 0 0,52 35 16,-88-17-1,-17-18-15,-1 17 0,1 1 16,17 0-16,-35-1 0,88-17 16,-88 18-16,0-18 15,35 0-15,-70-18 16,0 18-16,-1 0 15,1 0-15,-1 0 16,1 0 0,0 0-16,-1 0 15,1 0 48,-18 18-48,18-18 17,-18 18-17,0-1 17,17-17 14,-17 18-46,0 0 16,18-18 0,0 17-1,-18 1 32,0-1-47,0 1 16,17 0-16,-17-1 0,18 36 15,-18-17-15,0-19 16,0 36-16,0-18 16,0 18-16,18 36 15,-18-19-15,17-17 0,-17 18 16,18 52-16,-1-35 16,1-17-16,0 17 0,17 0 15,0 89-15,1-89 16,34 106-1,-35-88-15,-17-18 0,35 106 16,-18-106-16,-17 0 16,-1 0-16,19 89 15,-19-89-15,1 0 0,-18 71 16,0-71 0,18-17-16,-18-1 15,0 1-15,0-18 0,0 70 16,0-70-16,0 0 0,17 0 15,1 0-15,0 35 16,-18-35-16,35 35 16,-35-53-16,18 1 15,-18-1-15</inkml:trace>
  <inkml:trace contextRef="#ctx0" brushRef="#br0" timeOffset="219819.5286">23424 13212 0,'0'0'0,"0"17"15,18 1-15,-18-1 0,35 36 16,-17-35-1,0 70-15,-1-53 16,1 18-16,-18 89 16,0-72-16,0 18 15,0 0-15,-18 1 0,18-19 16,-17 71-16,17-88 16,17 35-16,1-52 15,0 17-15,-1-18 16,1-17-16,-1-1 15,1 1-15,0-18 0,35 35 16,-18-35-16,18 18 16,-18-18-16,36 0 15,-36 0-15,18 0 16,88-18-16,-70 0 16,17 18-16,-18-17 0,36 17 15,71 0 1,-72 17-16,-16-17 0,-1 0 15,18 18-15,-1-18 0,125 0 16,-107 0 0,1 0-16,140 0 15,-123 0-15,89 0 16,-124 0-16,88 0 16,-71 0-16,89 0 15,-89 18-15,1-18 16,-1 17-16,1-17 0,105 18 15,-159-18-15,54 0 16,-71 0-16,17 0 16,-52 0-16,17 0 15,-17 0-15,0 0 16</inkml:trace>
  <inkml:trace contextRef="#ctx0" brushRef="#br0" timeOffset="221635.6132">28205 14270 0,'0'18'15,"0"-1"1,17 1-16,-17 17 15,0-17-15,18 17 16,0-17-16,-18-1 0,17 1 16,-17 35-16,0-36 15,-17 19 1,-19-19-16,-34-17 16,17 0-16,0 0 15,-18 0-15,-70 0 16,71 0-16,-1-17 15,18 17-15</inkml:trace>
  <inkml:trace contextRef="#ctx0" brushRef="#br0" timeOffset="222372.0916">27993 12718 0,'18'-18'15,"-1"18"-15,1 0 16,17 0-16,36-18 0,-1 1 16,18 17-16,106-36 15,-70 19-15,88-18 16,-124 17-16,-18 18 16,-17-18-16,0 18 15,-35-17-15,-36 17 0,1 0 16,-19-18-16</inkml:trace>
  <inkml:trace contextRef="#ctx0" brushRef="#br0" timeOffset="222683.6275">28504 12241 0,'-17'36'0,"34"-72"0,-52 89 16,18-35-16,-89 53 16,53-36-16,-71 18 15,54-18-15,17 0 0,0-17 16,-18 17 0,36-17-16,35-1 15,18-17-15,17 18 16,0 0-16,1-1 15,16 1-15,72 35 0,-53-35 16,70 34 0,-71-16-16,18 17 15,-52-36-15</inkml:trace>
  <inkml:trace contextRef="#ctx0" brushRef="#br0" timeOffset="224051.5807">30180 12418 0,'0'0'16,"-17"-18"-16,17 1 15,-18 17-15,-35-18 16,35 18-16,-17 18 0,0-1 15,-36 54-15,36-18 16,-18 52 0,35-52-16,1 0 0,17 0 15,0 0-15,17-18 0,54 1 16,-18-19-16,0-34 16,0-1-16,70-70 15,-70 35-15,0-18 16,-18 1-16,-17-1 15,0 1-15,-1-1 0,-17-17 0,-17-71 16,-1 89-16,-17-71 16,-1 88-16,1 0 15,0 35 1,17 18-16,-17 35 0,17 18 16,1 0-16,17 18 15,0-1-15,17 18 0,1 71 16,17-71-16,0-17 15,1-18-15,-1 17 16,0-17-16,18-17 0,-18-1 16,1 0-16,-19-17 0,19-1 15</inkml:trace>
  <inkml:trace contextRef="#ctx0" brushRef="#br0" timeOffset="224446.3933">30709 12524 0,'-53'35'16,"18"-17"-16,-18 70 16,36-53-16,-1 53 15,18-53-15,53 36 16,-18-53-16,-17-18 0,52 0 15,-34 0-15,17-36 16,-36 1 0,1-18-16,-1 18 15,-17 0-15,0-18 16,-17 0-16,-1 35 16,18 36-1,0 17 1,0-17-16,18 35 15,-1-18-15,36 0 16,-17-17-16,-1-1 16,0-17-16,0 0 0,18-17 15,-35-1-15,-18-35 16</inkml:trace>
  <inkml:trace contextRef="#ctx0" brushRef="#br0" timeOffset="224712.7581">30886 11695 0,'0'0'15,"17"-36"-15,-17 19 0,36-1 16,-19 18-16,1-18 15,0 18-15,-1 0 0,18 0 16,1 0-16,34 0 16,-52 0-16,35-17 15,-36 17-15,-17-18 16,-17 18 0,-1-18-16</inkml:trace>
  <inkml:trace contextRef="#ctx0" brushRef="#br0" timeOffset="224880.0412">30956 11695 0,'0'0'15,"0"88"-15,18-35 0,-18 0 0,18 35 16,-1-53-16,1-17 16,-1 35-16,1-36 15,17 1 1,-17 0-16,0-18 15</inkml:trace>
  <inkml:trace contextRef="#ctx0" brushRef="#br0" timeOffset="225220.3801">31238 12100 0,'0'0'0,"18"0"16,17-17-16,-17-19 0,0 19 16,17-19-16,-17 1 0,-1 0 15,1 0-15,0 17 0,-1-53 16,-17 36-16,-17-18 16,-1 53-1,0 0-15,1 0 0,-1 0 16,0 18-16,-17 35 15,35-18-15,-18 53 16,36-52-16,17 34 16,-17-35-16,17-17 15,1 17-15,-1-35 0,18 18 16,-36-18-16,19-18 16,-36 1-16</inkml:trace>
  <inkml:trace contextRef="#ctx0" brushRef="#br0" timeOffset="225563.7177">31609 11677 0,'0'0'0,"18"-18"16,17 18 0,18-17-1,-18 17-15,-17 0 0,35-18 16,-18 18-1,-18 0-15,-17 18 0,18-1 16,-18 1-16,18 0 0,-18 17 16,0 0-16,0 0 0,0 54 15,0-36 1,0-18-16,0 71 16,0-71-16,17 0 0,1-17 15,-18-1-15,18 1 0,-1 0 16,-34-36 15,-36 0-15,35 1-16,-17 17 0,-36 0 15,36 0-15</inkml:trace>
  <inkml:trace contextRef="#ctx0" brushRef="#br0" timeOffset="226353.863">23424 12506 0,'18'0'15,"-18"-18"-15,-18 18 32,-34 18-32,16-18 15,-105 18 1,71-1-16,-36 1 0,-124 0 15,107-1-15,0-17 16,-19 18-16,1-1 0,-88 1 16,141 0-16,0-18 15,35 17-15,-36 1 16,54-18 0,53 0-16,35-18 15</inkml:trace>
  <inkml:trace contextRef="#ctx0" brushRef="#br0" timeOffset="226593.0588">22066 12418 0,'0'0'16,"-70"0"-16,34 0 0,1 0 0,0 17 15,-18-17-15,18 18 0,-18 35 16,35-35-1,18 52-15,18-35 0,52 54 16,-17-54 0,0 0-16,53 18 15,-53-35-15,0-1 16,0 1-16,-18 0 0,-17-18 16,-1 17-16</inkml:trace>
  <inkml:trace contextRef="#ctx0" brushRef="#br0" timeOffset="227873.342">19420 12629 0,'0'0'15,"-52"0"-15,34 0 0,-35 18 0,-18 35 16,18-35 0,18 17-16,18 0 0,-19 0 15,-17 54-15,53-54 16,-17 0-16,17 1 0,35 16 15,-17-34-15,17-18 16,71-53 0,-36-35-1,-34-36-15,-1-17 16,-35-70 0,-18 70-1,-17 70-15,-18-70 16,18 88-16,-1 18 15,1-1-15,0 19 16,17 17-16,1 17 0,-1 19 16,18 87-1,35 36-15,1-53 16,-19-18-16,71 88 16,-35-105-16,71 52 15,-71-87-15,35 34 16,-53-52-16</inkml:trace>
  <inkml:trace contextRef="#ctx0" brushRef="#br0" timeOffset="228249.0858">19791 12682 0,'0'0'16,"-53"0"-16,35 18 15,-52 35-15,52 0 16,0-18-16,18 18 0,0 53 16,18-71-16,53 18 15,-36-35 1,0-18-16,36 0 16,-36-18-16,0-17 15,-17 0-15,0 17 0,-1-17 16,-17-1-16,0 1 0,-35-36 15,17 36-15,1 0 16,-1 17-16,0 18 0,1 0 16,-1 0-16,36 36 15,-1-19-15,1 18 16,35 1 0,-18-19-16,1 1 0,-19-18 15,18 18-15,-17-18 0,0 0 16,-1 0-16,-17-18 0</inkml:trace>
  <inkml:trace contextRef="#ctx0" brushRef="#br0" timeOffset="228534.5475">19756 11748 0,'0'-18'0,"17"18"15,1-18 1,-1 18-16,19 0 0,-1 0 16,18 0-1,-18 0-15,18 0 0,0-17 16,-18-1-16,-17 0 15,-36 1 1,1 17 0</inkml:trace>
  <inkml:trace contextRef="#ctx0" brushRef="#br0" timeOffset="228712.5524">19897 11836 0,'0'106'15,"0"-212"-15,0 264 0,0-105 0,0 36 16,17-54-16,1 18 16,17-36-16,18 19 15,-35-19-15,17-17 16,18 0 0,-35-17-16</inkml:trace>
  <inkml:trace contextRef="#ctx0" brushRef="#br0" timeOffset="229048.3559">20161 12241 0,'18'0'16,"0"0"-16,-1 0 15,18-53-15,1 36 16,-19-18-16,19-36 15,-36 36-15,0-53 16,0 52-16,0-34 16,-18 34-16,0-34 15,1 52-15,-19 1 16,36 34-16,-17 36 16,17 35-1,0-35-15,0-17 16,35 52-16,0-35 15,18 0-15,-35-36 16,17 1-16,18-1 16,-35-17-16</inkml:trace>
  <inkml:trace contextRef="#ctx0" brushRef="#br0" timeOffset="229223.8757">20549 11994 0,'36'0'16,"-19"0"-16,36 0 15,-35 0-15,17-17 16,0 17 0,-17 0-16,-18-18 15</inkml:trace>
  <inkml:trace contextRef="#ctx0" brushRef="#br0" timeOffset="229512.0305">20920 11765 0,'0'18'16,"0"17"-1,0 18 1,0 0-16,17-18 0,-17 0 16,18 36-16,0-36 0,-1 1 15,1-19 1,0 1-16,-1-18 15</inkml:trace>
  <inkml:trace contextRef="#ctx0" brushRef="#br0" timeOffset="229881.466">21061 11624 0,'35'18'16,"-70"-36"-16,88 36 0,-36-18 0,36 0 15,-17 17-15,-1-17 16,-17 0-16,-1 0 16,-17 18-16,0 0 0,0 17 15,0 0-15,18 36 16,-18-36-16,0 18 0,17 35 15,1-53-15,17 54 16,-17-54-16,0 0 16,17 0-1,-35-17-15,0 0 16,-18-18-16,1 0 16,-36-18-16,17 18 15,-34 0 1,35 0-16,-1 18 0,1-18 15</inkml:trace>
  <inkml:trace contextRef="#ctx0" brushRef="#br0" timeOffset="235047.0166">29528 7373 0,'0'-18'16,"17"18"15,1 0-15,-1 0-16,1 0 15,0-17-15,17 17 16,-17-18-16,87 1 15,-52-1-15,0 0 16,0 18-16,18-17 16,-54 17-16,19 0 15</inkml:trace>
  <inkml:trace contextRef="#ctx0" brushRef="#br0" timeOffset="236057.7579">30268 13247 0,'-17'0'15,"-1"0"-15,36 0 32,35 0-17,0 0-15,-1 17 16,125-17-16,-71 0 15,141 0 1,-142 0-16,19 0 0,-18 0 16,53 0-16,-124 0 15,-18 0-15</inkml:trace>
  <inkml:trace contextRef="#ctx0" brushRef="#br0" timeOffset="240740.9837">19138 7638 0,'18'0'16,"-1"0"-1,19-18-15,-1 18 0,53-18 16,-35 1-16,71-1 16,-71 18-16,35 0 15,-71 0-15,1 18 16</inkml:trace>
  <inkml:trace contextRef="#ctx0" brushRef="#br0" timeOffset="242420.6779">19068 13547 0,'17'0'31,"36"0"-15,0 0-1,124-36-15,-72 19 16,19-1-16,123-35 15,-124 36-15,107-1 16,-142 18-16,53-18 16,-124 18-16</inkml:trace>
  <inkml:trace contextRef="#ctx0" brushRef="#br0" timeOffset="248375.9781">23813 11042 0,'0'0'0,"0"-18"15,0 1-15,-18 17 16,18 70 0,0 1-1,0-1-15,0 89 16,18-71-16,-18-17 0,35-18 15,0 35-15,-17-70 16,17-18-16,-17 17 0,-1-34 16,19-19-1,-36 1-15,0 0 0,-18-36 16,18 36-16,-18 17 16,18 1-16,0 34 15,0 36 1,18-35-16,0 17 15,17-17-15,-18-1 0,19 1 16,-1 0-16,18-18 16,-35 0-16,-1 0 0,-17-18 15,0-17-15,-17 17 16,-1-17-16,0 0 16,-17 17-16,17-53 15,1 36-15,17 17 0,0-17 16,35-18-16</inkml:trace>
  <inkml:trace contextRef="#ctx0" brushRef="#br0" timeOffset="248609.7866">24271 10883 0,'0'0'0,"0"-17"0,-18 17 0,36 0 16,0 0-1,-1-18-15,1 18 0,0 0 16,35-18 0,-36 18-16,-17 18 15</inkml:trace>
  <inkml:trace contextRef="#ctx0" brushRef="#br0" timeOffset="248759.3069">24289 10918 0,'0'0'16,"0"18"-16,0 17 15,0 18-15,17-35 16,1 35-16,0-18 16,-1-17-16,1-1 0,0 1 15,-1 0-15,1-1 16,0-17-1</inkml:trace>
  <inkml:trace contextRef="#ctx0" brushRef="#br0" timeOffset="249066.2302">24483 11201 0,'0'0'15,"17"0"-15,1 0 0,0 0 0,-1-18 16,1 0-16,0 1 15,-1-1-15,-17 1 0,0-36 16,0 17-16,-17-17 16,17 36-1,-18-1-15,0-17 16,18 17-16,-17 18 16,17 18-16,0-1 15,0 1-15,0 17 16,0 1-16,17 17 0,1-18 15,17 0 1,-17-17-16,17-1 16,-17-17-16,-1 18 0,1-18 15,0 0-15,-1-18 16</inkml:trace>
  <inkml:trace contextRef="#ctx0" brushRef="#br0" timeOffset="249361.379">24712 10918 0,'0'-35'16,"0"70"-16,18-87 0,-1 34 0,19-17 16,-19 17-16,1 18 15,0 0-15,-18-18 0,17 18 16,-17 18 0,0 0-16,0-1 15,0 1-15,0 17 0,18 0 16,-18 1-16,17 17 15,1-18-15,0 18 16,-18-35-16,0-1 16,-18-17-1,-17-17 1,17 17 0,1-18-16,-1 36 15,0-18-15,18 17 0</inkml:trace>
  <inkml:trace contextRef="#ctx0" brushRef="#br0" timeOffset="249528.3529">25100 11448 0,'-17'17'16,"34"-34"-16,-52 52 0,17-17 15,1-1-15,17 1 0,17-18 16</inkml:trace>
  <inkml:trace contextRef="#ctx0" brushRef="#br0" timeOffset="249955.7098">25453 10918 0,'0'71'16,"0"-142"-16,0 177 0,0-53 0,18 53 15,-18-71-15,17 18 16,1 0-16,-1-35 16,-17-1-16,0 1 0,0-36 31,18-17-15,0 35-16,17 0 15,-17 0-15,-1 35 16,1-17-16,0 35 15,-18-35-15,0-1 16,0 1-16,-36-18 16,19 18-16,-19-18 0,19 0 15,-36 0-15,35-18 16,-35 18 0</inkml:trace>
  <inkml:trace contextRef="#ctx0" brushRef="#br0" timeOffset="250205.0416">25929 10830 0,'0'0'16,"35"-17"-16,-17 17 0,35-18 16,-18 18-16,-17 0 15,0 0-15,-36 0 16,0 0-16</inkml:trace>
  <inkml:trace contextRef="#ctx0" brushRef="#br0" timeOffset="250372.9733">25929 10989 0,'0'0'15,"0"71"-15,0-36 0,18 0 16,-18 0-16,17 1 16,1-36-16,0 35 15,-1-35-15,1 0 0,0 0 16,-1-18-16</inkml:trace>
  <inkml:trace contextRef="#ctx0" brushRef="#br0" timeOffset="250723.2893">26176 11201 0,'18'0'0,"-1"0"15,1-36 1,0 19-16,-1-18 16,-17-1-1,0 19-15,0-1 0,18-17 16,-18 17-16,0 0 16,0 1-16,-18 17 15,18 17 1,0 1-1,0 17 1,0 1-16,0-19 0,0 1 16,18 0-16,-18 17 15,18-18-15,17 1 16,-35 0-16,18-18 16,-1 0-16,1 0 15</inkml:trace>
  <inkml:trace contextRef="#ctx0" brushRef="#br0" timeOffset="251006.5975">26423 10918 0,'0'0'0,"0"-17"0,18-1 16,-1 1-16,1 17 16,0 0-16,-1 0 15,-17 17 1,18 18-1,-18 1 1,0-1-16,0 18 16,18-18-16,-18 1 15,0-19-15,17 18 0,-17-17 0,0 0 16,0 17-16,0-17 16,-17-18-16,-1 0 31,-35-18-31,35 0 15</inkml:trace>
  <inkml:trace contextRef="#ctx0" brushRef="#br0" timeOffset="251357.8336">25876 10813 0,'-17'0'0,"17"17"15,0 1-15,0 35 16,0-36-16,0 19 16,0 17-16,0-18 15,0 0-15</inkml:trace>
  <inkml:trace contextRef="#ctx0" brushRef="#br0" timeOffset="252903.575">24483 13159 0,'-88'0'16,"52"17"-16,1 19 16,-18 52-16,35-53 15,1 88 1,17-87-16,0-1 0,35 0 16,18-17-16,-18-18 15,54-53-15,-54 35 16,0-35-16,-17 18 0,17-18 15,-35-53 1,0 36-16,0-36 16,-18 36-16,1 17 0,-1 0 15,-17-18-15,17 71 16,18 35 0,0 1-16,18 87 15,-1-35-15,1-17 16,0 17-16,-1-17 0,36 52 15,-17-88-15,-1 1 16,0-19-16</inkml:trace>
  <inkml:trace contextRef="#ctx0" brushRef="#br0" timeOffset="253191.6493">24941 13141 0,'18'0'0,"70"-18"16,-35 18-16,53 0 15,-71 18-15,1 0 0,-36-1 16,0 19-16,0-1 0,-53 35 16,17-17-1,1-17-15,0 16 0,0 1 16,17-17-16,18-19 15,0 1-15,35 17 16,-17-17-16,17-18 16,-17 0-16,35 0 15,-36 0-15,1-18 16</inkml:trace>
  <inkml:trace contextRef="#ctx0" brushRef="#br0" timeOffset="253326.597">24994 13458 0,'36'-17'16,"-19"17"-16,19-18 0,-1 1 15,53-1 1,-35 0-16,-18-17 0</inkml:trace>
  <inkml:trace contextRef="#ctx0" brushRef="#br0" timeOffset="253558.6511">25435 12735 0,'0'0'16,"18"-17"-16,70-1 15,-53 18 1,18-18-16,-17 18 0,-1 0 16,0-17-16,-17 17 15</inkml:trace>
  <inkml:trace contextRef="#ctx0" brushRef="#br0" timeOffset="253759.1896">25523 12823 0,'0'53'15,"0"-106"-15,0 142 0,0-36 16,0-36-16,0 36 16,18-35-16,17 17 15,-17-35-15,35 18 16,-35-18-16,-1 0 15,1 0-15</inkml:trace>
  <inkml:trace contextRef="#ctx0" brushRef="#br0" timeOffset="254132.7012">25770 13106 0,'18'0'15,"-36"0"-15,36-18 0,0 0 16,35-17-16,-36 0 16,1 0-16,0 17 15,-18-17-15,17 17 0,-17-17 16,-17 17-16,17-17 0,-18 0 15,0 35-15,-17 0 16,17 0-16,-17 35 16,35 0-16,-18 18 15,18-18-15,0-17 16,36 53 0,-1-54-16,0 1 0,1-18 15,34 17-15,-52-17 16,35 0-16</inkml:trace>
  <inkml:trace contextRef="#ctx0" brushRef="#br0" timeOffset="255743.8237">26158 12665 0,'-17'0'16,"34"0"31,1 0-32,0 0-15,35 0 16,-36 0-16,1 0 0,17-18 16,18 18-16,-35-18 15,-18 36 1,0 0 0,0-1-16,0 19 0,0-19 15,0 19-15,0-1 0,0 0 16,17 36-16,-17-36 15,18 18 1,0-35-16,-18 17 16,17-18-16,-17 1 15,-17-18 1,-36 0 0,35 0-16,-52 0 15,34 18-15,-52-18 16</inkml:trace>
  <inkml:trace contextRef="#ctx0" brushRef="#br0" timeOffset="256986.442">25894 14429 0,'18'141'0,"-1"-53"16,1 18-16,-18 0 0,17-1 16,-17-16-16,0 87 15,0-53 1,0-70-16,-17-17 0,17-1 16,-18 0-16,1-17 0,-19 0 15,19-18-15</inkml:trace>
  <inkml:trace contextRef="#ctx0" brushRef="#br0" timeOffset="257212.4012">25700 15205 0,'18'106'16,"-36"-212"-16,53 264 0,-17-105 15,-1 0-15,1-17 0,17 17 16,18-18-16,35 18 15,-35-53-15,71 0 16,-71-18-16,0 0 0,0-17 16,-18-18-16,18-17 15,-36 34-15,-17 1 0,-17-18 16,-18 36 0,17 17-16</inkml:trace>
  <inkml:trace contextRef="#ctx0" brushRef="#br0" timeOffset="258788.0085">24536 16387 0,'-36'-18'16,"72"36"-16,-107-36 0,18 18 15,18 18 1,-18 52-16,18-35 16,-1 18-16,1 35 15,18-35-15,17-17 0,0-1 16,17-17-16,18-18 0,1 0 16,52-36-1,-17-17-15,-36 0 0,18 1 16,-18-19-16,0 0 0,1-17 15,-19 18-15,1-18 16,-18 17-16,0-105 16,-18 105-16,1 0 0,-19-34 15,1 69-15,17 19 16,1 17-16,-1 88 16,0-18-16,36 89 15,0-71-15,-1 1 16,19-1-16,-1-18 0,53 71 15,-35-88-15,18 18 16,-54-36 0</inkml:trace>
  <inkml:trace contextRef="#ctx0" brushRef="#br0" timeOffset="259270.7042">25135 16157 0,'-17'53'0,"34"-106"16,-52 159-16,35-53 0,-17 18 0,-1-19 0,18 72 15,0-71-15,18 35 16,-1-70 0,54-1-16,-54-17 15,19-17-15,-1-1 16,-17-17-16,-1-18 0,1 18 16,-18-1-1,17 54 1,1 35-16,-18-18 15,53 36-15,-35-54 16,35 19-16,-18-36 16,71 0-16,-18-36 15,-70 19-15,17-19 16,-18-34-16,-17 17 16,-17 18-16,-18-71 15,17 71-15,0-1 0,-17-34 16,35 52-1,18 18 1</inkml:trace>
  <inkml:trace contextRef="#ctx0" brushRef="#br0" timeOffset="259543.4968">25982 15928 0,'18'0'0,"35"-18"16,-18 18-16,18-17 15,-18-1-15,0 18 16</inkml:trace>
  <inkml:trace contextRef="#ctx0" brushRef="#br0" timeOffset="259703.4043">26053 16122 0,'0'0'15,"0"35"-15,17-17 0,-17 0 16,18-1-16,0-17 0,-1 35 16,1-35-16,-1 36 15,1-36 1,0 0-16</inkml:trace>
  <inkml:trace contextRef="#ctx0" brushRef="#br0" timeOffset="260055.7773">26335 16210 0,'18'0'15,"-18"-17"-15,35-1 16,18-17-16,-36-1 15,1 19-15,0-19 0,-1-17 16,-17 36 0,0-18-16,0 17 0,0 0 15,-17 1-15,-19 17 16,36 17-16,-35 19 16,17-19-16,18 18 0,0 18 15,18-17-15,17-1 16,-17-17-1,53-1-15,-36-17 16,0 0 0,0 0-16,-17-17 0,-18-1 15</inkml:trace>
  <inkml:trace contextRef="#ctx0" brushRef="#br0" timeOffset="260326.9503">26652 15910 0,'18'-35'15,"-36"70"-15,54-70 0,-1 35 16,-17-18-16,-1 18 0,18 0 16,-17 0-16,0 0 0,-1 0 15,1 18-15,-18 0 0,18 17 16,-18-17-16,-18 52 16,18-35-16,0 1 15,-18-1-15,18 18 16,0-18-16,18 0 15,-18-17 1,0-36 0,-35 18-16,17-17 15,0 17-15,-17-18 16,-53 1-16</inkml:trace>
  <inkml:trace contextRef="#ctx0" brushRef="#br0" timeOffset="260629.0712">26088 15946 0,'0'17'16,"0"1"0,0 17-16,0 18 15,0-35-15,0 17 16,0-17-16,0-1 0,0 19 0</inkml:trace>
  <inkml:trace contextRef="#ctx0" brushRef="#br0" timeOffset="262748.1437">24677 17727 0,'0'0'15,"-88"71"-15,35-36 0,-18 53 16,54-53-16,17 1 15,0-1-15,17-17 0,1 17 16,52-17 0,-34-18-16,-1 0 15,18-18-15,-18 0 0,53-70 16,-52 35-16,-1-17 0,-18-1 16,-17 0-16,0 1 0,0-1 15,-17-70 1,17 88-16,-18 0 0,1 0 15,-19 1-15,19 34 16,17 0-16,0 54 16,17 52-1,1-35-15,17 105 16,-17-87-16,17-18 16,0 17-16,1-34 0,17-1 15,17 18-15,-35-35 16,-17-1-16</inkml:trace>
  <inkml:trace contextRef="#ctx0" brushRef="#br0" timeOffset="263102.0073">25312 17304 0,'0'0'16,"17"88"-16,-17-35 15,18 17-15,0 107 16,-18-107-16,0 1 0,0-1 16,17-17-16,-17-17 0,0 17 15,0-36 1,18-17-16,0-17 16,-1-19-1,1 19-15,0 17 0,17 0 16,-18 17-16,-17 1 15,0 0-15,0-1 16,0 1-16,-17 0 0,-18-1 16,17-17-16,-17 0 15,-1 0-15,1-17 16,17-1-16,1 0 16,-1 1-16,18-1 0,18-53 15</inkml:trace>
  <inkml:trace contextRef="#ctx0" brushRef="#br0" timeOffset="263374.9311">25823 17127 0,'36'-17'16,"-19"-1"-16,19 18 0,-1-18 0,0 1 16,0 17-16,1-18 15,-1 18-15,-17-17 0,-1 17 16</inkml:trace>
  <inkml:trace contextRef="#ctx0" brushRef="#br0" timeOffset="263603.1899">25947 17074 0,'0'53'16,"0"-106"-16,0 124 0,0-36 0,0 36 15,0-18-15,17 17 16,-17-17-16,53 0 16,-35-18-16,17-17 15,-17-18-15,35 0 16,-18 0-16,0 0 16,-35-18-16,18 1 0,-18-1 15</inkml:trace>
  <inkml:trace contextRef="#ctx0" brushRef="#br0" timeOffset="264354.5196">26282 17427 0,'0'0'15,"18"0"1,-1-17-16,19 17 0,16-36 16,-34 1-16,17 0 0,18-18 15,-53 18 1,18-18-16,-18 35 16,-18-17-16,1 17 15,-19 0-15,19 18 16,-19 18-1,19-18-15,-18 53 16,35-18-16,0 1 0,17 52 16,1-53-16,52 18 15,-17-35-15,-17-1 16,-1 1-16,0-18 16,18 0-16,-35 0 15,-1-18-15</inkml:trace>
  <inkml:trace contextRef="#ctx0" brushRef="#br0" timeOffset="264727.1352">26617 16986 0,'0'0'15,"18"18"-15,-1-18 0,1 18 16,35 17-1,-18-35-15,36 35 16,-36-35-16,18 18 16,-35-18-16,-1 0 15,-17 17-15,-17 19 16,17-19-16,-18 54 16,18-36-16,0 0 15,0 1-15,0-1 0,18 36 16,-18-54-16,17 18 15,1 1 1,-18-19-16,-18-17 16,1 0-1,-36 0-15,35 0 16,-53 0-16,36 18 16,0-18-16,-18 18 0,18-1 15</inkml:trace>
  <inkml:trace contextRef="#ctx0" brushRef="#br2" timeOffset="273686.4949">28063 12700 0,'0'0'0,"-17"0"16,17-18 30,0 1-14,0-1-1,-18 18-15,36 0 77,17 0-77,0 0-16,1 0 0,17 0 16,52 0-16,-34 0 15,0 0-15,70-18 16,-53 1-16,0-1 0,0 1 15,-17-1-15,-1 18 0,36-18 16,-71 18-16,36-17 16,-36 17-1,1 0-15,-1 0 16,-18 0-16,36 0 16,-17 0-16,-19 0 15,1 0-15,17 17 16,-17-17-16,17 0 15,-35-17-15,-17 17 32,-19-18-17,1 18-15,17-18 0</inkml:trace>
  <inkml:trace contextRef="#ctx0" brushRef="#br2" timeOffset="274680.3662">28787 12188 0,'0'-17'0,"0"34"0,17-34 15,-17 34 32,-17 1-47,-1-18 16,0 18-16,-52-1 15,35 1-15,-54 17 16,54 1-16,-18-1 16,0 0-16,18 0 0,-53 36 15,53-36-15,17-17 16,-17 0-16,35-1 0,-18 1 16,18-1-16,-18-17 15,1 0 1,-1 0-16,0 0 15,1 0-15,-1 0 16,0-17-16,1 17 16,-1 0-1,1 17 17,-1-17 30,18-17-62,-35 17 16,17 0-1,18 17 17,-18-17 14,1 0 1,-1 0-15,36 0-17,-1 0 1,-17 18-16,36 0 15,-19-1 1,54 36-16,-36-35 16,71 52-16,-35-52 15,-19 17-15,19-17 0,-18 17 16,0-17-16,-18 0 16,18-18-16,-35 17 0,17-17 15,-17 0-15,-36 0 31,-17-17-31,-1 17 16,19 0-16,-36-18 16,18 0-16,-18 1 15</inkml:trace>
  <inkml:trace contextRef="#ctx0" brushRef="#br2" timeOffset="275125.5188">27940 12665 0,'-35'17'15,"70"-34"-15,-88 34 0,18-17 16,52 0 15,19 0-15,-19-17-16,1-1 15,53-35 1,-36 36-16,0-19 0,53-34 16,-52 52-16,52-35 15,-53 36-15,0-1 16,-17 0-16,0 1 0,-1 17 16,1-18-1,-36 18 1,1 0-16</inkml:trace>
  <inkml:trace contextRef="#ctx0" brushRef="#br2" timeOffset="276444.524">21766 12647 0,'-53'18'16,"106"-36"-16,-123 36 0,52-18 0,36 0 31,35 0-15,17 0-16,-34 0 15,17 0-15,-1 0 0,19 17 16,105 1 0,-87-18-16,105 0 15,-106-18-15,123-17 16,-122 17-16,-1 1 0,0-1 15,-17 1-15,17-1 16,-71 0-16,1 18 16,0 0-16,-36 0 15,0 0 1,1 0-16,-1 0 16,1-17 77,-1 17-77,0 0-16,1 17 0,-19-17 16,-17 18-1,18-18-15,-53 0 16,35 18-16,-53-18 15,53 17-15,-88-17 16,71 18-16,-89-18 16,88 0-16,-105 0 15,105 17-15,1-17 16,-1 0-16,-17 18 16,53-18-16,-1 0 15,54 0 1,35 0-1,-18 0-15,71 0 16,18-18-16,-36 18 16,-18-17-16,19 17 0,105-18 15,-89 1 1,1-1-16,-18 0 0,106 1 16,-35-1-1,-88 18-15,-18 0 0,17 0 16,-34 0-1,-54 0 1,18 18-16,-35-18 16,17 0-16,-35 0 15,35 0-15,-17 0 16</inkml:trace>
  <inkml:trace contextRef="#ctx0" brushRef="#br2" timeOffset="277388.8976">22031 12294 0,'18'0'16,"-1"0"-1,-17 18 1,0 0-1,-17-18-15,-1 17 0,-35 19 16,18-19-16,-36 1 16,36-1-1,0 1-15,-54 17 16,54-17-16,-18 17 16,18-35-16,17 36 15,1-19-15,17 1 16,17-1-1,1 1-15,17 0 0,18 17 16,-18-17-16,18 17 16,-17-17-16,-1 17 0,0-18 15,1 19-15,34 34 16,-35-52-16,54 35 16,-54-18-16,0-35 0,-17 18 15,17-1-15,-17-17 0,-1 0 16,-17-17 15,-17-1-15,-1 1-16,-17-1 15,17 0-15,-35 1 16,18-1-16,17 18 16,-17-18-16,-53-17 15,53 35-15,-36-53 16,36 35-16,-36-52 15,36 52-15,0-17 16,17 17-16,-17 1 0,-1-1 16,19 18-16,-1 0 15,36 0 17,-1 0-17,-17-18 1,18 18-1,0-17-15,-18-1 16,53-17-16,-18 17 16,18 1-16,0-19 0,0 1 15,17 0-15,-17-18 16,18 18-16,17-36 16,-53 53-16,0-17 15,-17 17-15,-36 18 16,1 18-1,-1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29.9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27728 4992 0,'36'-35'16,"17"-18"0,-18 0-16,18 17 15,0-16-15,70-72 16,-52 71-16,-1-17 0,71-72 16,-17 54-1,-71 18 1,-36 52-16,-52 0 15</inkml:trace>
  <inkml:trace contextRef="#ctx0" brushRef="#br0" timeOffset="311.8565">27887 4410 0,'-106'194'16,"212"-388"-16,-265 511 16,124-229-16,17 1 15,18-54 1,36 18-16,17-36 15,70 1 1,1-36-16,-1-17 16,-35 0-1,-70 17 1</inkml:trace>
  <inkml:trace contextRef="#ctx0" brushRef="#br0" timeOffset="1357.792">28169 10989 0,'18'0'32,"35"-35"-17,-18-1 1,36 1-1,17-35-15,35-1 16,-70 18-16,18 18 16,-18 0-16,35-18 15,-53 35 1,-17 0-16,-36 18 31,1 0-31</inkml:trace>
  <inkml:trace contextRef="#ctx0" brushRef="#br0" timeOffset="1668.6843">28293 10601 0,'0'0'0,"-35"18"16,17-18 0,0 35-16,-17-17 0,0-1 0,-1 18 15,19-17-15,-36 70 16,53-52 0,0 16-1,53-34-15,0 17 16,0-17-1,-18-18-15,0 0 0,0 0 0,1 18 16,-1-18 0,-17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8">7796 6597 0,'0'0'16,"18"71"-16,-18-19 0,0 37 16,0-36-16</inkml:trace>
  <inkml:trace contextRef="#ctx0" brushRef="#br0" timeOffset="47532.1674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7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3">8855 4445 0,'0'0'0,"0"35"16,0 1-16,17-19 15,-17 1-15,36-18 16,-19 0-1,-17-18 1</inkml:trace>
  <inkml:trace contextRef="#ctx0" brushRef="#br0" timeOffset="52625.0294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7">10089 4357 0,'18'0'16,"0"-18"-16,-1 18 0,19-17 16,-19 17-16,1-18 15,-18 0 1</inkml:trace>
  <inkml:trace contextRef="#ctx0" brushRef="#br0" timeOffset="53719.7713">10107 4357 0,'18'70'16,"-36"-140"-16,36 158 15,-18-53-15,0 36 16,17-36-16,1 0 16,0-17-16,35 0 15,-36-18-15,1 0 0,-1 0 16,-17-18-16</inkml:trace>
  <inkml:trace contextRef="#ctx0" brushRef="#br0" timeOffset="53915.7951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8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7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5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2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5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401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5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9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6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5">26917 9155 0,'18'0'15,"17"0"1,-17 0-16,-1 0 16,-17-18-16,18 18 15</inkml:trace>
  <inkml:trace contextRef="#ctx0" brushRef="#br0" timeOffset="164276.5596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4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4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5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7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4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4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6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4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5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4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2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8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3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2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9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11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9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8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8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7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7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31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4180 0,'-18'0'0,"1"0"16,-1 0-16,36 0 47,35 0-32,0 0-15,35-17 16,-35 17-16,35 0 16,-35 0-16,0 0 15,-18 0-15,0 17 16,-17-17-1,-1 0-15,1 0 16,-36-17-16</inkml:trace>
  <inkml:trace contextRef="#ctx0" brushRef="#br0" timeOffset="284.4643">1217 3933 0,'0'0'16,"18"0"-16,-1-17 0,36 17 16,-35 0-16,52 0 15,-34 17-15,17-17 16,17 36-16,-34-19 16,-19 1-16,1 17 15,-1 18-15,-17-35 16,0 17-16,0-17 0,0-1 15,-17 19-15,-1-19 16,1 1-16,-1 0 16,-35-1-1,18 1-15,17 0 0,-17-18 16</inkml:trace>
  <inkml:trace contextRef="#ctx0" brushRef="#br0" timeOffset="2541.5935">1041 6156 0,'17'0'47,"36"0"-32,-17 0-15,69 0 16,-69 0-16,17 0 15,-18 0-15,18 0 16,-18 0-16,36 0 16,-36 0-16,0 0 15,-17-18-15,-1 1 0,-17-1 16</inkml:trace>
  <inkml:trace contextRef="#ctx0" brushRef="#br0" timeOffset="2775.6335">1411 5909 0,'0'0'16,"0"18"-16,35-18 15,1 17 1,-1-17-16,53 0 16,-53 18-16,1 0 0,-19-18 15,19 35-15,-1 18 16,-35-18-16,0 0 0,-18 18 15,-52 35 1,17-52-16,18 17 0,-18-18 16,0 0-16,17 18 0,-17-18 15,1 1-15</inkml:trace>
  <inkml:trace contextRef="#ctx0" brushRef="#br0" timeOffset="4816.7067">11765 6879 0,'18'0'31,"17"0"-15,18 0-16,18 0 16,-1 0-16,18 0 0,0 0 15,89 18 1,-89-18-16,88 17 16,-105-17-16,35 0 15</inkml:trace>
  <inkml:trace contextRef="#ctx0" brushRef="#br0" timeOffset="7292.6923">13176 5468 0,'0'-18'78,"0"1"-63,18-1 1,-18-17-16,18-18 16,-1 0-1,54-53-15,-18 36 16,52-107-16,-52 89 15,18 0-15,0 0 0,34-36 16,-69 89 0,-1-18-16,-35 35 15,-53 36 1</inkml:trace>
  <inkml:trace contextRef="#ctx0" brushRef="#br0" timeOffset="7635.9399">13123 5098 0,'0'17'16,"0"36"-16,-17-18 15,17 54-15,0-54 16,17 18-16,19 17 16,-19-34-16,36-1 15,-18-35-15,1 18 16,34-36-16,-17 0 15,-18 1-15,36-36 16,-53 35-16,-1 1 0,1 17 16,-18-18-16</inkml:trace>
  <inkml:trace contextRef="#ctx0" brushRef="#br0" timeOffset="8920.6273">14182 3898 0,'17'-17'16,"-17"-1"-16,0 36 31,-17 17-31,17 0 16,0 71-1,0-35-15,0-19 0,0 19 16,0 35-16,0-53 16,35 17-16,-17-52 15,17-18-15,18 0 16,-36-18-16,1 1 15,0-1-15,-1 0 0,-17 1 16,0-1-16,18 36 31,0-1-15,-1 1-16,19 17 16,-19-35-16,36 0 15,-35 0-15,17-35 16,-35 0-16,0 17 15,0-17-15,0 0 0,-35-36 16,35 36-16,-36-36 16,19 54-1,17-19-15,0 19 16,35-19-16</inkml:trace>
  <inkml:trace contextRef="#ctx0" brushRef="#br0" timeOffset="9176.2384">14746 3598 0,'0'0'16,"18"0"-16,17-17 16,0 17-16,18-18 15,-35 18-15,0 0 16,17 0-16</inkml:trace>
  <inkml:trace contextRef="#ctx0" brushRef="#br0" timeOffset="9303.9205">14817 3669 0,'0'0'16,"0"35"-16,0 0 0,17-17 16,1 17-16,0 1 15,-1-19-15,1 1 16,0 0 0</inkml:trace>
  <inkml:trace contextRef="#ctx0" brushRef="#br0" timeOffset="9648.7501">15046 3863 0,'0'18'0,"0"-36"0,18 36 31,17-36-16,-17 0-15,-1 1 16,1-1-16,-1-17 0,1-18 16,-18 35-16,-18-52 15,18 52-15,-35-17 16,35 17-16,-17 18 16,-1 18-16,18-1 15,0 1-15,0 53 16,0-54-16,18 36 15,-1-53-15,1 18 16,-1-1-16,1-17 0,0 0 0,-1 0 16,19-17-1</inkml:trace>
  <inkml:trace contextRef="#ctx0" brushRef="#br0" timeOffset="9928.7728">15275 3563 0,'0'0'16,"0"-18"-16,0 1 15,18 17-15,0 0 16,17 0 0,-18 0-16,1 0 15,0 17 1,-18 1-16,17 17 16,-17-17-16,0 0 0,0 17 15,18 18-15,0-18 16,-18-17-16,17-1 15,-17 1-15,-17-18 32,-1 0-17,0 0-15,1-18 0,-1 18 16,0 0-16</inkml:trace>
  <inkml:trace contextRef="#ctx0" brushRef="#br0" timeOffset="10144.2903">15575 4410 0,'0'35'0,"0"-70"15,-17 105-15,-1-52 0,-17 52 16,17-52-16,0 0 0,1 17 16,-1-35-1</inkml:trace>
  <inkml:trace contextRef="#ctx0" brushRef="#br0" timeOffset="10588.2208">15928 3634 0,'0'0'16,"0"53"-16,0-18 0,18 88 15,-18-52-15,0-18 16,0 17-16,0 1 0,0-18 16,0 0-16,17-18 15,-17 0-15,0-52 32,35-19-17,1 19-15,-1-19 16,-17 36-16,35 0 15,-36 0-15,19 36 16,-19-19-16,1 1 16,-18 0-16,-18-1 0,1 19 15,-1-36-15,-35 17 16,35-17-16,-17-17 16,17-1-16,1 0 15,17 1-15,17-1 16</inkml:trace>
  <inkml:trace contextRef="#ctx0" brushRef="#br0" timeOffset="10896.4164">16351 3493 0,'18'-18'0,"0"18"15,17 0 1,-18 0-16,36 0 15,-35 0-15,0-18 16,-36 18 15</inkml:trace>
  <inkml:trace contextRef="#ctx0" brushRef="#br0" timeOffset="11110.9841">16369 3510 0,'18'18'16,"-18"-1"-16,17 19 0,-17-1 15,18 18 1,-18-18-16,17-17 0,1 17 16,0-17-16,-1-1 15,1 1-15,0-18 16,-1 0-1</inkml:trace>
  <inkml:trace contextRef="#ctx0" brushRef="#br0" timeOffset="11441.1657">16633 3828 0,'18'0'16,"0"-18"-16,-1-17 16,1-1-1,-18 19-15,18-36 16,-18 18-16,0-18 16,-18 35-16,18 0 0,-18 1 15,18-1 1,0 36-1,18-1 1,-18 19-16,0-19 0,18 36 16,-18-17-16,17-19 15,1 18-15,0-17 16,17-18 0,-17 0-16,-1-18 15</inkml:trace>
  <inkml:trace contextRef="#ctx0" brushRef="#br0" timeOffset="11774.2682">16863 3457 0,'0'0'16,"17"0"0,1 0-1,0 0 1,-1 0-16,1 0 31,0 18-31,-18 0 16,17 52-16,1-52 15,17 70 1,-17-53-16,-1 36 0,1-36 16,-18-17-1,0 17-15,18-17 0,-18-1 16,-18 1-16,0-18 15,1 0 1,-1 0-16,-17 0 16,17-18-1,-17 18-15</inkml:trace>
  <inkml:trace contextRef="#ctx0" brushRef="#br0" timeOffset="24547.5952">2893 8643 0,'-35'-18'0,"17"18"15,0-17-15,18-1 32,18 18-17,35 0 1,-18 0-16,53 18 15,-52-1-15,-1 1 0,18 0 16,-36 17-16,1 18 16,-18-35-16,-18 70 15,-17-35-15,17-18 16,-17 18-16,0-18 16,0 53-16,17-35 15,18-17-15,18-1 0,-1 18 16,36 17-16,0-52 15,35 17 1,-35-17-16,0-18 0,0 0 16,-18 0-16,1 0 15,-19 0-15,19 0 0,-36-18 16,0-17-16,-36 17 0</inkml:trace>
  <inkml:trace contextRef="#ctx0" brushRef="#br0" timeOffset="24687.2909">2893 9102 0,'0'0'0,"17"0"0,19 0 15,-1 0-15,71-36 16,-53 19-16,0-1 0,52-17 16,-52 17-16</inkml:trace>
  <inkml:trace contextRef="#ctx0" brushRef="#br0" timeOffset="24953.3403">3598 8255 0,'18'0'16,"0"0"-16,35-18 15,-1 1-15,-16-1 16,52-17-16,-53 17 16,18 1-16,-35-1 15,-1 18-15</inkml:trace>
  <inkml:trace contextRef="#ctx0" brushRef="#br0" timeOffset="25159.9252">3634 8255 0,'17'35'16,"-34"-70"-16,52 88 0,-17-35 0,-1 17 15,1-18-15,-18 36 16,17-17-16,-17-1 0,18 18 0,-18-18 15,18 36-15,-18-54 16,17 1-16,1 0 0,0-1 16,17-17-1,0 0-15,-17-17 16</inkml:trace>
  <inkml:trace contextRef="#ctx0" brushRef="#br0" timeOffset="25783.3235">4198 8643 0,'18'0'0,"-1"-18"15,19-17 1,-36 18-16,17-1 0,1-53 15,-18 36-15,18-36 16,-18 36-16,0-53 16,0 53-1,-18-53-15,0 70 16,-17-17-16,17 17 16,1 36-16,17 17 15,0 53 1,0-17-16,35 34 15,-17-52-15,35 18 16,-18-36-16,0-17 0,0 0 16,-17-1-16,53-17 15,-54-17-15,18-1 16</inkml:trace>
  <inkml:trace contextRef="#ctx0" brushRef="#br0" timeOffset="26104.1489">4533 8061 0,'0'0'16,"0"-18"-16,18 18 0,17 0 15,0 0-15,36 0 16,-53 18-16,17-18 16,-17 18-16,17-18 0,-18 17 15,1 1 1,0 17-16,-1 36 15,1-36-15,0 18 0,-1 53 16,1-53-16,0 0 16,-1 35-16,1-53 15,-18 0-15,17-17 16,-17 0-16,-17-1 16,-18-17-1,17 0-15,-17-17 16,35-1-16,-18 0 0</inkml:trace>
  <inkml:trace contextRef="#ctx0" brushRef="#br0" timeOffset="26337.3584">5345 8696 0,'53'0'16,"-18"-18"-16,35 1 15,-34 17-15,-19-18 0,1 18 16</inkml:trace>
  <inkml:trace contextRef="#ctx0" brushRef="#br0" timeOffset="26462.3823">5380 8925 0,'0'0'16,"35"18"-16,0-18 0,1 0 0,34 0 15,-52-18 1,17 18-16</inkml:trace>
  <inkml:trace contextRef="#ctx0" brushRef="#br0" timeOffset="27288.6083">6403 8255 0,'0'0'0,"0"-18"0,0 1 15,0 34-15,0 1 16,0 17-16,18 18 0,-1 106 16,-17-53-16,18 88 15,-18-88-15,35 52 16,0-105-16,36 36 16,-36-72-16,1 1 15,-1-18-15,35-18 16,-52-17-16,17-36 15,-17 36-15,0-18 16,-18 35-16,17 18 16,18 36-1,1-19-15,-1 1 0,53 35 16,18-35 0,-71-1-16,18-17 15,18-17 1,-54-1-16,1-53 0,-18 36 15,-35-71-15,0 53 16,17 0-16,-70-88 16,52 71-16,1-18 15,17 35-15,36 0 16</inkml:trace>
  <inkml:trace contextRef="#ctx0" brushRef="#br0" timeOffset="27633.4213">7426 7938 0,'0'0'16,"-18"0"-16,36-18 15,35 18-15,-18-18 16,53 1-16,-35-1 15,18 18 1,-18-18-16</inkml:trace>
  <inkml:trace contextRef="#ctx0" brushRef="#br0" timeOffset="27773.1574">7514 8026 0,'0'0'16,"0"106"-16,18-71 0,-18 18 15,53 17-15,-18-52 16,-17 0-16,17-1 0,-17 1 16,17-1-16,-18-17 0,19 0 15</inkml:trace>
  <inkml:trace contextRef="#ctx0" brushRef="#br0" timeOffset="28078.2743">7885 8326 0,'35'0'15,"-70"0"-15,88 0 0,-36-18 0,1 0 16,-1 1-16,19-54 16,-36 36-16,17 0 15,-17-36-15,0 53 16,-17-52-1,-1 52-15,18 1 0,-18-1 16,1 36-16,17-1 16,17 54-1,-17-18-15,36 17 16,-1-35-16,0 36 16,1-53-16,-1-1 15,0-17-15,-17 0 16</inkml:trace>
  <inkml:trace contextRef="#ctx0" brushRef="#br0" timeOffset="28389.5724">8202 7902 0,'35'-17'16,"-70"34"-16,88-52 15,0 17-15,-18 18 16,18 0-16,-35 0 15,-1 36 1,1-19-16,-18 19 0,0 52 16,0-35-16,18 35 15,-18-35-15,35 17 16,-17-34-16,-1-19 16,-17 1-16,-17-36 31,-1 18-16,0-17-15,1 17 16,-1 0-16,0-18 16,1 36-16,-1-1 0</inkml:trace>
  <inkml:trace contextRef="#ctx0" brushRef="#br0" timeOffset="28747.1248">8749 8908 0,'0'17'31</inkml:trace>
  <inkml:trace contextRef="#ctx0" brushRef="#br0" timeOffset="29302.5161">9790 8625 0,'0'0'16,"-18"-52"-16,0 34 15,-17 18-15,-18-18 16,18 36-16,-53 35 16,52 0-16,-34 35 15,52-35-15,1 0 0,17 35 16,17-70-1,36 34-15,-18-52 16,18 0-16,0 0 16,-18-17-16,18-18 0,-17-1 0,17 1 15,-36-18-15,19 0 16,-36 0-16,17-35 16,-17 35-16,-17 36 15,17-19-15,-18 36 0,0-17 16,18 34-16,-17 19 15,17-1-15,0 0 0,35 53 16,-17-52-16,17-1 0,35 0 16,-17-17-1,18-18-15,-54 0 16,19-18-16,-1-35 16</inkml:trace>
  <inkml:trace contextRef="#ctx0" brushRef="#br0" timeOffset="29498.7509">9984 7902 0,'17'0'0,"1"0"15,17-17-15,0 17 0,1-18 16,52 0-16,-53 18 15,0-17-15,-17 17 16,17 0-16</inkml:trace>
  <inkml:trace contextRef="#ctx0" brushRef="#br0" timeOffset="29685.7953">10178 7902 0,'0'0'16,"0"53"-16,0-18 0,17 18 15,-17-17-15,0-1 16,18 18-16,0 0 16,-1-36-1,18 1-15,-17 0 16,0-1-16,-1-17 0,1 0 16,0 0-16,-1 0 15</inkml:trace>
  <inkml:trace contextRef="#ctx0" brushRef="#br0" timeOffset="29865.3709">10495 8114 0,'18'18'15,"-36"-36"-15,71 36 0,-35-18 0,17-18 0,-17 18 16,17 0-16,-17 0 15,17-18-15,-18 18 16</inkml:trace>
  <inkml:trace contextRef="#ctx0" brushRef="#br0" timeOffset="30725.279">10460 8202 0,'0'0'16,"18"-18"31,-1 36-16,1-18-16,-1 0-15,19-18 16,-19 1-16,36-18 16,-35 17-16,0-53 15,-1 36-15,1 0 16,-18 0-16,0-36 16,0 18-16,-18-35 15,18 35-15,-17 18 16,-1-36-16,0 71 15,1 0-15,-1 18 16,0 88-16,18-36 16,0 18-16,0-17 15,18 17-15,17 53 16,1-70-16,16 17 16,-34-53-16,53 18 15,-54-53-15,36 18 16,-35-18-16,-1-18 15</inkml:trace>
  <inkml:trace contextRef="#ctx0" brushRef="#br0" timeOffset="30910.1911">10989 8096 0,'18'-17'0,"-36"34"0,53-34 16,-17 17-16,0-18 0,35 0 16,-36 18-1,18 0-15,-17-17 16</inkml:trace>
  <inkml:trace contextRef="#ctx0" brushRef="#br0" timeOffset="31104.8531">11307 7920 0,'0'0'0,"0"35"16,-18 0-16,18 36 16,0-36-16,18 1 15,-18-19-15,17 18 0,-17-17 16,18-18-16,-18 18 0,35-18 15</inkml:trace>
  <inkml:trace contextRef="#ctx0" brushRef="#br0" timeOffset="31454.3176">11412 7673 0,'18'0'16,"0"0"-16,-1 18 0,19-1 16,-19-17-16,36 18 15,-35-1-15,35 19 16,-36-19-16,1 1 16,0 17-16,-18 18 15,35 35-15,-35-35 16,0 53-16,0-71 15,0 1-15,0-19 0,0 19 16,-18-36-16,18 17 0,-17-17 16,-1 0-1,-17 0 1,17-17-16,-35-1 16,18 18-1,17 0-15,-35 0 0</inkml:trace>
  <inkml:trace contextRef="#ctx0" brushRef="#br0" timeOffset="32071.8041">12188 8837 0,'18'0'16,"35"0"0,-18-18-16,18 18 0,-17 0 15,34-17 1,-35 17-16,18 0 16,-35 0-16,-18-18 15</inkml:trace>
  <inkml:trace contextRef="#ctx0" brushRef="#br0" timeOffset="32242.8152">12400 8573 0,'0'88'16,"0"-18"-16,0 1 16,18-1-16,-1 71 15,1-88-15,-18 0 16,18-17-16,-1-1 0,19 0 15,-19-35-15,19-17 16</inkml:trace>
  <inkml:trace contextRef="#ctx0" brushRef="#br0" timeOffset="32661.1186">12735 8184 0,'0'0'16,"0"36"-16,18-1 0,-18 36 0,18-1 16,-1 18-16,1 89 15,-18-89-15,35 53 16,-17-106-16,-1 18 15,-17-35-15,0-1 16,18-34-16,0-36 16,-1 18-1,1 17-15,17 0 0,1 1 16,-1 17-16,18 0 0,-18 17 16,18 54-16,-18-18 15,-35-18-15,18 0 0,-36 18 16,1-35-16,-1-18 15,-17 18-15,-1-18 16,1 0-16,-53-18 16,53 18-16,-36-53 15,71 18-15,-18-36 16</inkml:trace>
  <inkml:trace contextRef="#ctx0" brushRef="#br0" timeOffset="32951.3138">13282 7867 0,'35'-18'16,"-17"18"-16,17 0 15,36-17-15,-36 17 16,0 0-16,1-18 16,-19 18-16,-17-18 15</inkml:trace>
  <inkml:trace contextRef="#ctx0" brushRef="#br0" timeOffset="33094.8045">13353 8043 0,'0'0'0,"0"36"16,17 17-16,19 17 16,-19-35-16,1 1 0,-1-19 15,1 1-15,0 0 16,-1-1-16,1-17 0,0 0 15</inkml:trace>
  <inkml:trace contextRef="#ctx0" brushRef="#br0" timeOffset="33435.107">13600 8343 0,'0'0'16,"17"18"-16,1-18 0,17-18 15,-17 1-15,35-36 16,-53 35-16,17-53 16,1 36-1,-18-35-15,0 34 16,-18 1-16,1 0 0,-1-36 16,0 36-16,18 17 15,0 36-15,-17 35 16,17-18-1,17 18-15,19 35 16,-19-35-16,19 18 16,-1-36-16,18-17 15,-36-1-15,1-17 16,0 0-16,-1 0 0,1-17 16,-18-1-16,0 0 0</inkml:trace>
  <inkml:trace contextRef="#ctx0" brushRef="#br0" timeOffset="33752.5276">13970 7796 0,'0'0'16,"18"-17"-16,-1 17 0,19 0 16,16 0-16,-34 0 15,35 0-15,-35 17 16,17 1-16,-35 0 15,18 35 1,-18 0-16,0 35 16,0-35-16,17 35 15,1-35-15,17 17 16,-17-52-16,-1 17 16,-17-17-16,0-1 15,-17-17-15,-18 0 16,17-17-16,0 17 15,-35-35 1,0 35-16,36 0 0</inkml:trace>
  <inkml:trace contextRef="#ctx0" brushRef="#br0" timeOffset="34930.0225">3651 11060 0,'-35'-18'0,"-18"18"16,0 0-16,-17 35 0,-72 53 15,90-17-15,-19 17 0,-17 71 16,70-71-16,18-17 15,18-18-15,17-18 0,18 0 16,0-17-16,17-18 0,72-35 16,-72-1-1,71-52-15,-88 17 16,18-34-16,-71 52 16,0-35-16,-18 52 15,-35 19 1,18-1-16,0 36 0,-1-1 15,19 1-15,-1 70 16,0-53-16,36 71 16,17-71-16,54 18 15,-37-35-15,72 0 16,-71-18-16,53-36 16</inkml:trace>
  <inkml:trace contextRef="#ctx0" brushRef="#br0" timeOffset="35140.1993">3986 10460 0,'89'-18'15,"-36"18"-15,-1 0 16,1-17-16,71-1 15,-89 18-15,18-18 16,-35 18-16,-54 0 16</inkml:trace>
  <inkml:trace contextRef="#ctx0" brushRef="#br0" timeOffset="35259.1305">4180 10513 0,'0'0'15,"0"88"-15,0-35 0,18 53 16,0-53-16,35 35 15,-36-53-15,36 18 16,-18-35-16,-17-18 16</inkml:trace>
  <inkml:trace contextRef="#ctx0" brushRef="#br0" timeOffset="35586.3615">4604 10901 0,'17'-18'15,"1"1"-15,17-36 16,-17 35-16,0-70 16,-1 53-16,-17-36 15,0 36-15,0 17 0,-17-52 16,-1 52-16,0 0 15,1 1-15,-1 17 16,18 70 0,0-35-16,0 54 15,18-1-15,-1-53 16,1 0-16,17 1 0,18-1 16,-18-35-16,18 0 15,-35-18 1,0 1-16</inkml:trace>
  <inkml:trace contextRef="#ctx0" brushRef="#br0" timeOffset="35864.1596">4886 10407 0,'0'-18'16,"0"36"-16,18-53 0,-1 35 15,1 17-15,35 1 16,-36 17-16,19-17 0,-19 17 15,36 18 1,-35-18-16,0 18 0,-1-17 16,1 34-16,-18-17 15,0 0-15,0-18 16,0 0 0,0-17-16,-18-18 15,1 0-15,-1-18 16,0 1-16,1-1 15,-19 1 1,19-1-16</inkml:trace>
  <inkml:trace contextRef="#ctx0" brushRef="#br0" timeOffset="36031.0223">5680 10848 0,'-18'18'16</inkml:trace>
  <inkml:trace contextRef="#ctx0" brushRef="#br0" timeOffset="36192.4002">5680 11183 0,'0'0'16,"70"-18"-16,-52 1 0,0 17 16,-1-18-16</inkml:trace>
  <inkml:trace contextRef="#ctx0" brushRef="#br0" timeOffset="36554.2774">5486 10883 0,'17'0'15,"1"0"-15,70 0 16,-35-17-16,53 17 16,-53-18-16,17 0 15,-52 18 1,0 0-16,-18 18 0,0 0 16</inkml:trace>
  <inkml:trace contextRef="#ctx0" brushRef="#br0" timeOffset="36737.5164">5680 11165 0,'53'0'15,"-106"0"-15,141-17 0,-53 17 0,0 0 16,1-18-16,-1 18 0,-17 0 0</inkml:trace>
  <inkml:trace contextRef="#ctx0" brushRef="#br0" timeOffset="37364.9348">7038 10866 0,'0'-53'16,"0"106"-16,0-124 15,-18 53-15,1 18 16,-36 36-16,35-1 15,-17 0-15,17 0 16,1 18-16,17-17 0,0 34 16,0-52-16,35 0 15,-18-18-15,19 0 16,17-53-16,-36 17 16,1 1-16,35-36 15,-36 19 1,1 34-16,17 88 15,-17-17-15,53 106 16,-36-71-16,0 18 16,18 88-1,-35-106-15,-1 54 0,-34-90 16,-36 19 0,0-53-16,-71-1 15,71-34-15,-88-54 16,88 36-16,-35-89 15,53 54-15,35-71 16</inkml:trace>
  <inkml:trace contextRef="#ctx0" brushRef="#br0" timeOffset="37594.3686">7532 10231 0,'0'0'16,"88"-18"-16,-35 0 0,0 1 16,-18-1-16,71 0 15,-71 1-15,-17-1 16,0 18-16</inkml:trace>
  <inkml:trace contextRef="#ctx0" brushRef="#br0" timeOffset="37757.5743">7708 10266 0,'0'106'16,"0"-53"-16,18 35 15,-1-53-15,19 18 16,-19-18-16,1-17 15,0-18-15,17 18 16,-17-1-16,-1-17 0,1 0 16</inkml:trace>
  <inkml:trace contextRef="#ctx0" brushRef="#br0" timeOffset="38065.8663">8132 10707 0,'35'0'0,"-18"-18"16,19-35-1,-19 36-15,19-54 16,-36 18-16,0 18 0,0-36 16,0 36-16,-36 0 15,19 17 1,-19 0-16,19 36 15,17 70 1,0-52-16,17 17 0,19 35 16,-19-53-1,1-17-15,53 35 16,-36-36-16,18-17 16,-18 0-16,-17-35 15</inkml:trace>
  <inkml:trace contextRef="#ctx0" brushRef="#br0" timeOffset="38378.3896">8396 10089 0,'18'-17'16,"-1"-1"-16,19 18 16,-1 0-1,0 18-15,18-1 16,0 19-16,-35-19 15,17 19-15,-35-1 16,18 35-16,-18-17 16,0-17-16,17 17 15,1 0-15,-18-1 16,18-16-16,-18-1 0,17 18 16,-17-35-16,-17-18 15,-1 0 1,-35 0-16,18-18 15,17 18-15,0 0 16,1-18-16,-18 18 16</inkml:trace>
  <inkml:trace contextRef="#ctx0" brushRef="#br0" timeOffset="38850.9841">9666 10037 0,'0'0'16,"-18"17"-16,1 1 0,-1 35 0,-17 17 16,-18 124-1,35-88-15,-17 123 16,35-123-16,18 88 16,17-123-16,53 52 15,-53-70-15,1 0 0,17-18 16,17 1-16,-34-36 15</inkml:trace>
  <inkml:trace contextRef="#ctx0" brushRef="#br0" timeOffset="39273.5208">10072 10513 0,'0'0'0,"70"-35"15,-17 17-15,53-17 16,-53 35-16,0 17 0,35 19 16,-70-1-16,-1 53 15,-17-35-15,-35 70 16,18-52-16,-54 52 16,53-87-1,18 52-15,0-53 16,36 18-16,-1-35 15,35-18-15,-34 0 16,34-18-16,-34 18 16,-19-35-1,-17 17-15</inkml:trace>
  <inkml:trace contextRef="#ctx0" brushRef="#br0" timeOffset="39413.506">10107 10936 0,'71'0'16,"-142"0"-16,195-18 0,17 1 16,-71-1-16,89-35 15,-88 36-15,-19-1 16</inkml:trace>
  <inkml:trace contextRef="#ctx0" brushRef="#br0" timeOffset="39618.0115">10954 10125 0,'0'0'0,"70"-36"15,-34 19-15,34-18 16,-17 17-16,18 0 15,-54 18-15</inkml:trace>
  <inkml:trace contextRef="#ctx0" brushRef="#br0" timeOffset="39796.5608">11007 10142 0,'0'0'0,"0"53"0,0 18 16,0-18-16,35 17 15,-17-34-15,17 17 16,0-18 0,-17-18-16,-1-17 0,19 18 15,-19-18-15,36 0 16,-35 0-16</inkml:trace>
  <inkml:trace contextRef="#ctx0" brushRef="#br0" timeOffset="40147.0721">11465 10548 0,'0'0'16,"36"0"-16,-19 0 0,18 0 15,-17-18-15,17 1 0,-17-1 16,0-17-16,17-36 15,-17 36-15,-1-18 16,-17 18-16,0 0 0,0-107 16,-35 72-1,17 35 1,-17 35-16,35 35 16,0 53-1,0-35-15,18 0 0,17 53 16,-17-71-16,17 36 15,0-36-15,-17-17 16,17 17-16,-17-35 16,-1 0-16,-17-18 15</inkml:trace>
  <inkml:trace contextRef="#ctx0" brushRef="#br0" timeOffset="40498.0873">11906 10089 0,'18'-17'0,"0"17"15,34 0-15,-16 0 16,34 0 0,-52-18-16,0 18 0,17 0 15,-35 18 1,-18 17-1,18 0-15,0 1 16,-17-1-16,17 18 0,17 17 16,-17-17-16,18-17 0,-1-19 15,-17 36 1,18-35-16,-18-1 0,-18-17 16,1 0-1,-1-17-15,-17-18 16,0 35-16,-1-18 15,19 18 1,-1 18-16</inkml:trace>
  <inkml:trace contextRef="#ctx0" brushRef="#br0" timeOffset="40880.8068">12312 9790 0,'0'0'15,"18"35"-15,-18-17 0,53 70 16,-18-35 0,71 70-1,-53-52-15,-18-1 0,35 89 16,-52-71-16,0 0 16,-18 18-16,0 0 0,-53 123 15,17-123-15,-52 88 16,35-123-16,0-1 15,1 1-15,-1-18 0,0 0 16,-53 17-16</inkml:trace>
  <inkml:trace contextRef="#ctx0" brushRef="#br0" timeOffset="46737.6323">18468 6650 0,'18'0'16,"-18"35"-1,0 0-15,17 36 16,-17-18-16,18 70 16,-18-52-16,17 105 15,-17-70-15,0 18 16,0 17-16,0 17 0,-17 19 16,-1-1-16,1 18 0,-1 0 15,18 18-15,-35 229 16,17-194-16,18 247 15,0-247-15,35 282 16,-17-265-16,17 301 16,-17-283-16,17 265 15,-17-282 1,17 193-16,-17-246 16,-1 176-16,1-229 15,0 105 1,-18-158-16,17 53 0,-17-106 15,-17 17 1</inkml:trace>
  <inkml:trace contextRef="#ctx0" brushRef="#br0" timeOffset="47397.9838">19597 6579 0,'0'0'16,"-18"36"-16,36 17 0,17 105 15,0-70 1,36 89-16,-36-89 16,36 88-16,-36-105 15,18 35-15,-18-71 16,-17-17-16,-18-1 0,18-17 16,-18-35-16,0 0 15,0-106-15,0 70 16,-18-105-16,0 105 15,1-88-15,-1 107 16,18-37-16,0 72 16,18-1-16,-1 36 15</inkml:trace>
  <inkml:trace contextRef="#ctx0" brushRef="#br0" timeOffset="47993.0499">20197 7426 0,'0'0'15,"35"18"-15,-18-1 0,19-34 16,-1-1-16,0-17 0,-17-1 16,17 1-16,0-88 15,-35 70 1,-35 17-1,-18 36 1,0 36-16,36-19 16,-1 36-16,18-17 15,0-19-15,0 19 16,35-1-16,-17-18 0,53 19 16,-36-36-16,35 0 15,-34-18-15,-19 18 16,1-18-16,0 1 15,-36 17 1,0 0 0,18 35-1,0-17-15,18 17 16,0-35-16,17 18 16,-17-18-1,34 0-15,-16 0 16,-19 0-16,19-18 15,-19 18-15,1-35 16,-18-1 0,0 19-16,0-18 15,0 17-15,18 18 32,17 0-17,35 0 1,-52 0-16,53-18 15,-54 1-15,1-1 0,-1 0 16</inkml:trace>
  <inkml:trace contextRef="#ctx0" brushRef="#br0" timeOffset="48182.106">20955 6985 0,'0'35'0,"0"-70"15,0 106-15,0 17 16,0-35-16,0 0 0,18 35 16,-1-35-16,1-18 15,35 18-15,-36-35 16,19-18-16,-19 0 16,1-18-16</inkml:trace>
  <inkml:trace contextRef="#ctx0" brushRef="#br0" timeOffset="48383.7142">21167 7355 0,'0'18'16,"0"0"-16,17-1 16,-17 36-16,18-35 15,35 35 1,-18-53-16,-17 17 0,35-17 16,-36-17-16,19-18 15,-36-1-15,0-17 16,0 18-16,-18 17 15,-17-34 1,17 16-16,0 19 16,1 17-16</inkml:trace>
  <inkml:trace contextRef="#ctx0" brushRef="#br0" timeOffset="48544.0937">21519 7479 0,'0'0'16,"0"-53"-16,0 35 0,0-17 16,18 0-16,-18 17 0,18-17 15,-1 35-15,1 0 16</inkml:trace>
  <inkml:trace contextRef="#ctx0" brushRef="#br0" timeOffset="48683.579">21625 7373 0,'0'0'15,"18"35"-15,-18-17 0,18 0 16,-1-1-16,-17 1 0,18 0 16,-1-18-1,1 0-15,-18-18 16,0-17-16,0 17 16,-18-17-16</inkml:trace>
  <inkml:trace contextRef="#ctx0" brushRef="#br0" timeOffset="48811.3402">21713 7197 0,'18'0'31,"0"0"-31,-1 0 16</inkml:trace>
  <inkml:trace contextRef="#ctx0" brushRef="#br0" timeOffset="49372.3278">21819 7567 0,'18'71'15,"-36"-142"-15,54 195 0,-19-89 16,1 18-16,-18-36 16,18 19-16,-18-19 15,-18 1-15,-17 0 16,17-18-16,-35 0 15,35 0-15,-17-36 16,17 19-16,18-36 16,0 17-16,18 1 15,0-18-15,-1 18 0,54-36 16,-53 54 0,35-18-16,-36 35 15,18 0-15,-17 0 16,17 0-16,-35-18 15,36 18 1,-19 0-16,-17-18 16,18 18-16,0 0 15,-1-17 1,1 17-16,-1 0 16,1-18-16,17 0 0,18-17 15,-35 0-15,0 0 16,-1-1-16,1-17 0,-18 0 15,17 0-15,-17-17 0,-17-71 16,17 70-16,-53-70 16,35 88-16,-17 0 15,17 53 1,1 89-16,17-37 16,0 107-16,53 0 15,0-36 1,-18-70-16,53 0 15,-70-35-15,17 0 16,-17-18-16,-1-18 16</inkml:trace>
  <inkml:trace contextRef="#ctx0" brushRef="#br0" timeOffset="49512.6196">22754 6879 0,'0'53'16,"0"-106"-16,0 141 0</inkml:trace>
  <inkml:trace contextRef="#ctx0" brushRef="#br0" timeOffset="49623.1853">22860 7232 0</inkml:trace>
  <inkml:trace contextRef="#ctx0" brushRef="#br0" timeOffset="50351.2515">19914 8714 0,'0'0'15,"0"-18"-15,18 18 0,35-18 16,88 18 0,-53 0-16,106 18 15,-123 0-15,-18 17 0,17 35 16,-70-34-16,-35 70 15,-18-36-15,-53 89 16,53-71-16,-35 88 16,53-87-1,17 52-15,36-88 16,70 53-16,-17-71 16,-1-18-16,-17 1 0,71 0 15,-89-18-15,35-18 16,-70-17-1</inkml:trace>
  <inkml:trace contextRef="#ctx0" brushRef="#br0" timeOffset="50490.3709">20091 9507 0,'70'0'0,"-140"0"0,211-17 16,-88 17-16,17-18 15,1 0-15,-1 1 0,1-1 0,-18-17 16</inkml:trace>
  <inkml:trace contextRef="#ctx0" brushRef="#br0" timeOffset="50701.5888">20920 8520 0,'0'0'0,"35"-36"15,0 36-15,36-35 16,-36 17-16,18 1 16,-18 17-16,-17-18 15</inkml:trace>
  <inkml:trace contextRef="#ctx0" brushRef="#br0" timeOffset="50847.7513">20990 8625 0,'0'0'0,"18"89"0,0-36 16,17 17-16,-18-52 16,36 35-16,-17-18 15,-1-17 1,-17-1-16,17-17 15</inkml:trace>
  <inkml:trace contextRef="#ctx0" brushRef="#br0" timeOffset="51169.4376">21378 8978 0,'18'0'15,"0"-17"-15,-1-1 16,1-35 0,0 35-16,-1-70 15,-17 53-15,0-36 16,0 36-16,-17-35 16,-1 52-16,18 0 15,-18 18-15,1 18 16,17 0-16,0 70 15,0-53-15,35 71 16,-17-71-16,52 36 16,1-36-1,-36-35-15,0 18 0,36-36 16,-54 0-16</inkml:trace>
  <inkml:trace contextRef="#ctx0" brushRef="#br0" timeOffset="51492.3703">21713 8431 0,'18'-35'15,"-36"70"-15,54-88 0,-19 36 0,1 17 16,35-18-16,-18 18 16,18 0-1,-35 18-15,17-1 16,-35 1-16,0 53 15,0-18-15,18 35 16,-18-35-16,35 53 16,-35-71-16,35 35 15,-17-34-15,0-1 16,-18-17 0,-18-36-1,-17 0-15,-1 18 16,-17-17-1,18 17-15,35 17 16</inkml:trace>
  <inkml:trace contextRef="#ctx0" brushRef="#br0" timeOffset="51663.4574">22401 8996 0,'53'-18'16,"-106"36"-16,142-36 0,-19 1 16,-52 17-16,-1 0 15,-17 17 1,0 1-16</inkml:trace>
  <inkml:trace contextRef="#ctx0" brushRef="#br0" timeOffset="51775.4785">22348 9278 0,'53'18'16,"-106"-36"-16,177 36 0,-71-18 16,-18-18-16,53-17 15,-70 35-15</inkml:trace>
  <inkml:trace contextRef="#ctx0" brushRef="#br0" timeOffset="52470.325">23530 8731 0,'18'-17'16,"-36"34"-16,36-17 0,0 36 16,-18 34-16,0 18 0,0 124 15,0-106-15,17 105 16,1-122-16,35 69 15,-18-87 1,53 0-16,-35-54 16,53-34-16,-53-19 15,17-52-15,-34 17 16,-19 19-16,-17-1 0,18-18 16,-18 53-1,0 1-15,0 34 16,18 36-1,17-17-15,18 17 16,0-53-16,-18 17 16,53-17-1,-35-17-15,-35-1 16,-1-17-16,-17-36 16,-17-52-1,17 70-15,-18-18 0,-17-52 16,35 70-16,-18 17 15</inkml:trace>
  <inkml:trace contextRef="#ctx0" brushRef="#br0" timeOffset="52697.9841">24606 8537 0,'18'-35'16,"-36"70"-16,54-70 15,-19 17-15,36-17 16,-18 35-16,18-18 16,-35 18-16,0-17 0</inkml:trace>
  <inkml:trace contextRef="#ctx0" brushRef="#br0" timeOffset="52837.4053">24747 8608 0,'0'0'16,"0"53"-16,0-18 0,18 18 15,0-18-15,17 0 16,-17-17-16,-1 0 16,1-18-16,-1 17 15,1-17-15</inkml:trace>
  <inkml:trace contextRef="#ctx0" brushRef="#br0" timeOffset="53145.6043">25065 8872 0,'0'-35'16,"18"17"-16,17-52 15,-18 35-15,1-1 16,-18 1-16,18-53 16,-18 53-16,-18-18 15,18 35-15,-18 0 16,1 36-16,-1 0 16,1 52-16,17-17 15,0 35-15,17-52 16,1-1-16,17 0 0,18 18 15,-18-35-15,18-18 16,-18 0-16,1-36 16</inkml:trace>
  <inkml:trace contextRef="#ctx0" brushRef="#br0" timeOffset="53449.3">25294 8414 0,'18'0'16,"-36"0"-16,53-18 0,-17 18 0,35 0 16,-35 0-16,35 0 15,-36 18-15,1 17 16,-1 0 0,-17 18-16,0 53 15,0-71-15,-17 71 16,17-71-16,17-17 15,-17 17-15,0-17 0,0 0 16,-17-18 15,-1-36-31,1 19 16,17-1-16,-18 0 0,18 36 31,0 0-31</inkml:trace>
  <inkml:trace contextRef="#ctx0" brushRef="#br0" timeOffset="54099.5736">25770 9437 0,'18'0'47,"-18"17"-31,-18-17-1</inkml:trace>
  <inkml:trace contextRef="#ctx0" brushRef="#br0" timeOffset="54758.3487">26529 8696 0,'0'0'16,"0"35"-16,-18 18 0,1 106 15,17-71-15,0 18 16,-18 88-16,18-106 16,0 0-16,0-35 15,0 0-15,0 0 0,18-35 16,-18-54 0,0 1-16,0-88 15,17 35-15,1-89 16,17 71-16,18-105 15,-18 105-15,36-88 16,-36 123-16,18 1 16,-18 70-16,18 0 15,-35 17-15,0 107 16,-1-36-16,-17 106 16,0-88-16,18 106 15,-18-124 1,53 88-16,-18-105 15,0 17-15,-35-53 16,18-17-16,-36-18 16</inkml:trace>
  <inkml:trace contextRef="#ctx0" brushRef="#br0" timeOffset="54900.6892">26582 9208 0,'35'0'15,"-17"0"1,70 0-16,35-36 16,-70 36-16,71-35 15</inkml:trace>
  <inkml:trace contextRef="#ctx0" brushRef="#br0" timeOffset="55128.5494">27287 8396 0,'0'0'15,"36"-18"-15,-19 18 0,19 0 16,52-17-1,-53-1-15,36 18 16,-54-17-16,1 17 0</inkml:trace>
  <inkml:trace contextRef="#ctx0" brushRef="#br0" timeOffset="55290.205">27376 8414 0,'0'35'0,"17"53"16,1-52-16,-1 34 15,19-52-15,-1 35 16,-35-36-16,18 1 16,-1 0-16,1-18 31</inkml:trace>
  <inkml:trace contextRef="#ctx0" brushRef="#br0" timeOffset="55717.9741">27481 8802 0,'-17'0'15,"-1"0"-15,36 0 32,-1 0-32,36 0 15,-17 0-15,17-18 16,-18 18-16</inkml:trace>
  <inkml:trace contextRef="#ctx0" brushRef="#br0" timeOffset="56050.8992">27781 8784 0,'36'-35'0,"-72"70"0,89-88 16,-35 18-16,17 0 0,0-53 15,1 52-15,-19-52 16,-17 35-16,0-17 16,0 52-1,-35-17-15,17 52 16,-17 54-1,35 35-15,0-53 16,18 52 0,17-52-16,36 36 15,-36-54-15,53 18 16,-53-36-16,-17-17 16,17 0-16</inkml:trace>
  <inkml:trace contextRef="#ctx0" brushRef="#br0" timeOffset="56207.2813">28275 8590 0,'35'-17'16,"-70"34"-16,123-52 16,-52 17-16,-1 18 15,-17 0 1</inkml:trace>
  <inkml:trace contextRef="#ctx0" brushRef="#br0" timeOffset="56562.84">28557 8484 0,'18'0'47,"0"0"-31,-18-17-1,17 17-15,-17-18 16,0 36 46,0 35-62,0-18 16,36 35 0,-36-34-16,17-1 0,1-17 15,-1 35 1,1-36-16,-18 1 0,18-18 16</inkml:trace>
  <inkml:trace contextRef="#ctx0" brushRef="#br0" timeOffset="57013.7378">28769 8326 0,'18'-18'0,"-1"18"15,1 0-15,0 0 16,-1 0 0,1 0-16,0 0 0,-1 18 15,-17-1-15,18 36 16,-18-35-16,35 35 15,-35-36-15,35 36 16,-35-17-16,18-1 16,-18 0-16,18 0 0,-18 1 15,0 34 1,0-17-16,0-35 16,0 17-16,0-17 15,-18-18 1,-17 0-16,-18-18 15,35 18-15,-17-18 16,0 18-16,-1-17 0,-34-1 16,34 18-16</inkml:trace>
  <inkml:trace contextRef="#ctx0" brushRef="#br0" timeOffset="57413.5873">29457 9507 0,'18'0'15,"35"-17"1,17-1 0,-35 0-16,71 1 15,-71-1-15,18 18 0,18-17 16</inkml:trace>
  <inkml:trace contextRef="#ctx0" brushRef="#br0" timeOffset="57581.7176">29810 9243 0,'-18'88'0,"36"-176"0,-36 229 15,18-53-15,0-35 16,35 35-16,1-53 16,-1 1-16,-17-19 15,17 1-15,0-18 0,-17-18 16</inkml:trace>
  <inkml:trace contextRef="#ctx0" brushRef="#br0" timeOffset="57942.0303">30127 8661 0,'18'88'16,"-36"-176"-16,54 264 0,-19 0 15,1-70-15,-1-17 0,1-1 16,0 0-16,35 35 16,-36-87-16,1-1 15,0-17-15,-1-36 16,1 0-16,17-52 16,0 52-16,1 0 15,-1 18-15,0 18 16,-35 0-16,0 35 15,-17-18-15,-36 0 16,17-17-16,-34-18 16,35 0-16,-36-18 15,53 1 1,1-36-16,17 35 16,17-35-16,19 18 15</inkml:trace>
  <inkml:trace contextRef="#ctx0" brushRef="#br0" timeOffset="58142.1465">30674 8502 0,'0'0'16,"53"-35"-16,-18 17 0,53 0 15,-52 1-15,52-1 16,-53 18-16,0 0 0,-17 0 16</inkml:trace>
  <inkml:trace contextRef="#ctx0" brushRef="#br0" timeOffset="58299.3054">30868 8590 0,'0'0'15,"35"71"-15,-17-18 0,17 0 16,-17-18-16,17 18 16,-17-36-16,17 1 15,-35 0-15,18-1 16</inkml:trace>
  <inkml:trace contextRef="#ctx0" brushRef="#br0" timeOffset="58626.4782">31168 8908 0,'0'0'0,"18"0"16,-1-18-16,1 18 0,-1-35 16,36-18-16,-35 35 15,17-35-15,-35 36 16,0-36-1,0 35-15,0-17 16,-17 17-16,-1-17 16,0 35-16,1 0 15,-1 35-15,18-17 16,0 52-16,0-34 16,18 34-16,-1-35 15,36 18-15,0-17 16,-17-36-16,-1 0 15,-18-18 1,-17 0-16</inkml:trace>
  <inkml:trace contextRef="#ctx0" brushRef="#br0" timeOffset="58972.0768">31503 8467 0,'18'-18'15,"-36"36"-15,53-54 0,-17 36 16,0 0-16,-1 0 0,19 18 16,-19-18-16,1 0 15,-1 18-15,1-18 16,0 0-16,-18 17 16,0 1-16,0 17 15,-18 1-15,18 34 16,0-35-16,18 54 15,-1-54-15,1 35 16,0-34 0,-1-1-16,-17-17 15,18-18-15,-36 0 16,1-36 0,-1 36-16,0-17 0,-35-1 15,18 18 1,-18 18-16,36-1 15</inkml:trace>
  <inkml:trace contextRef="#ctx0" brushRef="#br0" timeOffset="61298.1061">20461 11165 0,'35'177'16,"1"-54"-16,-19 1 15,1-1-15,0 124 16,-18-141-16,17 0 0,-17-18 16,0-35-16,18 0 0,-18-18 15,0-52 1,-18-72-1,18 36-15,0-35 0,18-71 16,-18 89-16,18-18 16,34-71-16,-16 71 15,-1 0-15,0-1 0,1 19 16,16-54 0,-34 107-16,17-1 15,-35 53-15,18 54 16,-18-19-16,18 89 15,-18-53-15,17 70 16,1-70-16,17 70 16,-17-105-16,35 52 15,-36-70-15,19 18 16,-36-54 0</inkml:trace>
  <inkml:trace contextRef="#ctx0" brushRef="#br0" timeOffset="61447.1903">20726 12083 0,'0'0'15,"53"-18"-15,-18 18 0,53-35 16,-35 17 0,70 0-16,-70 1 15,-17 17-15</inkml:trace>
  <inkml:trace contextRef="#ctx0" brushRef="#br0" timeOffset="61830.453">21414 10918 0,'0'0'0,"35"0"0,35-17 16,-34-1-16,17 18 0,17-17 16,-52 17-16,17 0 15,-53 0 1</inkml:trace>
  <inkml:trace contextRef="#ctx0" brushRef="#br0" timeOffset="61995.9592">21431 11077 0,'0'0'16,"0"106"-16,0-71 0,18 36 15,17-18 1,-17-18-16,17-35 15,-17 18-15,17-1 0,-17-17 16,17 0-16,-17 0 0</inkml:trace>
  <inkml:trace contextRef="#ctx0" brushRef="#br0" timeOffset="62875.1186">21784 11430 0,'0'-18'31,"35"1"-31,-17-1 16,35-35-16,-18 18 15,18-53 1,-35 35-16,-1 18 0,1-54 15,-18 54-15,-18-18 16,1 53-16,-1 0 16,0 18-1,18-1-15,0 72 16,18-54-16,17 53 16,1-35-16,-19-18 0,54 36 15,-36-54-15,-17 19 16,17-19-16,-17-17 15,17 0-15,-17 0 16,-18-35-16</inkml:trace>
  <inkml:trace contextRef="#ctx0" brushRef="#br0" timeOffset="63200.9733">22243 10954 0,'-18'-71'0,"36"142"0,-18-159 16,0 70-16,17 18 15,1-18-15,17 18 16,-17 0-16,52 0 16,-52 0-16,17 18 0,1-18 15,-19 35-15,1-17 16,-18 52 0,0 1-16,0-36 0,0 53 15,0-17 1,0-18-1,0-18 1,0-17-16,-35-18 31,17 0-15,-17 0-16,35-18 16,-18 18-16,0 0 15</inkml:trace>
  <inkml:trace contextRef="#ctx0" brushRef="#br0" timeOffset="63508.1275">22825 11677 0,'53'0'0,"-106"0"16,141 18-16,0-18 0,-35 0 15,35 0 1,-70 0-16,0 0 16,-18-18-16</inkml:trace>
  <inkml:trace contextRef="#ctx0" brushRef="#br0" timeOffset="63625.8239">22913 11836 0,'0'0'16,"70"17"-16,-34 1 0,-1-18 15,53 0-15,-35 0 16,0 0-16</inkml:trace>
  <inkml:trace contextRef="#ctx0" brushRef="#br0" timeOffset="64499.3137">24483 11818 0,'17'-35'15,"-34"70"-15,34-88 0,-17 36 16,-17-1-16,-18 0 16,-1 18-16,-34 36 15,34 16-15,-34 37 16,52-36-16,1 35 15,17-53-15,17 18 16,18-35-16,1-18 16,34-36-16,-34 19 15,17-72 1,-36 54-16,1 0 0,-1 0 0,-17-1 16,18 19-16,0 17 15,17 53 1,-17 17-16,17 107 15,0-89-15,-17 18 16,17-1-16,-17 1 0,-1-18 16,1-17-16,-18 35 15,-18-53-15,-35-18 16,18-35-16,-18-18 0,-35-35 16,35 18-16,-53-71 15,71 53-15,-36-52 16,54-36-1,17 70-15,35-70 16,0 70-16</inkml:trace>
  <inkml:trace contextRef="#ctx0" brushRef="#br0" timeOffset="64710.874">24871 11024 0,'88'-35'16,"-176"70"-16,229-88 0,-18 36 16,-52-1-16,35 0 15,-71 18-15,0-17 16</inkml:trace>
  <inkml:trace contextRef="#ctx0" brushRef="#br0" timeOffset="64860.3848">25030 11148 0,'0'88'16,"0"-176"-16,17 229 0,36-71 16,-35-34-16,17-19 15,36 36-15,-36-35 16,18 0-16,-36-18 15,1 0-15</inkml:trace>
  <inkml:trace contextRef="#ctx0" brushRef="#br0" timeOffset="65227.5485">25488 11430 0,'0'0'0,"53"-35"16,-35-1-16,17-16 16,-17 34-16,17-53 15,-35 36-15,0 0 16,0 0-16,-18-36 15,18 53-15,-17 1 16,-1 17-16,0 0 0,1 53 16,-1-18-16,18 0 15,18 18-15,-1-18 0,36 54 16,-35-72-16,0 18 16,17-17-16,-17 17 15,34-17-15,-34-18 16,0 18-16,-18-36 15,17 0-15</inkml:trace>
  <inkml:trace contextRef="#ctx0" brushRef="#br0" timeOffset="65622.5497">25823 10971 0,'18'0'16,"35"-17"-16,17 17 15,-17-18 1,-35 18-16,35 0 16,-53 18-16,18 17 15,-18-17-15,0 52 16,0-34-16,0 34 15,0-17-15,17-18 16,-17 53-16,18-52 16,-18-19-16,17 19 0,-17-19 15,0 1 1,-17-36 0,-18 1-16,17-1 15,-53 18-15,54-18 16,-19 18-16,1 18 0,0-18 15,0 18-15,17-1 16,-17 19-16</inkml:trace>
  <inkml:trace contextRef="#ctx0" brushRef="#br0" timeOffset="66061.0907">27182 10742 0,'0'0'16,"-71"106"-16,53-18 0,-35 141 15,18-105-15,0 158 16,17-158-16,18 123 16,18-142-16,35 89 15,0-105 1,35 34-16,-35-70 16,35-18-16</inkml:trace>
  <inkml:trace contextRef="#ctx0" brushRef="#br0" timeOffset="66401.2984">27552 11359 0,'0'0'0,"88"-17"0,53-1 16,-53 18-16,159 0 15,-105 0-15,69 35 16,-123-17-16,-17 70 16,-71-35-16,-35 53 15,-18-35 1,-53 52-16,-35 18 16,88-88-16,18 0 15,17 0-15,0 0 0,36-18 16,70 36-16,-17-36 15,70-17 1,-71-18-16,36-18 16,-71 0-16,-35-17 15,-35 0-15</inkml:trace>
  <inkml:trace contextRef="#ctx0" brushRef="#br0" timeOffset="66556.5003">27817 11994 0,'70'-17'16,"-140"34"-16,211-52 0,0 0 16,-53 17-16,18 1 0,-36 17 15,71-36 1,-88 36-16,-17-17 0,-1-1 16</inkml:trace>
  <inkml:trace contextRef="#ctx0" brushRef="#br0" timeOffset="66770.8444">28822 10989 0,'0'0'0,"18"-18"0,87-17 15,-52 17-15,71 1 16,-71-1-16,17 1 16,-52-1-16</inkml:trace>
  <inkml:trace contextRef="#ctx0" brushRef="#br0" timeOffset="66968.4434">28963 10954 0,'0'0'0,"0"53"0,0-18 16,18 53-16,-18-53 16,17 18-16,1 36 15,0-37-15,-1-16 16,1-1-16,0-17 0,17 17 16,0-35-16,0 0 15,1 0-15,-1-18 16,-17 1-16</inkml:trace>
  <inkml:trace contextRef="#ctx0" brushRef="#br0" timeOffset="67324.6225">29404 11465 0,'53'-17'0,"-106"34"0,124-70 16,-18 0-16,-36 18 15,1 18-15,17-54 16,-35 36-16,0-53 16,0 70-16,-18-53 15,18 54-15,-35-36 16,18 53-16,-1 17 15,18 1-15,-18 70 16,18-35 0,18 35-16,0-35 15,-1-17-15,18-1 0,1 0 16,34 18-16,-34-35 16,-19-18-16,18 17 0,1-34 15</inkml:trace>
  <inkml:trace contextRef="#ctx0" brushRef="#br0" timeOffset="67679.348">29827 10971 0,'36'-35'0,"-72"70"0,107-70 15,-53 35-15,17 0 16,-18 18-16,19-1 15,-19-17-15,1 18 16,0 0 0,-18-1-1,0 54-15,0-36 16,0 0-16,17 18 0,-17-17 16,18 52-16,0-35 15,-1 17 1,1-52-16,-18 17 15,0-17-15,0-1 16,-18-17-16,1 0 16,-19-17-16,19 17 15,-54 0-15,53 0 16,-34 0 0,34 0-16</inkml:trace>
  <inkml:trace contextRef="#ctx0" brushRef="#br0" timeOffset="68242.6591">30304 10901 0,'0'0'0,"-18"-35"0,0 17 16,18-17-16,0 17 0,0 0 15,18 18 1,17 18-1,1 0-15,34 105 16,-35-52-16,54 123 16,-54-88-16,53 123 15,-70-106-15,17 107 16,-17-107-16,-18-17 16,0-18-16,-18 18 0,-53 53 15,18-89-15,-70 36 16,52-53-16,1-18 15,-89 36 1</inkml:trace>
  <inkml:trace contextRef="#ctx0" brushRef="#br0" timeOffset="71223.3283">15822 14993 0,'18'88'16,"-1"-35"-16,1 88 15,-18-53-15,18 71 16,-18-71-16,0-17 16,17 35-1,1-89-15,-18 19 0,35-36 16,-17-18-1</inkml:trace>
  <inkml:trace contextRef="#ctx0" brushRef="#br0" timeOffset="71595.4774">15963 14940 0,'88'0'16,"-176"0"-16,229 18 0,0-18 16,-70 17-16,17-17 0,-17 0 15,70 0-15,-71 0 16,1 36-16,-36-19 16,1 89-1,-19-35-15,-17-1 0,0 1 16,0-1-16,-17 89 15,17-88-15,-18 52 16,18-70-16,-18 0 0,-35 18 16,36-36-1,-72 0-15,37-35 16,-1 0-16,0 0 16,0 0-16,0-18 0,-71 1 15,54-1-15,-1 1 16,54 17-16,-1 0 15</inkml:trace>
  <inkml:trace contextRef="#ctx0" brushRef="#br0" timeOffset="72056.7159">16898 15540 0,'0'0'15,"18"18"-15,17-18 16,53 0 0,-17 0-16,-18 0 0,70 0 15,-88-18-15,54 0 16,-54 1-16,-17-1 15,-1 0-15,-34 1 16,-19-19-16,19 19 16,-19 17-16,1-18 0,17 18 15,1-18 1,52 18-16,36 0 16,17 0-1,-35 0-15,53 18 16,-71 0-16,18 17 15,-36-17-15,-34 35 16,-1-36-16,0 1 16,-52 17-1,17-17-15,18-1 16,17 1-16,-17 0 0,17-1 0,18 1 16</inkml:trace>
  <inkml:trace contextRef="#ctx0" brushRef="#br0" timeOffset="72518.5791">17992 15258 0,'0'0'0,"-18"0"0,18 17 16,0 1-16,18 35 0,17 70 15,-17-70-15,-1 18 16,19 52-16,-19-70 15,18 35-15,-17-70 16,17-18 0,-17-18-16,-18-17 15</inkml:trace>
  <inkml:trace contextRef="#ctx0" brushRef="#br0" timeOffset="72874.3521">18045 15187 0,'0'0'16,"35"-35"-16,-17 17 0,17 18 0,71-17 16,-36 17-16,107-18 15,-89 18-15,-18 0 16,-17 0-16,0 18 0,18 34 16,-36 1-1,-17 53-15,-18-35 16,-36 70-16,19-71 15,-1 54-15,0-54 16,-17 19 0,35-54-16,-17-17 15,-1-1-15,18 1 0,-35-18 16,17 0-16,0 0 16,-17 0-16,17-18 0,-35 1 15,18 17 1,0-18-16,-18 18 15,35 0-15,1 0 0</inkml:trace>
  <inkml:trace contextRef="#ctx0" brushRef="#br0" timeOffset="73146.3327">18909 15663 0,'0'0'16,"70"-17"-16,-34 17 0,52-18 15,-53 0-15,53 1 16,-35 17-16,0-18 16,-17 18-16,-19-17 15</inkml:trace>
  <inkml:trace contextRef="#ctx0" brushRef="#br0" timeOffset="73369.2896">19279 15399 0,'0'0'0,"53"0"16,-35 0-16,17 17 0,0-17 16,1 18-16,-1 0 15,18-1-15,-53 19 16,18-1 0,-36 0-16,0-17 0,-35 35 15,36-36-15,-36 1 16,35 0-16,1-1 15,34 1 1,18-18-16</inkml:trace>
  <inkml:trace contextRef="#ctx0" brushRef="#br0" timeOffset="73601.7384">19756 15328 0,'17'124'0,"-34"-248"0,52 301 16,-18-54-16,-17-52 16,36 34-1,-19-52-15,-17-35 0,36 17 16,-19-35-16,1-17 15</inkml:trace>
  <inkml:trace contextRef="#ctx0" brushRef="#br0" timeOffset="73964.6278">19738 15117 0,'0'0'0,"70"17"16,-17 1-16,18-1 0,70 1 16,-53 0-16,106-1 15,-123-17-15,70 18 16,-88 0-16,0 52 16,-53-35-1,17 18-15,-34 18 0,17-18 16,-35 17-16,17 1 0,-17 52 15,17-70-15,0 36 16,1-54-16,-1 0 16,18-17-16,-18-18 15,1 0-15,-1 0 16,0 0-16,-17 0 16,-35-18-16,34 18 15,-52 0-15,53 0 16,0 0-16</inkml:trace>
  <inkml:trace contextRef="#ctx0" brushRef="#br0" timeOffset="74228.9997">20690 15681 0,'18'0'16,"-36"0"-16,54 0 15,52 0-15,-35 0 16,70-18-16,-70 18 16,35-17-16,-70-1 15,17 0-15,-35 1 16,-17-18-1</inkml:trace>
  <inkml:trace contextRef="#ctx0" brushRef="#br0" timeOffset="74397.259">21131 15505 0,'-35'-36'0,"35"19"16,35 70-16,-70-124 0,70 71 15,1 0-15,-1 0 16,106 35 0,-53 18-1,-17 18-15,-36-18 16,-35-36-16,0 36 15,-18-35-15,-34 17 16,16-17 0,-52-1-16,35-17 15,0 18-15</inkml:trace>
  <inkml:trace contextRef="#ctx0" brushRef="#br0" timeOffset="74952.5598">15081 15522 0,'36'18'16,"-1"-18"-16,71-18 15,-53 1 1,35-19-16,-35 19 16,35-1-16,-70 18 15,17 0-15</inkml:trace>
  <inkml:trace contextRef="#ctx0" brushRef="#br0" timeOffset="75161.0057">15399 15381 0,'0'0'0,"-18"0"0,36 0 16,17 18 0,18-1-1,-18 1-15,18-18 0,18 18 16,-36-18-16,0 17 15,-35 1 1,-17 0 0,-1-1-16,-53 19 15,19-1-15,16-18 0,1 1 16</inkml:trace>
  <inkml:trace contextRef="#ctx0" brushRef="#br0" timeOffset="80153.6857">14129 14993 0,'0'18'63,"17"52"-63,1-17 15,0 106-15,-1-71 16,1 71-16,-18-71 16,0-17-16,0-18 15,0-1-15,18 1 16,-18-70 0,0-36-1,0 18-15,0-71 16,0 53-16,17-53 15,1 53-15,0-70 16,-18 70-16,17 0 16,-17-53-1,0 88-15,18-17 0,-18 53 32,17 35-17,1-1-15,-18 1 0,18 0 16,-1 71-16,1-71 15,0-18-15,-1 18 0,1-18 16,17 18-16,-35-35 16,0-1-16,0 1 15,-17-18-15</inkml:trace>
  <inkml:trace contextRef="#ctx0" brushRef="#br0" timeOffset="80292.9602">14235 15558 0,'53'-18'16,"-18"18"-16,18-18 15,-18 1-15,-17-1 16,-1 18-16</inkml:trace>
  <inkml:trace contextRef="#ctx0" brushRef="#br0" timeOffset="82379.2337">14429 14746 0,'0'-18'0,"17"18"31,19-17-15,-1 17-16,18-18 15,-36 1-15,1 17 16,0 0-16</inkml:trace>
  <inkml:trace contextRef="#ctx0" brushRef="#br0" timeOffset="82561.9145">14482 14764 0,'0'35'16,"0"-70"-16,0 105 0,17-52 0,-17 35 16,0-35-16,0 17 15,0-18-15,18 1 16,-18 0-16,17-1 16</inkml:trace>
  <inkml:trace contextRef="#ctx0" brushRef="#br0" timeOffset="82827.6638">14587 14905 0,'0'0'0,"0"18"0,18 17 15,0-35-15,17 0 16,0 0-16,-17 0 15,35-18-15,-36 1 16,1-19 0,-18 19-16,0-19 0,-35 1 15,17 0-15,-35 17 16,36 0-16,-36 36 16,35-18-16,18 18 15,-18-1-15,36 1 0</inkml:trace>
  <inkml:trace contextRef="#ctx0" brushRef="#br0" timeOffset="83268.0271">14817 14640 0,'17'-17'16,"-17"-1"-16,18 18 0,17-18 15,-17 1 1,0-1-16,17 18 15,0 18 1,-35 17 0,0 0-1,0-17-15,18 52 16,-18-34-16,0 34 16,17-52-16,-17 17 0,0-17 15,18 17-15,-18-17 16,-18-36 15,-17 1-15,17 17-16,-17 0 0,18 0 15</inkml:trace>
  <inkml:trace contextRef="#ctx0" brushRef="#br0" timeOffset="83713.7503">14552 14781 0,'0'18'15,"0"0"1,0-1-16,-18 1 16,18 17-1,0-17-15,0 17 16,0-17-16</inkml:trace>
  <inkml:trace contextRef="#ctx0" brushRef="#br0" timeOffset="84062.5124">13529 15346 0,'53'-18'0,"-35"1"16,52-1-16,-52 18 16,17-18-16</inkml:trace>
  <inkml:trace contextRef="#ctx0" brushRef="#br0" timeOffset="84196.3015">13511 15522 0,'0'0'0,"36"18"0,34-18 16,-34 0 0,16-18-16,-16 1 15,-19 17-15</inkml:trace>
  <inkml:trace contextRef="#ctx0" brushRef="#br0" timeOffset="84653.0536">12488 15169 0,'0'0'0,"18"36"16,0-19-16,52 54 15,36 35 1,-53-71-16,35 71 15,-53-71-15,18 71 16,-35-71-16,0 1 0,-1 34 16,-17-52-16,0-1 15,-17 1-15</inkml:trace>
  <inkml:trace contextRef="#ctx0" brushRef="#br0" timeOffset="84854.5295">12823 15258 0,'0'0'16,"-35"88"-16,18-35 0,-54 70 16,36-52-1,-1-1-15,1 1 0,18-1 16,-1 1-16,0-18 15,18 0-15,0-18 0</inkml:trace>
  <inkml:trace contextRef="#ctx0" brushRef="#br0" timeOffset="87584.067">8520 3969 0,'-18'0'0,"36"0"31,-1 0-31,19-18 16,69 0 0,-52 1-16,71-54 0,-54 54 15,71-54 1,-70 36-16,35-18 16,-71 35-16,18 1 15,-53-1-15,-18 18 16</inkml:trace>
  <inkml:trace contextRef="#ctx0" brushRef="#br0" timeOffset="87914.5816">8784 3528 0,'0'-18'15,"18"1"-15,-36 34 32,-52 54-17,34-18 1,-69 35-16,69-18 16,-70 36-16,71-71 15,-53 54 1,70-54-16,-17 18 15,53-35-15,35-1 16,-1 1-16,90-18 16,-72 17-16,18-17 0,-17 0 15,52 18 1,-70 0-16</inkml:trace>
  <inkml:trace contextRef="#ctx0" brushRef="#br0" timeOffset="91131.4096">5521 14676 0,'0'-18'0,"-18"-17"15,1 35-15,-19-18 16,1 18-16,0 0 15,-71 53-15,53-18 16,-53 71-16,71-53 16,-36 88-1,54-70-15,17 52 16,0-88-16,17 18 0,36 0 16,71-35-1,-54-71 1,-34 18-16,34-36 15,-52 18-15,-18 18 16,18-18-16,-18 0 16,-18 0-16,18 18 0,-18-53 15,1 70-15,-1-17 16,0 35-16,18 17 16,18 54-1,0 0-15,35 34 16,-18-52-16,0-17 0,53 34 15,-52-35-15,34 1 16,-52-36-16,-1 0 16</inkml:trace>
  <inkml:trace contextRef="#ctx0" brushRef="#br0" timeOffset="91425.9017">5662 14164 0,'0'0'0,"18"-18"15,-1 18-15,19 0 16,-19-17-16,36 17 16,-18-18-16,-17 18 15,0 0-15,-1-18 0,-17 1 32</inkml:trace>
  <inkml:trace contextRef="#ctx0" brushRef="#br0" timeOffset="91594.4324">5733 14111 0,'0'0'0,"0"35"0,17 36 16,1-18-16,0 17 15,-1-17 1,-17-17-16,35 34 16,-35-52-16,18-1 15,0 1-15,-1-18 0,1 0 0,0 0 16,17-18-16</inkml:trace>
  <inkml:trace contextRef="#ctx0" brushRef="#br0" timeOffset="91854.4577">6033 14305 0,'0'0'0,"0"35"15,0 1-15,0-19 0,17 19 16,-17-19-16,35 1 15,-17-18-15,35 0 16,-35-18-16,-1 1 16,19-36-16,-36 17 15,0 1-15,0 0 16,-36 17 0,19 1-16,-19-1 15,19 18-15,-1-18 16,0 18-16,18-17 15,18 17-15</inkml:trace>
  <inkml:trace contextRef="#ctx0" brushRef="#br0" timeOffset="92160.8039">6209 14041 0,'18'-18'31,"17"18"-16,0 0-15,18-18 16,-35 18-16,17 0 16,-17 18-16,17 17 15,-35-17-15,17 52 16,-17-34-16,18 70 16,0-71-16,-1 53 15,1-70-15,17 35 16,-17-36-16,-18 1 15,18-18-15,-36 0 16,0 0 0,-35 0-16,0 17 15,-52 19-15,52-19 16</inkml:trace>
  <inkml:trace contextRef="#ctx0" brushRef="#br0" timeOffset="99140.6504">5433 16245 0,'17'142'16,"-34"-284"-16,52 372 0,-17-54 15,-1-70-15,1 53 16,-18-106-16,0 17 16,0-52-16,0-36 15,0-52 1,0-1-16,-18-88 15,18 89-15,0-89 16,0 71-16,0 0 0,18-71 16,0 88-16,-1-17 15,1 70 1,17 36-16,-17 17 16,17 18-16,-17 36 0,35 105 15,-36-71-15,19 106 16,-1-140-16,-18-1 15,19-35-15,-1 0 0,0-1 16,-17-34 0,0-18-16</inkml:trace>
  <inkml:trace contextRef="#ctx0" brushRef="#br0" timeOffset="99295.7456">5539 16722 0,'0'0'16,"35"0"-16,-17 0 0,17 0 15,-18-18-15,54-17 16,-36 17-16</inkml:trace>
  <inkml:trace contextRef="#ctx0" brushRef="#br0" timeOffset="99518.5316">5874 15910 0,'53'-35'15,"-18"17"-15,0 1 0,18-1 16,-18 0-16,1 1 0,-1-1 16,-17 1-16,-18-1 15</inkml:trace>
  <inkml:trace contextRef="#ctx0" brushRef="#br0" timeOffset="99680.675">6033 15857 0,'0'0'16,"0"89"-16,17-54 0,1 53 16,-1-53-16,1 18 15,0-53-15,-1 18 16,1-18-16,0 0 0,17 0 16</inkml:trace>
  <inkml:trace contextRef="#ctx0" brushRef="#br0" timeOffset="99941.1106">6297 16034 0,'0'53'0,"0"-106"0,0 141 16,18-53-16,-1-17 0,19 17 15,-1-35-15,35 0 16,-34-17-1,-19-1-15,1 0 0,17-17 16,-35-18 0,0 18-16,-17 17 0,-19-35 15,-17 18 1,36 35-16,-18-18 16,17 18-16,18-17 15</inkml:trace>
  <inkml:trace contextRef="#ctx0" brushRef="#br0" timeOffset="100263.8831">6579 15769 0,'0'0'16,"0"-17"-16,18 17 0,17-18 15,1 0-15,-19 18 16,36-17-16,-18 17 15,1-18-15,-19 18 16,1 18-16,0-1 16,-18 19-16,17-1 0,18 35 15,-35-17-15,36 35 16,-19-35-16,1 18 16,-18-53-16,0 35 15,0-36 1,-18-17-16,1 0 15,-36 0-15,35 0 16,-52 0 0,34 0-16,1 18 15</inkml:trace>
  <inkml:trace contextRef="#ctx0" brushRef="#br0" timeOffset="108422.3871">14411 16351 0,'0'18'47,"-18"-18"-47,18 18 31,0-36-15,0 0-1,18 1 1,-18-1-16,0 0 16,0 1-1,0 34 17,0 72-17,0-37-15,0 72 16,0-71-16,-18 88 15,18-70-15,-17 52 16,17-70-16,0 0 16,0-36-1,0 1-15,0-36 16,0 1 0</inkml:trace>
  <inkml:trace contextRef="#ctx0" brushRef="#br0" timeOffset="108721.1184">14129 16492 0,'-18'-17'15,"36"34"-15,-36-52 0,18 0 16,18 17-16,-1-17 15,19 17-15,-1-17 0,18-36 16,-18 54-16,-17-1 16,-1 1-16,19 17 15,-19 0-15,1 52 16,0-16-16,-1 34 16,1-17-16,-18-35 15,18 17-15,-1 0 0,1-17 16,-1 0-16,19-18 15</inkml:trace>
  <inkml:trace contextRef="#ctx0" brushRef="#br0" timeOffset="110251.4776">16140 14975 0,'0'-17'15,"17"17"17,-34-18-1,-1 18-15,0 0-16,-17 0 15,0 0 1,17 18-16,-17-18 0,-18 0 15,35-18-15,-35 18 16,36 0-16,17-17 16</inkml:trace>
  <inkml:trace contextRef="#ctx0" brushRef="#br0" timeOffset="111037.0714">15910 15840 0,'0'0'0,"0"-18"0,0 0 16,0 1 0,-17 17-1,17 17 1,0 1-1,17 0 1,-17-1-16,18 19 16,0-36-16,-1 17 0,1-17 15,-1 0-15</inkml:trace>
  <inkml:trace contextRef="#ctx0" brushRef="#br0" timeOffset="114772.7179">15663 16757 0,'0'0'0,"-17"0"15,-1 0 1,18-18-16,-18 18 15,36 0 17,17 0-32,-17 0 15,88 0 1,-53 0-16,17 0 0,213 0 16,-72-17-1,18-1 1,54 0-1,-125 18-15,195-35 16,-159 17-16,230-34 16,-195 34-16,212 0 15,-229 1-15,211 34 16,-247-17-16,159 36 16,-176-19-16,0 1 15,105 17-15,-17-35 16,-141 0-16,88 0 15,-141 0-15,35-35 16,-70 35-16,0-35 16,-36 35-16,-17-18 15</inkml:trace>
  <inkml:trace contextRef="#ctx0" brushRef="#br0" timeOffset="115069.3895">20743 16210 0,'0'0'0,"18"18"16,17-1-16,1 19 0,16-19 16,54 54-16,-53-36 15,88 18 1,-88-18-16,71 18 15,-89-35-15,0 0 0,-35 17 16,0-18-16,-35 1 16,-18 0-16,-17-1 0,-107 36 15,71-17-15,-70 34 16,88-35 0,-53 36-16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7:59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847 4163 0,'-18'0'0,"0"0"15,18 17 1,-17-17 0,34 0-1,19 18-15,-1-18 16,53 0-16,-53 0 16,1-18-16,17 18 0,17 0 15,-35 0-15,36-17 16,-36 17-1,-17 0-15,17 0 16,-35-18 0,0 1-16,-17-1 15</inkml:trace>
  <inkml:trace contextRef="#ctx0" brushRef="#br0" timeOffset="256.0238">1217 3828 0,'0'0'16,"18"17"0,17 1-1,-17-18-15,52 18 16,-17-1-16,-18 1 0,36 35 16,-53-36-16,-1 19 15,1 17-15,-18-18 0,0 0 16,-35 36-1,35-36-15,-53 18 16,17-18-16,1 0 16,17-17-16,1 0 15,17-1-15,-18 1 0</inkml:trace>
  <inkml:trace contextRef="#ctx0" brushRef="#br0" timeOffset="1974.9978">1005 6244 0,'0'0'0,"18"0"47,17 0-47,1 18 16,69-18-16,-69 0 16,70 0-1,-54-18-15,-16 18 0,-1-17 16,0 17-16,18-18 15,-35 18-15,17-18 16,-35 1-16</inkml:trace>
  <inkml:trace contextRef="#ctx0" brushRef="#br0" timeOffset="2235.54">1358 5980 0,'0'17'15,"18"1"1,17-18 0,0 18-16,1-18 0,-1 17 15,0 1-15,53 17 0,-52-17 16,-1-1-16,36 54 16,-54-36-16,-17 0 0,0 18 15,-17-17 1,-36 17-16,35-18 15,-17-18-15,-36 36 16,36-35-16,-71 70 16</inkml:trace>
  <inkml:trace contextRef="#ctx0" brushRef="#br0" timeOffset="415628.135">3739 8714 0,'0'-18'0,"-17"-17"16,-1 35-16,18-18 16,-17 0-16,-19 18 0,-17 0 15,18 18 1,-18 35-16,18-18 15,17 18-15,1 35 16,-1-52-16,18-1 0,18 35 16,-1-52-16,36 17 15,-18-35 1,36-17-16,-18-19 16,17-69-16,-34 52 15,-19 0-15,1-18 16,-18 18-16,0-105 15,-18 69-15,-35-87 16,18 88-16,0 0 0,-36-18 16,54 88-16,-1 18 15,0 35-15,18 71 16,18-18-16,0 1 16,-1 16-16,36 54 15,0-88-15,-18-18 16,54 53-16,-54-71 15,35 35-15,-34-52 16,17 17-16,-36-35 16,1 18-16,0-18 15</inkml:trace>
  <inkml:trace contextRef="#ctx0" brushRef="#br0" timeOffset="415949.8925">4110 8414 0,'18'0'15,"17"0"1,-18 0-16,54 17 16,-36 1-16,1 0 15,-1 17 1,0 18-16,-35-18 15,-18 18-15,1-35 16,-1 35-16,1-18 16,17-17-16,0 17 15,0-18-15,17 36 16,-17-35-16,53 0 16,-35-1-16,17-17 15,-17-17-15,-1-1 16,-17 0-16,-17 18 15</inkml:trace>
  <inkml:trace contextRef="#ctx0" brushRef="#br0" timeOffset="416097.0328">4163 8625 0,'70'18'15,"-140"-36"-15,176 54 0,-18-36 16,-53 0-16,18-18 0,0 0 15,-35 1-15</inkml:trace>
  <inkml:trace contextRef="#ctx0" brushRef="#br0" timeOffset="416339.4576">4463 7867 0,'17'-18'16,"-34"36"-16,52-53 0,35 17 16,-34 18-16,-1-18 15,36 18-15,-54 0 16,19 0-16,-19 0 15,-17-17-15</inkml:trace>
  <inkml:trace contextRef="#ctx0" brushRef="#br0" timeOffset="416562.2072">4621 7814 0,'0'18'16,"0"35"-1,0-18-15,0-17 0,-17 52 16,17-17-16,0-18 16,0-17-16,0 52 15,17-52-15,1 17 16,0-17-16,17 0 16,-17-18-16,17 0 15,-17-18-15</inkml:trace>
  <inkml:trace contextRef="#ctx0" brushRef="#br0" timeOffset="416955.8767">4833 8273 0,'18'0'32,"-1"-18"-17,19 0-15,-19-17 0,1-18 16,0 36-16,-1-36 16,1 17-1,-18-34-15,0 35 16,0 17-16,0 0 0,-18 1 15,18-1-15,-17 18 0,-1 0 16,0 0-16,18 35 16,-17 1-16,17 34 15,0-52 1,0 17-16,17 0 0,19 53 16,16-70-1,-16 0 1,-19-18-16,1-18 15</inkml:trace>
  <inkml:trace contextRef="#ctx0" brushRef="#br0" timeOffset="417278.5806">5098 7867 0,'17'0'15,"-34"0"-15,52 0 16,0 0-16,-17 0 15,-1 0-15,19 0 0,-19 18 16,1-1 0,-18 19-1,0-19-15,18 36 16,-18-18-16,0 36 16,17-36-16,-17 0 15,0 1-15,0-1 16,-17-17-1,-1-1-15,0-17 16,1 0 0,17-17-16,-18 17 15,18-18-15,-18 18 16</inkml:trace>
  <inkml:trace contextRef="#ctx0" brushRef="#br0" timeOffset="417599.5557">5644 8343 0,'0'0'0,"18"0"0,0-17 15,52 17-15,-34-18 16,-1 18-16,-18-18 15,-34 36 1</inkml:trace>
  <inkml:trace contextRef="#ctx0" brushRef="#br0" timeOffset="417734.414">5662 8520 0,'0'0'15,"71"-18"-15,-54 18 0,19-18 16,-19 18-16</inkml:trace>
  <inkml:trace contextRef="#ctx0" brushRef="#br0" timeOffset="418473.5446">7073 8484 0,'0'0'16,"-17"-53"-16,-19 36 0,19-1 15,-19 0-15,1 18 0,-35 18 16,17 17-16,0 36 15,17-18-15,19 53 16,17-53-16,53 35 16,-36-53-16,72 0 15,-37-35-15,1 0 16,0-17-16,0-19 16,35-52-16,-52 35 15,-19-52-15,-17 34 16,-17-88-16,-19 89 15,19-19-15,-19-16 16,-52-54-16,53 106 16,-18-18-16,18 107 15,17 87 1,71 159 0,35-123-1,18 0-15,-53-106 16,53 35-16,-53-53 15,0-17-15,35 17 16,-53-17-16</inkml:trace>
  <inkml:trace contextRef="#ctx0" brushRef="#br0" timeOffset="418818.4765">7585 8396 0,'0'0'15,"-53"53"-15,18-18 16,-18 71-16,35-71 16,18 18-16,0 36 15,35-72-15,36 18 16,-36-17-16,53-36 16,-52 1-16,16-36 15,-34 35-15,-18-52 16,0 17-16,-18 18 15,1-1-15,-18 19 0,-1-19 16,19 36-16,-1 0 16,18 18-16,18 35 15,-1-35 1,36 17-16,-18-18 16,36 1-16,-18-18 15,-18 0-15,18-18 16,-35 1-16</inkml:trace>
  <inkml:trace contextRef="#ctx0" brushRef="#br0" timeOffset="419025.0182">7849 7708 0,'18'-35'15,"-36"70"-15,54-88 16,17 18 0,-36 17-16,18 1 0,1 17 15,-19-18-15,1 18 0,0 0 16,-1 18-16</inkml:trace>
  <inkml:trace contextRef="#ctx0" brushRef="#br0" timeOffset="419186.9475">7973 7743 0,'0'0'0,"0"36"0,0 52 16,17-53-16,-17 18 15,18 0 1,0-35-16,17 17 0,-17-17 16,17-1-1,-17-17-15,-1 0 0,1-17 16</inkml:trace>
  <inkml:trace contextRef="#ctx0" brushRef="#br0" timeOffset="419541.9167">8202 8079 0,'0'0'16,"0"17"-16,18-34 15,-1 17-15,1-18 16,0 0-16,-1-17 0,1 17 16,17-52-16,-35 35 15,18-54-15,-18 54 16,0 0-16,-35-36 16,35 54-16,-36-19 15,36 54 1,0 35-1,0-18-15,0 53 16,18-52-16,17 34 16,-17-34-16,-1-19 15,36 36-15,-35-53 16,35 0-16,-35-18 16,-18 1-1</inkml:trace>
  <inkml:trace contextRef="#ctx0" brushRef="#br0" timeOffset="419842.812">8484 7567 0,'0'0'15,"18"-35"-15,0 35 16,-1 0-16,1 0 0,17 17 16,-17 1-16,-1 17 15,1-17-15,17 17 16,-35 1-16,36 34 15,-36-35-15,17 36 16,1-36-16,-18 1 16,0-1-16,0-18 15,0 1-15,0 0 16,-18-18 0,-17-18-1,0 18-15,-18-18 16,18 18-16,-18 0 15,35 18-15,0 17 16</inkml:trace>
  <inkml:trace contextRef="#ctx0" brushRef="#br0" timeOffset="420276.0114">9172 8343 0,'18'0'31,"35"-17"-15,53-1-16,-71 0 16,53 18-16,-53-17 15,54 17-15,-72-18 16,18 18-16,-35-18 16</inkml:trace>
  <inkml:trace contextRef="#ctx0" brushRef="#br0" timeOffset="420449.8751">9472 8079 0,'-35'70'0,"70"-140"0,-105 193 15,-1-17-15,36-53 16,-1 0-16,-16 35 16,52-70-16,-18 17 15,0-17-15,36-36 16</inkml:trace>
  <inkml:trace contextRef="#ctx0" brushRef="#br0" timeOffset="420610.2281">9190 8132 0,'0'0'15,"35"52"-15,-17-16 0,-1-1 16,54 53-16,-36-53 15,1 1-15,-1-1 0,53 18 16,-53-18-16,-17-17 16</inkml:trace>
  <inkml:trace contextRef="#ctx0" brushRef="#br0" timeOffset="422006.4074">10425 8290 0,'0'-53'16,"0"106"-16,-18-141 15,0 70-15,-17 1 0,-18-1 16,0 18-16,18 18 0,-53 70 15,52-53 1,-16 71-16,52-71 16,35 36-16,0-36 15,71-17-15,-53-18 16,70-18-16,-70 1 16,35-36-1,-52 17-15,-19-34 16,-17 52-16,0-17 15,-17 17-15,17 1 0,-36 34 16,19 19-16,17 16 16,0 19-16,0 0 0,0 17 15,17 88-15,1-88 16,0 36-16,-18-89 16,0 0-16,0 1 0,-18-1 15,-35-17 1,18-18-16,0 0 0,-71-36 15,53 1-15,18 0 16,-36-53-16,36 35 16,17-36-16,18 37 15,0-1-15</inkml:trace>
  <inkml:trace contextRef="#ctx0" brushRef="#br0" timeOffset="422640.7122">10724 7479 0,'0'0'0,"18"0"16,17-18-1,1 18-15,17-17 16,-18 17-16,0 0 0,-17 0 16,-1 0-16,-34 17 31,-36-17-15,35 0-16,1 18 0,-19-18 15,19 18-15,-1 17 16,18 0-16,0 36 15,18-36-15,-18 18 16,17-18-16,36 36 16,-35-36-16,-1-17 0,19 17 15,-19-17-15,1-1 16</inkml:trace>
  <inkml:trace contextRef="#ctx0" brushRef="#br0" timeOffset="422969.7979">11113 7920 0,'0'0'16,"17"0"-16,1-18 16,-1 1-16,19-36 15,-19 17-15,1-34 16,0 35-16,-18-36 15,-18 53-15,0-35 16,1 36-16,17-1 16,-36 18-16,19 18 15,17-1-15,-18 19 0,18-1 16,0 36-16,18-36 16,17 35-16,0-34 15,18 17-15,-35-36 16,35 1-1,-18-18-15,-17-18 16</inkml:trace>
  <inkml:trace contextRef="#ctx0" brushRef="#br0" timeOffset="423283.9901">11412 7514 0,'0'0'15,"36"0"-15,-19 0 0,19 0 16,-19 18-16,1-18 16,-1 0-16,1 17 15,0 1-15,-18 0 16,0 17-16,0 18 16,17-18-16,-17 53 15,0-52-15,18-1 16,0 18-16,-18-35 15,0 17-15,-18-35 16,18 17-16,-18-17 16,-35 0-16,36-17 15,-18 17-15,17-18 16,-17 1 0</inkml:trace>
  <inkml:trace contextRef="#ctx0" brushRef="#br0" timeOffset="423791.8228">12030 7461 0,'0'18'0,"0"35"16,0-18-1,0 18 1,-18-35-16,18 35 16,0-36-16</inkml:trace>
  <inkml:trace contextRef="#ctx0" brushRef="#br0" timeOffset="424275.1927">12435 7779 0,'0'0'15,"-17"35"-15,-1 0 0,1 71 16,-1-35-16,18-1 15,-18 89-15,18-88 16,36 34-16,-19-52 16,18 0-16,1-17 15,-1-1-15,36-18 16,-36-17-16,0 0 16</inkml:trace>
  <inkml:trace contextRef="#ctx0" brushRef="#br0" timeOffset="424569.628">12788 8008 0,'0'0'16,"53"0"-16,0 0 0,35 35 16,-35-17-16,-18 0 15,36 35-15,-53-18 16,-1-18-16,-17 19 0,-17-1 15,-36 53-15,17-35 16,-16 18-16,52-36 16,-18 0-16,36 1 0,-18-19 15,52 18 1,-16-17-16,34-18 16,-34 0-16,-19 0 15,1 0-15,-1-18 0,-17 1 16,0-1-16</inkml:trace>
  <inkml:trace contextRef="#ctx0" brushRef="#br0" timeOffset="424714.6217">12894 8361 0,'0'0'0,"0"-18"0,35 18 16,-17-17-16,70 17 15,-53 0-15,1 0 16,17 0-16,-18 0 15,0-18-15</inkml:trace>
  <inkml:trace contextRef="#ctx0" brushRef="#br0" timeOffset="425242.2027">13529 7585 0,'18'0'31,"35"17"-31,-36-17 15,36-17-15,-35 17 16,-1 0 0,1 0-16</inkml:trace>
  <inkml:trace contextRef="#ctx0" brushRef="#br0" timeOffset="425447.7122">13564 7638 0,'0'53'16,"0"-106"-16,0 123 0,18 1 16,-18-54-16,0 19 15,18-19-15,-18 1 0,17 0 0,1-1 16,17 19 0,0-36-16,-17 17 15,17-17 1,-17-17-16</inkml:trace>
  <inkml:trace contextRef="#ctx0" brushRef="#br0" timeOffset="425826.9043">13864 8008 0,'0'0'16,"18"0"-16,-1 0 0,19-18 16,-19 1-16,1-1 0,17-17 15,-35 17-15,18-35 16,-18 18 0,0-36-16,0 54 15,0-18-15,-18-1 16,18 1-16,-35 0 15,35 17-15,-18 18 0,1 0 16,17 18-16,-18-1 0,18 72 16,0-54-1,0 18-15,18 0 0,-1 17 16,1-34-16,0-1 16,-1-18-16,1 1 0,17 0 15,-17-18 1,-1 0-16,1-18 0,0 0 15</inkml:trace>
  <inkml:trace contextRef="#ctx0" brushRef="#br0" timeOffset="426655.068">14164 7673 0,'0'18'15,"18"-18"-15,-18 17 16,17 1 0,1-18-16,0 0 15,-1 0-15,1 0 16,0 0-16,-18 17 31,0 1-15,0 0-1,-18-18 64,0 0-64,1 0-15,-1 0 16,18-18-1,0 0 17,0 1-17,18 17 79,-1 0-78,1 0-16,0 0 15,-18-18-15,17 18 16,1 0 0,-1 0-16,-17 18 46,0-1-30,0 1 0,0 0-16,0 35 15,0-18-15,18 36 16,-18-36-16,18 18 16,-18-18-16,0 0 15,0-17-15,-18 0 16,0-18-16,1 0 15,-1-18-15,-17 0 16,17 1-16,-35-1 16,36 18-16,-1-18 15,18 36 1,0 0 0</inkml:trace>
  <inkml:trace contextRef="#ctx0" brushRef="#br0" timeOffset="427015.9402">14429 7532 0,'0'0'16,"0"-53"-16,-18 53 0,18-18 15,18 18-15,17 53 16,-17-18-16,52 71 16,-35-53-16,1 18 15,-1 17-15,0-17 16,18 105-16,-35-88 16,17 71-16,-35-71 15,-18 36-15,1-54 16,-36 18-16,18-52 15,-36 34 1,36-52-16,-53 35 16,52-36-16,19 1 0,-36 0 15,35-18-15,0 0 16</inkml:trace>
  <inkml:trace contextRef="#ctx0" brushRef="#br0" timeOffset="428335.0853">3616 10583 0,'-71'18'15,"19"17"-15,-19 71 16,36-35-16,-1 52 15,36-70-15,18 53 16,0-88-16,70 17 16,-35-35-1,53-53-15,-53 0 16,35-71-16,-53 36 16,0-70-16,-17 69 15,-36-105-15,-17 88 16,-36-70-1,36 88-15,-53-18 16,70 88-16,-17 18 16,17 159-16,36 53 15,35 17 1,35-17 0,-35-124-16,71 53 15,-72-88-15,54 35 16,-70-70-16,-1 0 0,0-1 15</inkml:trace>
  <inkml:trace contextRef="#ctx0" brushRef="#br0" timeOffset="428724.6006">4110 10283 0,'18'159'15,"-36"-318"-15,53 389 0,-35-142 16,35 71-16,1-89 16,17 36-1,-36-71-15,36 18 16,-35-53-16,17 18 16,-17-36-16,-1-35 15,-17 0-15,0 18 0,0-35 16,0 52-16,18 0 15,-18 36 1,35 17-16,-17 1 16,35-1-16,-18-18 15,0-17-15,18 0 16,18 0 0,-53-35-16,-1-18 0,-17 18 15,0-53 1,-17 35-16,-36-53 15,17 53-15,1-53 16,35 71-16</inkml:trace>
  <inkml:trace contextRef="#ctx0" brushRef="#br0" timeOffset="428934.763">4921 9807 0,'0'0'16,"71"0"-16,-36 0 0,-17 0 16,17 0-16,-35 18 15,0 0 1</inkml:trace>
  <inkml:trace contextRef="#ctx0" brushRef="#br0" timeOffset="429091.4816">4974 10001 0,'0'0'16,"0"71"-16,0-18 0,0 17 15,18-34-15,-1-19 0,1 1 16,17-1-16,-17 1 15,17-18-15,-17 0 0</inkml:trace>
  <inkml:trace contextRef="#ctx0" brushRef="#br0" timeOffset="429413.7873">5239 10283 0,'17'0'0,"1"-17"16,0-18-16,-1-1 15,19-17-15,-36 18 16,17-35-16,-17-19 16,0 54-16,0 0 15,-35-18-15,17 35 16,18 1-16,0 34 15,0 54 1,18 17-16,0-35 16,17 17-16,0-34 15,18 17-15,-35-36 16,17 1-16,-17-36 16</inkml:trace>
  <inkml:trace contextRef="#ctx0" brushRef="#br0" timeOffset="429741.6515">5539 9790 0,'0'0'16,"17"-18"-16,1 18 16,0 0-16,-1 0 15,1 0-15,-1 0 0,-17 18 16,36-1-16,-36 19 15,17 16 1,-17-16-16,18 34 16,-18-34-16,18-1 15,-18 18-15,17 0 16,-17-18 0,0-17-16,0-1 0,0 1 15,-17-18 1,-19 0-16,19-18 15,-1 18-15,0-17 0,1 17 16,-1 0-16,1 0 16,-1 17-1</inkml:trace>
  <inkml:trace contextRef="#ctx0" brushRef="#br0" timeOffset="430702.2883">6138 10283 0,'0'0'0,"18"0"15,17-17-15,-17 17 16,35-18 0,-18 1-16,0 17 15,1 0-15,-1 0 0,0 0 16,-17 0-16,-18 17 15</inkml:trace>
  <inkml:trace contextRef="#ctx0" brushRef="#br0" timeOffset="430842.4091">6174 10495 0,'53'35'0,"-106"-70"0,141 70 15,-18-17 1,-34-36-16,-1 18 0,18 0 15,-18-17 1</inkml:trace>
  <inkml:trace contextRef="#ctx0" brushRef="#br0" timeOffset="432233.2927">7708 10478 0,'0'0'0,"-35"-18"0,-36-17 16,36 35-16,-71 0 15,71 17 1,-18 1-16,-17 70 16,17 0-16,35-52 15,36 52 1,-1-71-16,19 1 0,52 0 16,-18-18-16,36-53 15,-53 17-15,0-16 16,0-72-16,-36 54 15,1-72 1,-18 72-16,-35-89 0,0 89 16,17-1-16,-35-35 15,35 71-15,-17 17 16,35 36-16,0 105 16,0-52-16,35 141 15,-17-107-15,17-16 16,18-1-16,0-18 15,18-17-15,-18 0 0,70 0 16,-70-35-16,-18-18 16</inkml:trace>
  <inkml:trace contextRef="#ctx0" brushRef="#br0" timeOffset="432550.5476">8132 10213 0,'52'0'16,"-104"0"-16,175 18 15,-88-18-15,1 0 0,16 35 16,-52-18-16,18 1 16,-18 53-16,-18-36 15,-17 36 1,18-36-16,17 0 0,-18 18 15,18-35-15,18 17 16,-1-17-16,1-1 16,52 1-16,-52-18 15,35 17 1,-18-17-16,-17 0 0,-18-17 16,-18 17-1,1-18-15</inkml:trace>
  <inkml:trace contextRef="#ctx0" brushRef="#br0" timeOffset="432694.7269">8237 10548 0,'36'-18'0,"-1"18"0,0-17 16,-17 17-16,17 0 16,-17 0-16,17 0 15,-17 0-15,-1 0 0,1-18 16,0 18-16</inkml:trace>
  <inkml:trace contextRef="#ctx0" brushRef="#br0" timeOffset="433195.326">8555 9772 0,'18'0'31,"-1"0"-31,36 0 16,-18-18-16,1 18 16,17-17-16,-36 17 15,1 0-15,-36 0 16</inkml:trace>
  <inkml:trace contextRef="#ctx0" brushRef="#br0" timeOffset="433500.5242">8573 9701 0,'0'36'31,"0"-19"-31,0 36 16,0-17-16,0-1 0,17 53 15,-17-53-15,18 36 16,-1-36-16,-17-17 16,36 17-16,-19-17 15,1-18-15,17 17 16,-17-17-16,17-17 15,-17 17 1,-18-18-16,17 18 16</inkml:trace>
  <inkml:trace contextRef="#ctx0" brushRef="#br0" timeOffset="433845.7693">8961 10142 0,'17'0'16,"18"-17"0,-17-1-16,17-35 15,-17 36 1,-18-19-16,18-17 15,-18 36-15,0-54 16,-18 36-16,0 17 0,18-17 16,-35 0-1,17 35-15,1 17 0,17 1 16,-18 70 0,36-53-16,-18 18 0,35-17 15,18 34-15,-35-35 16,35 1-16,-36-36 15,19 0 1,-19 0-16</inkml:trace>
  <inkml:trace contextRef="#ctx0" brushRef="#br0" timeOffset="434157.6544">9172 9737 0,'0'0'16,"18"-18"-16,0 0 0,17 18 15,-18 0-15,19 18 16,-19-18-16,19 18 16,-19-1-16,1 19 15,0-19-15,-18 54 16,17-36 0,-17 36-16,18-36 15,-18 0-15,0-17 0,17 17 16,-17-17-1,-17-18 1,-1 0 0,-17-18-16,0 18 15,35 18 17</inkml:trace>
  <inkml:trace contextRef="#ctx0" brushRef="#br0" timeOffset="434763.8997">9790 10619 0,'0'-18'32,"-18"0"-1</inkml:trace>
  <inkml:trace contextRef="#ctx0" brushRef="#br0" timeOffset="435463.7568">10724 10495 0,'-17'-53'0,"34"106"0,-52-123 16,0 70-16,-36-18 15,36 36-15,-53 35 16,53-18-16,-18 53 16,35-35-16,18-18 0,35 53 15,1-52 1,34 17-16,-17-53 16,35 0-16,-52-18 15,34-35-15,-35 18 16,-17-36-1,-18 36-15,-18-53 16,1 52-16,-1-16 16,0 34-16,1 36 15,17-1-15,0 18 16,17 54-16,1-54 16,17 0-16,1 0 0,34 18 15,-17-53 1,-18 18-16,1-18 0,17-18 15,-36 1-15</inkml:trace>
  <inkml:trace contextRef="#ctx0" brushRef="#br0" timeOffset="435665.1605">10883 9737 0,'18'-18'0,"-1"0"16,54 1-16,-53-1 15,52 0-15,-52 1 16,17 17-16,-17 0 16</inkml:trace>
  <inkml:trace contextRef="#ctx0" brushRef="#br0" timeOffset="435841.2891">11042 9701 0,'0'0'0,"0"36"0,0-1 16,0-17-16,0 17 0,0 0 16,18 36-16,-18-36 15,35 18 1,-17-35-16,17 17 15,-18-18-15,36-17 16</inkml:trace>
  <inkml:trace contextRef="#ctx0" brushRef="#br0" timeOffset="436154.7064">11342 10142 0,'0'0'0,"17"0"15,1 0-15,35-53 16,-18 18-16,-17 0 0,17 0 16,-17-1-16,-1 1 15,-17-53-15,0 53 16,-17-18-16,-18 17 16,-1-17-16,1 36 15,0 17-15,17 17 16,18 72-1,18-54-15,17 71 16,0-71-16,-17 0 16,52 36-16,-52-53 15,17 17-15,18-18 16,-35-17-16,0 0 0</inkml:trace>
  <inkml:trace contextRef="#ctx0" brushRef="#br0" timeOffset="436343.6686">11765 9966 0,'18'0'16,"17"0"-16,-17 0 15,17-18-15,-17 18 16,-1 0-16,-17-17 0,36 17 15</inkml:trace>
  <inkml:trace contextRef="#ctx0" brushRef="#br0" timeOffset="436548.7779">12083 9790 0,'0'0'0,"0"17"16,0 36-1,0-35-15,0 17 0,0 18 16,17-35-16,1 17 16,0-17-1</inkml:trace>
  <inkml:trace contextRef="#ctx0" brushRef="#br0" timeOffset="437144.0154">12277 9666 0,'0'0'15,"17"0"-15,1 0 47,0 0-31,-1 0 31,-17 18 15,18-18-46,17 0-16,-17 0 15,-1 0 1,1 0-16,-18 17 16,0 19-1,0-19-15,0 54 16,0-18 0,0-18-16,35 53 15,-17-52-15,0-1 0,-1 18 16,-17-36-16,0 1 15,-17-18 1,17-18 0,-18 18-16,0 0 0,-35-17 15,18 17-15,-18 0 16</inkml:trace>
  <inkml:trace contextRef="#ctx0" brushRef="#br0" timeOffset="440190.9038">10319 11254 0,'17'0'15,"1"0"1,17 0-16,89 0 16,-36 0-16,35 0 0,19-18 15,193-17 1,-124 17-16,1 0 0,0 1 0,211-18 16,-229 17-16,124 0 15,-213 18 1,-16 0-16</inkml:trace>
  <inkml:trace contextRef="#ctx0" brushRef="#br0" timeOffset="446603.0113">3792 12894 0,'-70'0'15,"35"18"-15,-36 35 16,36-18-1,-18 53-15,35-35 16,1 35-16,17-53 16,35 18-16,-18-35 15,54-18-15,-36-18 16,18-35-16,-18 18 16,18-35-16,18-54 0,-36 54 15,-17-72 1,-1 54-16,-34-53 15,-18 53-15,-36-35 16,36 70-16,-36-18 16,36 71-16,0 18 15,35 17-15,0 36 16,17 105-16,19-70 16,34 88-16,-35-106 15,18-17-15,71 34 16,-18-52-1,-53-35-15,-18-18 0,35 0 16,-34-18 0</inkml:trace>
  <inkml:trace contextRef="#ctx0" brushRef="#br0" timeOffset="446959.9416">4110 12206 0,'35'124'16,"-70"-248"-16,88 336 0,-36-124 0,19 0 15,-19 0-15,1 1 0,35 34 16,-35-88-16,17 18 16,-18-53-16,-17 0 15,0-17-15,18-1 16,0-17-16,-1-1 15,1 19-15,17-19 16,1 19-16,-1 17 0,-18 17 16,19 19-16,-19-19 0,-17 19 15,18 17-15,-18-18 16,-35 0-16,-1-17 16,-52 17-1,35-35-15,-17 18 16,35-36-16,17 0 15,18 1-15</inkml:trace>
  <inkml:trace contextRef="#ctx0" brushRef="#br0" timeOffset="447643.4518">4798 11977 0,'-18'0'16,"36"0"31,-1 0-47,1 17 15,35-17-15,-35 0 16,35 0-16,-18 0 16,0-17-16</inkml:trace>
  <inkml:trace contextRef="#ctx0" brushRef="#br0" timeOffset="447844.0261">4780 11994 0,'0'53'15,"0"-106"-15,0 124 0,18-18 16,-18-18-16,17 18 16,-17-35-16,18-1 0,0 36 15,-1-17-15,36-1 16,-35-17-1,35 17-15,-36-35 16</inkml:trace>
  <inkml:trace contextRef="#ctx0" brushRef="#br0" timeOffset="448137.2041">5098 12435 0,'0'0'0,"17"-17"15,-17-1 1,18-17-16,17-36 16,-35 36-16,18-53 15,-18 53-15,0-36 16,0 36-16,-18-1 16,1 19-16,-1 17 15,18 35-15,0-17 16,0 35-16,0 35 15,35 0-15,-17-35 16,17-35-16,0-1 0,18 19 16,-17-36-16,17-36 15,-36 19-15</inkml:trace>
  <inkml:trace contextRef="#ctx0" brushRef="#br0" timeOffset="448455.1443">5398 11871 0,'35'18'0,"-70"-36"0,105 53 16,-52-17-16,17 17 16,0-17-16,-35-1 0,18 19 15,0 17 1,-1-18-16,-17 0 0,0 36 15,0-18-15,-17 17 16,17-34-16,-18-19 16,18 1-16,-18-18 15,-17-35 17,35 17-32,-18 0 15,36 18 1,0 18-1</inkml:trace>
  <inkml:trace contextRef="#ctx0" brushRef="#br0" timeOffset="448687.3982">6156 12488 0,'18'0'16,"35"0"0,52 0-16,-52 18 15,-35-18 1</inkml:trace>
  <inkml:trace contextRef="#ctx0" brushRef="#br0" timeOffset="448830.2504">6174 12718 0,'0'0'16,"53"35"-16,-18-35 0,0 0 0,0 0 15,36 0 1,-36 0-16,-17 0 15</inkml:trace>
  <inkml:trace contextRef="#ctx0" brushRef="#br0" timeOffset="449488.9736">7497 12894 0,'0'0'16,"0"-18"-16,-18 18 0,-17 0 15,-1 0-15,-17 71 16,18-18-16,18 0 16,-19 70-1,36-70-15,18 18 0,0-36 16,17-17-16,53-1 16,-35-52-16,0 0 15,0-1-15,35-87 16,-53 52-16,-17 1 0,-1-89 15,-34-17 1,-1 88-16,-17-1 16,-89-140-1,54 158-15,35 89 16,35 35-16,0 106 16,17-53-16,36 123 15,-18-106 1,-17-17-16,35-18 0,53 36 15,-36-71-15,54 0 16,-71-53-16,35 0 16</inkml:trace>
  <inkml:trace contextRef="#ctx0" brushRef="#br0" timeOffset="449784.5261">8132 12629 0,'0'0'16,"52"0"-16,-16 0 0,87 0 16,-70 0-16,18 0 15,-18 18-15,-18-18 16,18 35-16,-53 1 16,0 52-1,-35-53-15,17 36 0,-70 52 16,70-70-16,-17 0 15,35-18-15,0 1 0,0-1 16,53 0-16,-36-17 16,36-18-16,35 0 15,-52-18-15,-1 18 0,-17-18 16,-1 1 0,-17-1-16</inkml:trace>
  <inkml:trace contextRef="#ctx0" brushRef="#br0" timeOffset="449931.7346">8308 13053 0,'35'0'15,"0"0"-15,1 0 16,52-18-16,-53 1 16,53-1-16,-52 0 15,-1 18-15</inkml:trace>
  <inkml:trace contextRef="#ctx0" brushRef="#br0" timeOffset="450150.7718">8784 12012 0,'53'0'16,"-18"0"-16,54-18 16,-37 1-16,1-1 0,18-17 15,-36 17-15,-35 1 16</inkml:trace>
  <inkml:trace contextRef="#ctx0" brushRef="#br0" timeOffset="450312.275">8943 12047 0,'18'71'0,"-36"-142"0,36 177 15,-1-35-15,1-36 16,-1 18 0,-17 0-16,18-35 15,17-1-15,-17-17 16</inkml:trace>
  <inkml:trace contextRef="#ctx0" brushRef="#br0" timeOffset="450634.6704">9225 12435 0,'0'0'15,"18"18"-15,-1-36 16,19-17-16,-1-18 15,-17 18-15,-1-18 16,-17-18 0,0 19-16,-17-37 0,-1 54 15,18 0-15,-18 0 0,1-1 16,-1 36 0,18 53-16,0 0 15,0 71-15,18-72 16,17 54-16,-17-53 15,35 0 1,-18-18-16,-18-35 0,1 18 16,35-18-16,-53-18 15,18-17-15</inkml:trace>
  <inkml:trace contextRef="#ctx0" brushRef="#br0" timeOffset="450962.8886">9525 11942 0,'0'0'0,"35"17"15,-17 1-15,0-18 0,34 17 16,-34 1-16,35-18 16,-18 18-16,-17-18 15,17 0-15,-17 0 16,-18 17-1,0 36 1,0 0-16,0-18 16,18 54-16,-1-54 15,1 36-15,-18-54 16,17 36-16,-17-35 16,-17-18-1,-1 0-15,-17 0 16,17-18-16,-35 18 15,36 0-15</inkml:trace>
  <inkml:trace contextRef="#ctx0" brushRef="#br0" timeOffset="454150.385">3898 14870 0,'0'-18'15,"-17"18"-15,-1-18 16,0 18-16,-17-17 15,17 17 1,1 17-16,-36 36 0,18-17 16,17 16-16,-17-16 15,17 34-15,0-17 0,18 0 0,0 71 16,18-72 0,17 19-16,1-53 15,52-18-15,18-71 16,-54 18-16,19-70 15,-36 35 1,18-89-16,-35 89 16,-18 0-16,0 0 0,-18-106 15,-17 105-15,-36-69 16,18 87-16,-17-17 16,35 88-16,-1 17 15,36 19 1,18 123-16,0-71 15,35 141-15,-18-123 16,53 106 0,-35-142-16,-18 1 0,53 34 15,-52-52-15,17 0 16,-36-35-16</inkml:trace>
  <inkml:trace contextRef="#ctx0" brushRef="#br0" timeOffset="454540.474">4639 14852 0,'0'0'15,"-53"35"-15,35 1 0,-17-1 16,0 71-16,35-53 15,18 35-15,-1-71 16,36 19-16,-18-19 16,36-34-1,-36-1-15,-17 0 0,17-52 16,-17 35-16,-18-36 16,0 36-16,-18-36 15,1 54-15,-1-1 16,0 18-1,36 35 1,0 53-16,-1-52 16,36 52-16,-18-53 15,18 18-15,-35-18 16,35-17 0,-36-18-16,1 0 0</inkml:trace>
  <inkml:trace contextRef="#ctx0" brushRef="#br0" timeOffset="455724.1268">4868 13988 0,'0'0'0,"18"0"32,35 0-32,17 0 15,-34 0-15,17-18 16,-18 18-1,-17 0-15</inkml:trace>
  <inkml:trace contextRef="#ctx0" brushRef="#br0" timeOffset="455879.9731">4957 14093 0,'0'124'16,"0"-248"-16,17 301 0,-17-124 15,35 35 1,-17-53-16,0 1 0,-1-1 16,36 0-16,-17-17 15</inkml:trace>
  <inkml:trace contextRef="#ctx0" brushRef="#br0" timeOffset="456212.2652">5309 14499 0,'0'0'16,"18"-17"0,17-36-16,1 17 15,-19-17-15,-17 18 0,35-35 16,-35 34-16,0 1 15,0-36 1,-17 19-16,-1 34 16,1 18-16,-1 0 15,0 0-15,18 70 16,0-34-16,0 17 0,0 35 16,18-35-16,17 17 15,0-34 1,18-19-16,-17 1 15,17-18-15</inkml:trace>
  <inkml:trace contextRef="#ctx0" brushRef="#br0" timeOffset="456374.4556">5662 14252 0,'18'0'16,"-1"0"-16,1 0 15,17 0 1,-17 0 0,17 0-16</inkml:trace>
  <inkml:trace contextRef="#ctx0" brushRef="#br0" timeOffset="456574.9453">5909 14111 0,'0'18'16,"0"17"-1,0 18 1,0-35-16,0 52 16,0-52-16,0 35 15,18-53-15,-1 17 16,1-17-16</inkml:trace>
  <inkml:trace contextRef="#ctx0" brushRef="#br0" timeOffset="457108.1905">6103 13917 0,'18'0'16,"-1"0"-16,19 0 15,-19 0-15,19 0 16,-19 0-16,18 0 16,-17 0-16,0 18 15,-18 17 1,0-17-16,0 17 0,17 0 15,-17 53-15,0-52 16,18 52-16,0-53 16,-18-17-16,17 17 15,-17-17-15,0 17 16,0-17-16,-17-18 16,-1-18-1,0 18-15,-17-35 16,17 35-16,1-18 15,-1 18 1,1-18-16,-1 18 16</inkml:trace>
  <inkml:trace contextRef="#ctx0" brushRef="#br0" timeOffset="458720.7392">6685 14676 0,'18'0'16,"-1"0"-1,1-18-15,17 18 0,1-18 16,-1 18-16,0-17 15</inkml:trace>
  <inkml:trace contextRef="#ctx0" brushRef="#br0" timeOffset="458849.6499">6703 14923 0,'0'0'0,"35"0"0,53 0 15,-52-18-15,-1 18 16,0-18-16</inkml:trace>
  <inkml:trace contextRef="#ctx0" brushRef="#br0" timeOffset="459538.9048">7796 14411 0,'0'71'16,"0"-142"-16,18 194 0,-18-52 15,0 17-15,0-17 0,0 17 0,0-17 16,18 70 0,-18-88-16,35 35 0,-17-71 15,35 1 1,-36-36-16,1 1 0,-1-1 15,19-35-15,-36 18 16,17-36 0,-17 54-16,18-1 0,17 0 15,-17 36-15,17 17 16,18 18-16,-18-17 16,36-1-16,-36-18 15,53-17-15,-35-17 16,0-36-16,-17 18 15,-36-18 1,0 0-16,0 0 0,-18 0 16,0 0-16,-17-18 0,17 19 0,-17-1 15,17 0-15,1-18 16,17 54-16,35-19 16,-17 36-16</inkml:trace>
  <inkml:trace contextRef="#ctx0" brushRef="#br0" timeOffset="459755.7254">8661 13988 0,'0'0'16,"17"0"-16,19 0 15,17-18 1,-18 18-16,0-18 16,0 18-16,1 0 0,-19-17 15</inkml:trace>
  <inkml:trace contextRef="#ctx0" brushRef="#br0" timeOffset="459911.012">8714 14093 0,'0'0'0,"0"36"0,17 70 16,-17-53-16,0 17 16,18-35-16,0-17 15,-18 0-15,17-1 0,1-17 16,-1 0-16,36 0 16,-35 0-16</inkml:trace>
  <inkml:trace contextRef="#ctx0" brushRef="#br0" timeOffset="460233.8251">9049 14358 0,'0'0'16,"17"18"-16,1-36 15,0 18-15,-1-18 0,54-52 16,-53 35-16,17-54 15,-18 54-15,-17-35 16,0 34-16,-17-17 16,17 36-1,-18 17-15,1-18 0,-1 36 16,0-1-16,18 19 16,0-1-16,0 35 15,0-34-15,18-1 16,17 36-16,18-54 15,-18 1-15,1-36 16,-19 18-16,1-17 16</inkml:trace>
  <inkml:trace contextRef="#ctx0" brushRef="#br0" timeOffset="460551.8504">9402 13882 0,'17'0'15,"1"0"1,17 0-16,-17 0 16,-1 0-16,19 0 0,17 0 15,-36 0 1,1 17-16,-18 19 16,0 17-1,0-18-15,17 0 0,-17 0 16,0 36-1,18-53-15,0 35 16,-18-36-16,0 19 16,0-19-16,-36-17 15,19 0 1,-18-17 0,17-1-16,0 0 15,18 1-15</inkml:trace>
  <inkml:trace contextRef="#ctx0" brushRef="#br0" timeOffset="460795.1169">9807 13741 0,'0'0'0,"53"-18"16,-35 18-16,17-18 16,0 1-16,1-1 15,-19 18 1,-17-17-16,-17 17 16,-19 17-1</inkml:trace>
  <inkml:trace contextRef="#ctx0" brushRef="#br0" timeOffset="460906.3858">9878 13794 0,'0'0'16,"17"53"-16,1-36 0,17 18 16,-17-17-1,17 0-15,-35-1 16,18 1-16,-18 0 16</inkml:trace>
  <inkml:trace contextRef="#ctx0" brushRef="#br0" timeOffset="462163.6551">9701 13758 0,'18'0'47,"17"-17"-47,1-1 15,17 0-15,-18 1 16,18-1-16,-36 1 16,19 17-16</inkml:trace>
  <inkml:trace contextRef="#ctx0" brushRef="#br0" timeOffset="462496.7877">10213 14605 0,'-18'0'16,"18"-18"0</inkml:trace>
  <inkml:trace contextRef="#ctx0" brushRef="#br0" timeOffset="463159.6477">11007 14693 0,'0'0'15,"-18"-17"-15,0 17 0,18 17 16,-35 1-16,0-1 16,0 72-16,-18-1 15,35-35-15,0 53 16,18-71 0,0 0-16,18 36 15,0-54-15,35-17 16,-18 0-16,0-17 15,18-1-15,-18-17 0,-17 0 16,17-1-16,18-70 16,-35 36-16,-1-54 15,-17 36-15,0 18 0,0-19 16,-17 1-16,-36-88 16,18 105-16,-18-17 15,35 88-15,0 0 0,1 18 16,-1 105-1,18-35-15,0 1 0,18-1 16,17 106-16,0-106 16,71 71-16,-35-106 15,35 17-15,-36-52 16,18 17 0,-52-35-16</inkml:trace>
  <inkml:trace contextRef="#ctx0" brushRef="#br0" timeOffset="463465.5404">11571 14676 0,'0'0'15,"0"-36"-15,18 36 0,17 0 16,-17 0-16,70-17 16,-35 34-16,-18-17 15,0 18-15,1 0 0,-19 17 16,-17 0-16,0 0 15,-17 54-15,-1-36 16,-17 17-16,17-35 16,0 36-16,18-53 15,36-1-15,-19 1 16,36-18 0,-35 0-16,0 0 15,-36-18 1,0 1-16,1-1 0,-19-17 15,1 17-15</inkml:trace>
  <inkml:trace contextRef="#ctx0" brushRef="#br0" timeOffset="463570.182">11659 14923 0,'0'0'16,"-35"-18"-16,17 18 0,36 0 15,35 0 1,0 0-16,17 0 16,54-18-16,-71 1 15,17 17-15,19-36 16,-72 19-16</inkml:trace>
  <inkml:trace contextRef="#ctx0" brushRef="#br0" timeOffset="463792.0247">12118 14111 0,'35'-35'16,"0"17"-16,54-17 15,-36 17-15,0 1 16,-1-1-16,1 0 16,-35 1-16</inkml:trace>
  <inkml:trace contextRef="#ctx0" brushRef="#br0" timeOffset="463976.9015">12206 14058 0,'0'0'16,"18"88"-16,-18-35 0,0-17 16,35 34-16,-17-35 15,17 1 1,-17-19-16,-1 1 0,19 0 15,-19-18-15,1 17 16,-18-34-16</inkml:trace>
  <inkml:trace contextRef="#ctx0" brushRef="#br0" timeOffset="464294.1504">12559 14464 0,'18'0'0,"-36"0"0,53 0 16,-17-18-16,17-35 16,-17 36-1,17-54-15,-17 36 16,-1 17-16,1-70 16,-18 53-16,-18-1 15,18 1-15,-17 0 0,-19-18 16,19 53-16,-1 0 15,-17 18-15,35 17 0,0 35 16,17-34 0,1 17-16,17-18 0,18 36 15,-17-36-15,34 18 16,-35-53-16,18 17 16,-35-17-16</inkml:trace>
  <inkml:trace contextRef="#ctx0" brushRef="#br0" timeOffset="464648.4372">12929 14023 0,'0'-18'16,"0"36"-16,18-36 0,0 18 15,17-17-15,-17 17 16,34-18-16,-34 18 15,17-18 1,-35 36 0,0 17-1,0 1-15,0-1 0,0 0 16,18 53 0,0-52-16,-1 34 0,1-35 15,0-17-15,-1 17 16,-17-17-16,-17-18 15,-19 18 1,1-18-16,0-18 16,-1 18-1,19 0-15,-1 0 16,1 0-16</inkml:trace>
  <inkml:trace contextRef="#ctx0" brushRef="#br1" timeOffset="485247.3423">3369 15646 0,'-18'0'0,"1"0"31,-1 0-31,18 17 0,-18 1 16,1 0-1,-1-1 1,18 1-16,0 0 16,18-18 15,-1 0-31,1 17 16,0-17-1,-1 0-15,36 18 16,-35-18-16,17 17 0,1-17 15,-1 18-15,0-18 0,89 0 16,-54 0 0,106 0-16,-70 0 15,0 0-15,0 18 0,17-18 16,107-18-16,-107 0 16,124 1-16,-141-1 15,17 1-15,-34-1 0,17 18 16,-1-18-16,72 1 15,-89-1-15,35 18 16,-52-18-16,-36 18 16,18 0-16,-18 0 0,1 0 15,17 18-15,-18-18 16,18 18 0,-36-18-16,19 0 15,-19-18-15,1 0 16,-18 1-16,18-36 15,-18 18-15,-18 17 0,18-17 16,-18-18-16,1 35 16,-1-17-1</inkml:trace>
  <inkml:trace contextRef="#ctx0" brushRef="#br1" timeOffset="486900.3394">6421 9102 0,'0'-18'15,"17"18"1,1 0-1,-18 18 17,0-1-32,0 19 15,0-1 1,0 0-16,0-17 16,0-1-16,17 1 15,19 0-15,-1-18 16,36 17-16,-18-17 15,88 0 1,-53 0-16,0 0 0,124 0 16,-89 0-16,124-17 15,-123-1-15,105 0 16,-141 18-16,18-17 16,53-1-16,-71 1 15,35-1 1,-70 0-16,18-17 15,-54 35-15,-17-18 0,0 1 16,-17-1-16,-18-17 16,17-1-16,0 19 15,-17-1-15,-36-52 16,36 52-16</inkml:trace>
  <inkml:trace contextRef="#ctx0" brushRef="#br1" timeOffset="493467.0383">3616 9366 0,'-18'0'15,"36"-17"16,0 17-31,-1 0 16,1-18-16,35 18 16,53 0-1,-53 0-15,17 0 0,107 18 16,-89-18-16,88-18 16,-70 18-16,53-18 15,-89 1-15,18 17 16,-70 0-1,0 0-15,-1 0 0,-34 0 16</inkml:trace>
  <inkml:trace contextRef="#ctx0" brushRef="#br1" timeOffset="511615.5169">3916 17233 0,'-18'-17'16,"1"17"0,-1-18-16,0 0 0,-17 1 15,17 17-15,-17 0 16,0 17-1,17 19-15,-17-1 0,17 0 16,1 18-16,17-18 0,-18 1 16,18 34-16,18-35 15,17 1-15,-17-36 16,34-18 0,-16 0-16,17-52 15,-36 35-15,1-71 16,0 53-16,-18-71 15,0 71-15,-18-17 16,-35-106-16,35 105 0,-52-53 16,52 107-1,1-18-15,-1 52 16,18 54 0,18-18-16,34 105 15,-34-69-15,17-19 0,36 71 16,-36-88-16,53 35 15,-52-52 1,52 17-16,-53-53 16,0 0-16</inkml:trace>
  <inkml:trace contextRef="#ctx0" brushRef="#br1" timeOffset="511935.976">4269 16933 0,'35'0'16,"-70"0"-16,105 0 15,-35 0-15,1 0 0,17 18 16,0 0-16,-36-1 16,1 19-16,-18-19 0,0 18 15,-18 36-15,1-36 16,-1-17-16,-17 35 15,-1-18 1,36-17-16,0-1 0,0 1 16,36 0-1,-19-18-15,19 17 16,16-17-16,-34 0 16,17 0-16,-17 0 15,-18-17-15</inkml:trace>
  <inkml:trace contextRef="#ctx0" brushRef="#br1" timeOffset="512069.6945">4410 17216 0,'17'0'16,"1"0"-16,35-18 16,-18 18-16,18-18 15,-35 1-15,17 17 16</inkml:trace>
  <inkml:trace contextRef="#ctx0" brushRef="#br1" timeOffset="512292.7664">4674 16404 0,'0'0'0,"18"-17"16,17-1-1,-17 0-15,17 18 0,18-17 16,-35-1-16,17 18 16,-17 18-16</inkml:trace>
  <inkml:trace contextRef="#ctx0" brushRef="#br1" timeOffset="512458.515">4780 16369 0,'0'35'0,"0"-17"0,0 17 16,0 36 0,0-36-16,18 35 15,-18-34-15,0 17 16,17-36-16,1 1 15,0-18-15</inkml:trace>
  <inkml:trace contextRef="#ctx0" brushRef="#br1" timeOffset="512764.4263">5027 16669 0,'0'0'16,"18"17"-16,-18 1 0,17-36 15,1 18-15,0-17 16,-1-19-16,1-16 16,-18 16-16,0 1 0,0-36 15,-18 54 1,1-36-16,-1 35 0,0 18 16,18 18-1,0 0-15,0 17 16,0 18-16,0-18 15,18 0-15,0 1 0,17 34 16,0-52-16,18-1 16,-35-17-16,17 0 15,-17-17-15,-1-1 0</inkml:trace>
  <inkml:trace contextRef="#ctx0" brushRef="#br1" timeOffset="513048.864">5274 16281 0,'18'0'16,"17"0"-1,0 0 1,1 0-16,-19 0 0,1 17 16,17 19-1,-35-19-15,18 54 16,-18-36-16,0 0 0,0 1 15,17-1-15,-17-17 16,0 17-16,0-18 0,-17 1 16,17 0-16,-36-1 15,19-17 1,-18 0-16,17 0 16,0 0-16,18-17 15</inkml:trace>
  <inkml:trace contextRef="#ctx0" brushRef="#br1" timeOffset="513364.9887">5750 16828 0,'18'0'16,"-36"0"-16,54 17 0,-19-17 0,36 0 15,-18 0-15,1 0 16,-1 0-16,0-17 16</inkml:trace>
  <inkml:trace contextRef="#ctx0" brushRef="#br1" timeOffset="513493.9196">5803 17039 0,'53'18'15,"-18"-18"1,1-18-16,-1 18 0,36-17 16,-54-1-16</inkml:trace>
  <inkml:trace contextRef="#ctx0" brushRef="#br1" timeOffset="520551.2094">6967 16598 0,'0'-17'0,"0"-19"16,18 19-16,-18-1 0,0 0 15,0 36 17,-18 88-17,1-36-15,-1 19 16,0-1-16,1-18 16,-1 19-16,18 16 15,0-52-15,0-17 16,18-1-16,17-18 0,-17-17 15,17 0-15,0 0 0,1-17 16,-1-1-16,18-52 16,-36 52-16,1-35 0,0 35 15,-1 18 1,1 0-16,-18 36 16,18-19-16,-1 19 0,1-1 15,35 18-15,-18-36 16,18 1-1,-18-18-15,1-18 0,-19-17 16,1 18-16,-1-19 0,-17 1 16,0-71-16,-17 71 15,-36-71-15,35 53 16,1 0-16,-1 0 0,0 18 16,18 17-1</inkml:trace>
  <inkml:trace contextRef="#ctx0" brushRef="#br1" timeOffset="520841.1991">7673 16210 0,'18'0'15,"-1"18"-15,18-18 16,-17 17 0,17-17-16,-17 0 0,0 0 15,-1 0-15,19 0 16,-54 0-1</inkml:trace>
  <inkml:trace contextRef="#ctx0" brushRef="#br1" timeOffset="521037.3059">7743 16281 0,'0'0'15,"18"17"-15,-18 36 0,0-35 16,18 17-16,-18 36 15,0-36-15,0 18 16,0-18-16,0-17 16,17 17-16,1-17 15,17-1-15,-17-17 16,17-17-16,-17 17 16</inkml:trace>
  <inkml:trace contextRef="#ctx0" brushRef="#br1" timeOffset="521384.2431">8026 16563 0,'0'0'0,"17"0"15,1-18 1,0 1-16,-1-1 15,1 0-15,-18-17 0,18 17 16,-18-34-16,0 16 16,0-34-16,0 34 15,-36-16-15,19 34 16,-1 0 0,0 18-16,1 18 15,-1 0-15,18 52 16,0-35-16,35 36 15,-17-36-15,0 0 16,-1-17-16,19 0 0,16-1 16,-16 1-16,-1-18 15,-17 0-15</inkml:trace>
  <inkml:trace contextRef="#ctx0" brushRef="#br1" timeOffset="521563.016">8326 16334 0,'0'0'15,"17"0"-15,1 0 0,-1 0 16,1 0-16,0 0 16,-1-18-16,19 0 15,-19 18-15</inkml:trace>
  <inkml:trace contextRef="#ctx0" brushRef="#br1" timeOffset="521740.6053">8414 16281 0,'0'70'16,"0"-140"-16,0 176 0,0-89 0,0 36 15,17-35-15,-17-1 16,36 1-16,-19-18 16</inkml:trace>
  <inkml:trace contextRef="#ctx0" brushRef="#br1" timeOffset="521924.9586">8608 16281 0,'0'0'16,"0"70"-16,0-52 15,0 17-15,0-17 16,0 17-16,17-35 0,1 35 16,0-35-16</inkml:trace>
  <inkml:trace contextRef="#ctx0" brushRef="#br1" timeOffset="522374.8452">8731 16157 0,'18'0'0,"0"0"31,-1 0-31,1 0 16,-1 0-16,1 0 15,0 0 1,-1 0 0,-17 18 15,0 0-16,0-1-15,18-17 0,-18 18 16,18 17-16,-18-17 16,17 35-16,-17-36 15,0 36 1,0-35-16,0 17 16,0-17-16,-17-1 15,-1-17-15,0 0 16,1 0-16,-1 0 15,0 0-15,1 0 16,17-17 0,0-1-1</inkml:trace>
  <inkml:trace contextRef="#ctx0" brushRef="#br1" timeOffset="522584.9899">9049 16069 0,'0'0'0,"17"18"0,1-18 16,35 0-1,-18 0-15,18-18 16,-35 18-16,-1 0 15</inkml:trace>
  <inkml:trace contextRef="#ctx0" brushRef="#br1" timeOffset="522729.6108">9172 16245 0,'0'0'16,"18"53"-16,-18-35 0,0 17 15,0-17-15,0 0 16,-18-1 0</inkml:trace>
  <inkml:trace contextRef="#ctx0" brushRef="#br1" timeOffset="523526.0637">9543 16951 0,'-18'0'0,"-17"0"16,-1 18 0,1 35-1,18 35 1,17 0 0,17-35-16,18 0 0,1-18 15,52-35-15,-35 0 16,35-53-1,-35 0-15,18-70 16,-54 70-16,1-18 0,-1-87 16,-17 87-16,-17 0 15,-1 1-15,-17-1 0,0 18 16,-1 18-16,-34-35 16,34 70-16,1 35 15,18 18-15,17 17 16,0 18-16,17 1 0,18 17 15,36 70-15,-18-88 16,53 18-16,-53-71 16,53 18-1,-71-53-15,18 18 16,-36-36-16,1 0 16</inkml:trace>
  <inkml:trace contextRef="#ctx0" brushRef="#br1" timeOffset="523920.625">10283 16792 0,'18'-17'16,"-36"34"-16,54-52 0,-19 35 0,1-18 15,17 1-15,36 17 16,-53 0-16,34 35 16,-34-17-16,-18 35 15,0-1-15,-35 19 16,17-18-16,-17 35 15,35-53-15,0 18 16,18-17-16,-1-19 16,54 1-16,17-1 15,-53-17-15,0 0 16,18-17 0,-35-1-16,-18 1 15</inkml:trace>
  <inkml:trace contextRef="#ctx0" brushRef="#br1" timeOffset="524059.9397">10336 17074 0,'36'0'16,"17"0"-16,35 0 16,-35-17-16,0 17 0,0-18 15,35 1 1</inkml:trace>
  <inkml:trace contextRef="#ctx0" brushRef="#br1" timeOffset="524387.9648">10777 16210 0,'0'0'0,"18"-17"15,35 17 1,-18-18-16,0 18 0,36-18 16,-36 18-16,18 0 15,-53-17-15</inkml:trace>
  <inkml:trace contextRef="#ctx0" brushRef="#br1" timeOffset="524571.5344">10866 16245 0,'0'0'0,"0"36"16,17 52-16,1-35 15,-18 35-15,0-53 16,17-17-16,-17 0 16,18-1-16,-18 1 0,35-18 15,-17 0-15,0-18 16,-1 1-16</inkml:trace>
  <inkml:trace contextRef="#ctx0" brushRef="#br1" timeOffset="524989.2773">11148 16510 0,'0'0'16,"17"0"-16,1-35 0,0 17 15,17-35 1,-17 36-16,-1-19 0,1 1 15,-18-18-15,0 35 16,0 1-16,-35-18 16,17 35-16,-17-18 15,17 36-15,0-1 16,18 1 0,0 17-16,0-17 0,0 17 15,36 36-15,-19-36 16,36 35-16,-17-52 15,-1 0-15,-18-1 16,19-17-16,-19 18 16,1-18-16</inkml:trace>
  <inkml:trace contextRef="#ctx0" brushRef="#br1" timeOffset="525166.2578">11483 16369 0,'18'18'16,"-36"-36"-16,53 36 0,0-18 0,18 0 15,-35-18-15,35 0 16,-35 18-16,-18-17 16,17 17-16</inkml:trace>
  <inkml:trace contextRef="#ctx0" brushRef="#br1" timeOffset="525328.9244">11624 16334 0,'0'70'16,"0"-140"-16,0 175 0,0-69 0,0-19 15,18 19 1,-1-36-16,1 0 15</inkml:trace>
  <inkml:trace contextRef="#ctx0" brushRef="#br1" timeOffset="525505.5397">11818 16316 0,'0'71'15,"0"-142"-15,0 177 0,0-71 16,0-17-16,18-1 16,-1-17-16,1 0 15</inkml:trace>
  <inkml:trace contextRef="#ctx0" brushRef="#br1" timeOffset="525839.617">11977 16140 0,'35'17'0,"-70"-34"0,88 52 16,-18-35-16,-17 18 15,35-18-15,-36 17 16,1 1-16,-18-1 15,17 54 1,-17-36-16,0 53 16,0-70-16,0 53 15,0-54-15,-17 19 16,-1-19-16,-17-17 16,17 0-1,1 0-15,-1 0 16,-17-17-16,35-1 15</inkml:trace>
  <inkml:trace contextRef="#ctx0" brushRef="#br1" timeOffset="526612.4746">12400 16986 0,'18'0'16,"17"-17"-1,18 17-15,-18-18 0,71 18 16,-53-18-16,18 1 15,-36-1-15,18 0 16,-53 1 0</inkml:trace>
  <inkml:trace contextRef="#ctx0" brushRef="#br1" timeOffset="526757.0557">12735 16916 0,'0'0'16,"-35"35"-16,35 0 15,-35 18-15,-1-18 16,19-17-16,-1 0 16,1-1-16,17 1 0,-18-18 15</inkml:trace>
  <inkml:trace contextRef="#ctx0" brushRef="#br1" timeOffset="526934.5122">12524 16739 0,'0'0'15,"35"106"-15,-17-35 0,17-1 16,18 18-16,-18-52 16,36 34-16,-36-52 15,18 0 1</inkml:trace>
  <inkml:trace contextRef="#ctx0" brushRef="#br1" timeOffset="527574.5984">13476 17004 0,'0'-18'15,"0"-17"1,-18 17-16,1-17 16,-1 17-16,1 1 0,-1 17 15,-53 17-15,18 54 16,18-36-16,0 36 15,17-36-15,18 0 16,18-17 0,35 0-16,-18-18 15,36-18-15,-36 0 16,18-17-16,-18 17 16,0 18-16,-17 18 15,0 88 1,17 17-1,-35-52-15,18-18 16,-1 70-16,-34-17 16,17-71-16,-18 1 15,-17-19-15,17 1 0,-53-18 16,19-18-16,-37-35 16,54 18-16,-35-71 15,52 53-15,-35-70 16,53 70-16</inkml:trace>
  <inkml:trace contextRef="#ctx0" brushRef="#br1" timeOffset="528380.4422">13600 16104 0,'17'0'15,"19"0"1,-1 0-16,35 0 15,-52-17 1,53 17-16,-54 0 16,18-18-16</inkml:trace>
  <inkml:trace contextRef="#ctx0" brushRef="#br1" timeOffset="528559.5864">13635 16175 0,'0'0'16,"18"53"-16,-1-36 0,-17 19 16,18 34-16,-1-52 15,1 17-15,0 0 16,-18-17-16,17 0 16,1-18-16,0 0 0,-1 0 15,1 0-15</inkml:trace>
  <inkml:trace contextRef="#ctx0" brushRef="#br1" timeOffset="528842.8864">13917 16475 0,'18'0'16,"-36"0"-16,53 0 0,-17-36 15,0 19-15,-1-1 16,19-52-16,-19 34 15,1-17 1,-18 18-16,0 18 0,0-1 16,-18-17-16,1 35 15,-1-18-15,18 36 16,-18-1-16,18 1 0,0 35 16,18-18-16,0 18 15,-1-35-15,1-1 16,17 1-16,-17-18 0,35 0 15,-36 0 1</inkml:trace>
  <inkml:trace contextRef="#ctx0" brushRef="#br1" timeOffset="529315.8421">14252 16069 0,'-17'0'31,"17"-18"0,17 18-31,1-17 16,17 17-16,0 0 16,-17 17-1,0 19-15,-1-1 16,1 36-1,0-19-15,-18-16 0,17 34 16,1-34-16,-18-19 16,0 1-16,0-1 0,0 1 15,-18-18 1,-17-18 0,17 1-16,1-1 0,-1 1 15,-17-19 1,17 19-16</inkml:trace>
  <inkml:trace contextRef="#ctx0" brushRef="#br1" timeOffset="529486.9667">14711 16051 0,'-35'53'15,"70"-106"-15,-70 124 0,17 0 0,0-54 16,18 18-16,18-17 0,-18 17 16</inkml:trace>
  <inkml:trace contextRef="#ctx0" brushRef="#br1" timeOffset="530010.0662">14905 16510 0,'0'-35'16,"0"70"-16,-18-70 16,1 88-16,17 0 15,-18 105-15,0-69 16,18-19-16,0 54 15,18-72-15,17 37 16,-17-54-16,35 0 16,-18-35-16,18 0 15,-35-17-15</inkml:trace>
  <inkml:trace contextRef="#ctx0" brushRef="#br1" timeOffset="530277.6338">15134 16704 0,'0'0'0,"35"0"0,1 0 16,52 18-16,-53-1 15,18 19 1,-35-1-16,-1 0 0,1 18 16,-18-35-16,-18 17 15,18-17-15,-17 17 0,-1 18 16,18-36-16,0 19 15,18-19-15,-1 1 16,36-18 0,0 0-16,-35 0 15,0-18-15,-18 1 16,-18-19-16</inkml:trace>
  <inkml:trace contextRef="#ctx0" brushRef="#br1" timeOffset="530396.5592">15293 16969 0,'0'0'0,"53"0"0,-18 0 0,0 0 15,18-18-15,-17 0 16,-1 1-16</inkml:trace>
  <inkml:trace contextRef="#ctx0" brushRef="#br1" timeOffset="530600.5366">15681 16245 0,'35'0'15,"18"0"1,-18-17-16,36 17 15,-53-18-15,-1 18 0,1-17 16</inkml:trace>
  <inkml:trace contextRef="#ctx0" brushRef="#br1" timeOffset="530751.0003">15787 16351 0,'0'0'16,"0"53"-16,17-18 0,-17 36 15,0-36 1,0-17-16,0 17 0,18-17 16,0-1-16,-18 1 15</inkml:trace>
  <inkml:trace contextRef="#ctx0" brushRef="#br1" timeOffset="531038.9852">15981 16545 0,'17'-17'16,"1"-1"-1,17-17-15,-17-1 16,17-16-16,-17 16 16,-18 19-16,0-1 0,0-17 15,0 17-15,-18 0 16,1 18-1,17 36-15,-18-19 16,18 19-16,0-1 0,0 0 16,0 36-16,18-36 15,-1-17-15,19-1 16,-1 1-16,-17-18 0,-1 0 16,1-18-16</inkml:trace>
  <inkml:trace contextRef="#ctx0" brushRef="#br1" timeOffset="531344.1758">16281 16210 0,'0'0'0,"17"0"16,1 0-1,0 0-15,-1 0 16,1 18-1,0-1-15,-1 1 0,-17 17 16,18 36-16,-18-18 16,17-18-16,-17 36 15,0-36-15,0 0 16,-17-52 15,-1-1-15,1 0-16,-1 1 15,0-1-15,1 0 16</inkml:trace>
  <inkml:trace contextRef="#ctx0" brushRef="#br1" timeOffset="531654.7912">16475 16016 0,'0'18'16,"17"-1"-16,36 72 15,-17-36-15,16-1 0,-16 1 16,70 71-16,-53-54 15,-1 71-15,-34-70 16,-36 88 0,1-89-16,-71 89 15,35-88-15,-53 52 16,53-70-16,0 0 16,0 0-16</inkml:trace>
  <inkml:trace contextRef="#ctx0" brushRef="#br1" timeOffset="535532.2513">3951 17956 0,'18'0'31,"-1"18"-15,1-18-16,0 0 16,-1 0-1,19-18-15,-19 18 16,19-17-16,-19 17 0,1 0 16,35-18-16,-36 18 15,19 35-15,-19 1 16,36 17-1,-35-18-15,17-17 0,0 17 16,1-35-16,52 17 16,-53-17-16,53-35 15,-35 18-15,35-36 16,-35 17-16,36-34 16,-54 34-16,18 1 15,-18 18-15,-17 17 16,35 17-16,-36-17 15,18 18-15,-17-1 0,17-17 16,-17 18-16,17-18 0,1 0 16,-1-18-16,0 18 0,36-35 15,-54 35 1,36-35-16,-17 35 16,-19-18-16,18 18 0,-17-17 15,17 17-15,-17 17 16,17 1-1,-17 0-15,35-1 16,-36 1-16,1-1 0,17 1 16,1 0-16,52-18 15,-53 0-15,53 0 16,-52 0-16,52-18 16,-53 0-16,18 1 15,-35 17-15,-1-18 16,36 18-16,-35 0 15,17 0 1,0 18-16,-17-18 0,0 17 16,17-17-16,0 0 0,71-35 15,-53 18-15,70-36 16,-52 17-16,0 19 16,52-36-16,-70 35 15,35 1-15,-35 17 16,0 17-1,-18-17-15,-17 18 0,52 17 16,-52-35-16,53 18 16,-36-18-16,35 0 15,-34-18 1,-1 18-16,36 0 16,-54 0-16,19 0 0,-1 0 15,18 0-15,-18 0 16,0 18-16,1-18 0,-1 0 15,53-18 1,-53 18-16,18-18 0,-18 18 16,18-17-16,-17 17 0,17-18 15,0 1-15,-1 17 0,-16-18 16,52 0-16,-35 18 16,17 0-16,-34 18 15,-19-18-15,19 18 16,-19-1-16,1 1 0,35-1 15,-18-17-15,18 0 16,-18 0-16,1 0 16,16 0-16,-34 18 15,53-18 1,-54 18-16,19-18 0,16 17 16,-34-17-16,35 18 15,-18-18-15,1 0 16,34 0-16,-35-18 15,1 18-15,-1-17 0,0 17 16,1 0-16,16 0 16,-34 0-16,35 53 15,-35-18-15,17 35 16,0-52-16,36 35 16,-36-53-16,53 18 15,-53-18-15,54-18 16,-36 0-1,35-35-15,-35 36 16,-18-1-16,53-35 16,-53 36-16,36-1 15,-36 18-15,18 18 16,-35-1-16,35 19 16,-18-19-16,-17 1 15,52 17-15,-34-35 16,-1 18-16,53-18 15,-53-18-15,53 0 16,-52 1-16,34-1 16,-17 1-16,-18-1 15,1 18-15,-19 0 0,19 0 16,17 18-16,-36-1 16,19 18-16,-1-17 15,18 35-15,-18-35 16,53-18-1,-53 0-15,54 0 16,-54 0-16,53-36 16,-35 19-16,18-19 15,-36 19-15,0-1 16,-17 18-16,-1-17 0,19 17 16,-19 0-16,19 0 0,-1 17 15,-17-17-15,-1 18 16,18-1-16,-17 1 15,35 0 1,0-18-16,-18 0 0,0 0 16,1 0-16,-1 0 15,36 17-15,-54-17 16,36 0-16,-18 18 16,-17-18-16,17 18 0,-17-1 15,17-17-15,1 18 16,-1-18-16,35 0 15,-34 0-15,52 0 16,-35-18-16,35 18 16,-17-17-16,34-1 15,-34 18-15,52-18 16,-52 18-16,88 0 16,-71 0-16,106 0 15,-88 0-15,88 0 16,-106 0-16,124 0 15,-89-17-15,124 17 16,-123 0 0,122-18-16,-140 18 15,18-18-15,-36 1 0,71-1 16,-106 1-16,-36-1 16</inkml:trace>
  <inkml:trace contextRef="#ctx0" brushRef="#br1" timeOffset="550954.8735">9472 7620 0,'0'-18'62,"0"-17"-46,18 0-16,17-53 15,0 35-15,-17-18 16,35-70-16,-18 35 16,-17 53-16,-1 0 15,-17 36-15,-17-1 16,-1 18-1</inkml:trace>
  <inkml:trace contextRef="#ctx0" brushRef="#br1" timeOffset="551281.4112">9331 7285 0,'0'-18'15,"0"36"1,0 0 0,0 17-16,-18 71 15,18-53-15,0-1 0,0-16 16,18 52-16,-18-53 15,18-17-15,17 17 16,0-35-16,0 0 0,36-18 16,-36-17-1,18 0-15,53-36 16,-71 54-16,1-19 0,-19 36 16</inkml:trace>
  <inkml:trace contextRef="#ctx0" brushRef="#br1" timeOffset="553685.207">3422 7638 0,'-35'0'15,"-1"-18"-15,19 18 16,-36 0-16,-35 18 15,17-18-15,-35 17 16,36-17-16,-54 18 16,54 0-16,17-18 15,-71 17-15,71-17 16,-35-17-16,53 17 16,0 0-16,17 0 0,-35 0 15,35 0-15,1 0 16,-1 0-1,18 17 1,0 1 0,0-1-16,-17 36 15,17-17-15,-18 52 16,0-35-16,-17 70 16,35-52-1,-18-1-15,1 1 0,-1 70 16,0 0-1,1-53-15,17 1 0,-18-1 16,0 88 0,1-88-16,-1 1 0,18-1 15,-17 18-15,-36 88 16,35-106-16,0 18 0,1-1 16,-19 125-16,19-124 15,-1-1-15,18 1 0,-17 0 16,-19 123-1,36-105-15,-17-1 0,-1 1 0,18-1 16,-18 1-16,1 123 16,-1-124-16,18 1 15,-18 105-15,1-106 16,-1 107-16,1-107 16,-19 124-16,19-123 15,-19 105 1,19-123-16,-19 123 15,19-123-15,-19 106 16,36-124-16,-35 106 16,18-88-16,-1-18 15,0 106 1,1-88-16,-1 70 0,0-88 16,18-17-16,0-1 0,-17 19 15,17 34-15,0-52 16,0 52-1,17-70-15,-17 53 16,0-71-16,18 0 0,0 18 16,-18-35-16,17 0 15,1-1 1,-18 1 0,18-18-16,-1 17 15,-17 1-15,18-18 16,-1 18-16,19-1 15,-19 1-15,36 0 16,-35-1-16,53 19 16,-19-36-16,37 0 15,-36 0-15,70-18 16,-70 18-16,17 0 16,19-18-1,-54 18-15,-17 18 0,-1-18 16</inkml:trace>
  <inkml:trace contextRef="#ctx0" brushRef="#br0" timeOffset="563428.504">18045 4357 0,'0'-18'16,"-18"18"-16,18 18 47,18-18-32,-18 17-15,0 19 0,17 17 16,-17-18-16,0 53 15,0-35-15,18 53 16,-18-53-16,18 53 16,-18-36-16,0 54 15,-18-54-15,0 107 16,18-89-16,0 18 16,-17-1-16,17 19 0,0-1 15,-18-17-15,18 18 0,0-1 16,-18 18-16,18-17 15,0 17-15,-17 0 0,17 0 16,-36 141-16,19-123 16,-19 159-1,19-142-15,-1 0 0,1 1 16,-19 193-16,19-193 16,-1 17-16,0-18 0,1 18 15,-19 176-15,1-193 16,18 17-16,-19 176 15,19-176-15,-1 212 16,0-212-16,1 18 16,-1-1-16,18-17 0,-35 230 15,35-195-15,-35 194 16,17-211-16,-17 229 16,35-229-16,-36 229 15,36-247 1,-17 229-16,-1-229 15,18 194-15,-18-212 16,18-17-16,0 18 0,0-36 16,-17 0-16,17 0 0,-18-18 15,0 124 1,1-141-16,-1 106 16,1-124-16,-19 53 15,19-88-15</inkml:trace>
  <inkml:trace contextRef="#ctx0" brushRef="#br0" timeOffset="566453.5048">18927 5521 0,'-18'0'0,"18"-18"31</inkml:trace>
  <inkml:trace contextRef="#ctx0" brushRef="#br0" timeOffset="567754.7948">18662 7885 0,'0'0'16,"-35"-71"-16,17 36 0,-17-36 15,17 54-15,-35-1 16,36 18-16,-54 70 15,36-17-15,-36 53 16,36-53 0,17 0-16,18 0 0,0 18 15,0-54-15,53 18 16,-18-35-16,36-17 16,-36-18-16,18-18 15,18-53-15,-36 35 16,0-70-16,-17 53 15,-36-88 1,1 87-16,-1 1 0,-53-35 16,54 87-16,-18 19 15,17 34 1,18 72 0,0-19-16,53 71 15,-36-70-15,19-1 0,-1 1 16,36 35-16,-18-71 15,-18 18-15,18 0 16,-36-18-16,1-17 16,0-1-16,-1-17 15,-17-17-15</inkml:trace>
  <inkml:trace contextRef="#ctx0" brushRef="#br0" timeOffset="568110.0726">18874 7285 0,'0'-18'16,"0"36"-16,17-36 0,1 18 16,0 0-16,17 0 15,0 18-15,0 0 0,54 52 16,-54-35-16,0 54 15,-35-54-15,18 35 16,-36-34-16,18-1 16,-18 0-16,1 0 15,-1 54-15,1-54 16,-1 36-16,18-36 16,18 0-16,17-17 15,18-18 1,-18-18-16,18 0 15,-35 1-15,-18-1 16,0 1-16,-36-19 16</inkml:trace>
  <inkml:trace contextRef="#ctx0" brushRef="#br0" timeOffset="568266.4441">18909 7691 0,'18'0'0,"-36"0"0,53 0 15,-17 0-15,17 0 0,53-18 16,-35 18-16,0 0 16,-18-18-16,1 18 15,-1 0-15,-17-17 0,-1-1 16</inkml:trace>
  <inkml:trace contextRef="#ctx0" brushRef="#br0" timeOffset="568851.0824">19614 6967 0,'0'0'0,"18"0"63,17 0-63,-17 0 16,35 0-16,-35 0 15,17-17 1,-18 17-16,-34 0 31,-1 0-31</inkml:trace>
  <inkml:trace contextRef="#ctx0" brushRef="#br0" timeOffset="569100.6084">19632 6950 0,'0'17'16,"0"1"-16,0 35 16,0-35-16,0 34 15,0-16-15,0 17 16,18-36-16,-1 19 16,-17-19-1,36 19-15,-19-19 0,1 1 16,0-18-1,-1 0-15,1 0 16</inkml:trace>
  <inkml:trace contextRef="#ctx0" brushRef="#br0" timeOffset="569417.2941">19985 7285 0,'0'0'0,"0"-18"16,0 1-16,18-1 0,-1-17 15,-17-1-15,18-17 16,-1 18-16,-17 0 16,18 0-16,-18 17 15,0 0-15,0 1 0,0-1 16,0 36-1,0-1-15,0 19 0,0-1 16,0 0-16,0 0 0,18 36 16,-1-53-16,-17 17 15,36-17 1,-1-1 0,-17-17-16,-1-17 15</inkml:trace>
  <inkml:trace contextRef="#ctx0" brushRef="#br0" timeOffset="569750.0814">20232 6932 0,'0'0'0,"17"0"16,19 0-16,-19 18 16,19-1-1,-1-17-15,-17 18 16,-1 0-16,1 35 15,-18-36-15,0 18 16,0 36-16,0-36 16,17 36-1,-17-53-15,0-1 0,0 1 16,0-1-16,-17-17 31,-1 0-31,1-17 16,-1-1-1,18 1-15,-18 17 16,1 0-16,17 17 16,0 1-1</inkml:trace>
  <inkml:trace contextRef="#ctx0" brushRef="#br0" timeOffset="569928.2812">20549 7497 0,'0'0'0,"18"0"0,0 0 15,-1 0-15,19 0 0,-1-18 16,-18 18-16,1 0 16,-18 18-1,-18-18-15</inkml:trace>
  <inkml:trace contextRef="#ctx0" brushRef="#br0" timeOffset="570032.7432">20602 7726 0,'53'0'0,"-106"0"0,124 0 15,-18 0-15,-18 0 16,-17-18 0</inkml:trace>
  <inkml:trace contextRef="#ctx0" brushRef="#br0" timeOffset="570662.2908">21678 7867 0,'-17'-18'15,"17"1"-15,-18 17 16,0 0-16,1 0 0,-19 35 16,19-17-16,17-1 0,-36 54 15,19-54-15,-1 36 16,18-35-16,0 0 15,0-1-15,0 1 16,35-18-16,1-35 16,17-18-1,-18 0-15,0-53 16,-17 18-16,-1 0 16,-17-106-16,-35 35 15,0 53 1,17 71-16,1 35 15,17 35-15,0 0 0,0 124 16,17-71 0,19 89-16,-1-89 15,0-18-15,53 54 16,-35-89-16,0 0 0,0 1 16,0-19-16</inkml:trace>
  <inkml:trace contextRef="#ctx0" brushRef="#br0" timeOffset="571022.8299">22154 8096 0,'0'0'0,"0"36"16,0-1-16,18-18 15,0-17 1,-18-17-16,17-18 0,-17 17 15,0-35-15,0 0 0,-17-53 16,-1 36-16,18-107 16,0 71-16,18-105 15,-1 105-15,19-18 16,-19 107-16,36-1 16,-18 36-16,1 70 15,-1-35-15,0 106 16,-17-71-1,17 88-15,-35-105 16,53 88-16,-35-106 16,-1-1-16,1 1 15,0 0-15,-18-35 0,17 17 16,-17-17-16</inkml:trace>
  <inkml:trace contextRef="#ctx0" brushRef="#br0" timeOffset="571179.3753">22207 7814 0,'0'0'15,"-17"-35"-15,34 17 0,36 0 16,-17 1-16,-1-1 0,0 1 16,53-1-1,-52 0-15,-1 18 0</inkml:trace>
  <inkml:trace contextRef="#ctx0" brushRef="#br0" timeOffset="571423.6607">22648 6985 0,'0'-18'0,"0"36"0,18-53 15,17 35 1,-17 0-16,17 0 0,0 0 16,54 0-16,-54 0 15,0 0-15,-17 0 0,-18-18 16,-35 18 0,-1 0-16,1 0 15</inkml:trace>
  <inkml:trace contextRef="#ctx0" brushRef="#br0" timeOffset="571545.943">22666 7073 0,'18'71'0,"-36"-142"0,53 177 16,-17-88-16,0 17 0,17-17 15,0 17 1,-17-17-16,17-1 16,-35 1-16,18-18 15</inkml:trace>
  <inkml:trace contextRef="#ctx0" brushRef="#br0" timeOffset="571875.3442">23036 7320 0,'0'0'16,"18"0"-16,0 0 0,17-17 15,-17-1 1,17-17-16,-17-1 15,-1-17-15,-17 36 16,0-19-16,0 19 0,0-18 16,-35-1-16,35 19 15,-18-1 1,1 36-16,-1 17 16,18 0-16,0 0 15,18 1-15,-18-1 0,17 0 16,36 18-16,-35-35 15,17 0-15,0-18 16,1-18 0,-19 0-16</inkml:trace>
  <inkml:trace contextRef="#ctx0" brushRef="#br0" timeOffset="572185.8954">23354 6932 0,'18'-18'15,"-36"36"-15,53-36 16,0 18 0,-17 0-16,17 18 15,-35 0-15,18-18 0,0 35 16,-18-17 0,17 17-16,-17 0 15,18 0-15,-18-17 0,18 35 16,-18-35-16,0 17 15,0-17 1,-18-18 0,0 17-16,1-17 15,-19 0-15,19-17 16,-1 17-16,0 0 16,1 17-1,-1 1 1</inkml:trace>
  <inkml:trace contextRef="#ctx0" brushRef="#br0" timeOffset="572787.3352">23901 7655 0,'17'18'0,"54"0"16,17-1-1,36-17 1,-54 0-16,54-17 15,-71-1-15,17 0 16,-35 1-16,-35-1 16,0 0-16,0 1 0,0-1 0,-17 0 15,-19 1-15,36-1 16,-17 18-16,-1 0 16,18 53-1,-35 18-15,17-18 16,1 35-16,-1-53 15,-17 18-15,17-18 16,0-17-16,1-18 16,-1 18-16,-17-36 15,17 18-15,-17-53 16,17 18-16,1-36 16,17 18-16</inkml:trace>
  <inkml:trace contextRef="#ctx0" brushRef="#br0" timeOffset="572925.5564">24148 7514 0,'17'-17'0,"-34"34"0,70-17 15,-18 18-15,-18 17 16,19 0-16,-1 1 0,18 34 16,-18-17-16,1-35 15,-1 17-15,0-17 0,-17 17 16,17-17-16,-17-1 16</inkml:trace>
  <inkml:trace contextRef="#ctx0" brushRef="#br0" timeOffset="574543.2202">25559 7602 0,'-18'-35'15,"36"70"-15,-54-88 0,1 36 0,18-1 16,-19 1-16,1 17 0,0 0 16,-18 17-16,-18 36 15,54-18-15,-19 54 16,36-54-16,36 53 16,-19-70-16,71 35 15,-52-53-15,70 0 16,-54-18-16,1-35 15,-35 18-15,0-36 16,-18 54-16,0-19 16,0 19-16,-18 17 0,18 17 15,-18 19 1,18 105-16,18-71 16,17 107-16,-17-89 15,35 35-15,-35-70 16,17 35-16,-35-70 15,0 0-15,-18-1 16,-35-17-16,0-17 16,-53-54-16,54 36 15,-72-53-15,71 35 16,-17-53 0,52 53-16,18-53 15</inkml:trace>
  <inkml:trace contextRef="#ctx0" brushRef="#br0" timeOffset="574884.0032">25806 6826 0,'17'18'16,"1"-18"0,0 0-16,-1-18 15,19 18-15,-1-17 16,-18 17-16,19-18 15,-19 18-15,19 0 16,-19 0-16,1 0 16,0 0-16</inkml:trace>
  <inkml:trace contextRef="#ctx0" brushRef="#br0" timeOffset="575100.2092">25912 6950 0,'-18'88'16,"36"-176"-16,-36 211 0,18-70 16,18 35-16,-1-52 15,-17-1-15,53 0 16,-35-17-16,35-1 15,-36-17-15,19 0 0,-19 0 16,1-17-16</inkml:trace>
  <inkml:trace contextRef="#ctx0" brushRef="#br0" timeOffset="575404.9776">26211 7267 0,'0'0'0,"18"0"16,17-35 0,-35 17-16,36-52 15,-36 34-15,17-34 16,-17 35-16,-17-54 16,17 54-16,-18 0 15,0 35-15,1 18 16,17 17-16,0 35 15,0-17-15,17 35 16,1-35-16,35 0 16,-18-17-1,18-1-15,-18-35 16,1 0-16,-19-18 16</inkml:trace>
  <inkml:trace contextRef="#ctx0" brushRef="#br0" timeOffset="575725.3071">26423 6914 0,'0'0'0,"0"-17"0,18-1 15,-1 18-15,1 0 16,17 0-16,1 0 0,34 0 16,-35 0-16,1 18 15,-19-18-15,1 17 16,-18 19-16,0 17 15,0-18-15,0 35 16,0-34-16,0-1 16,0-17-16,0-1 15,18 1-15,-18-36 32,-18 1-17,18-1-15,-35 0 16,17 1-16,0 17 15,1-18 1</inkml:trace>
  <inkml:trace contextRef="#ctx0" brushRef="#br0" timeOffset="575889.5376">26899 6650 0,'0'35'16,"18"0"-16,-18 18 16,18-17-16,-1-19 0,1 36 15,0-18-15,-18-17 16</inkml:trace>
  <inkml:trace contextRef="#ctx0" brushRef="#br0" timeOffset="576441.0426">27393 6650 0,'0'0'15,"-35"0"-15,17 35 0,-17 18 16,17 0-16,1 18 0,-19 105 16,36-70-16,0-18 15,18 88-15,0-87 16,35 34-16,-36-88 16,19 1-16,-1-1 0,18-18 15,-18 1-15,18-36 16</inkml:trace>
  <inkml:trace contextRef="#ctx0" brushRef="#br0" timeOffset="576807.6279">27728 6967 0,'0'-17'15,"53"-1"1,-17 0-16,69 1 16,-52 17-16,18 0 0,-1 0 15,-17 17-15,0 19 0,-17-1 16,-1 36-16,-35-19 16,-18 37-16,-17-36 15,-36 52 1,18-34-16,-17 35 15,52-53-15,18 17 16,35-34-16,1-19 16,17 1-16,0-1 0,52-17 15,-52-17-15,36-1 16,-72 18-16,1-17 16,-36 17-1,-52 0-15</inkml:trace>
  <inkml:trace contextRef="#ctx0" brushRef="#br0" timeOffset="577007.8678">27869 7303 0,'0'0'15,"18"0"-15,17 0 16,36 0-16,-18 0 15,0 0-15,17 0 16,-17 0-16,0 0 0,53-18 16,-71 18-16,18-35 15,-35 17-15</inkml:trace>
  <inkml:trace contextRef="#ctx0" brushRef="#br0" timeOffset="577279.7232">28593 6526 0,'35'0'0,"-70"0"0,88 0 16,17-17-16,-35 17 16,18 0-1,-17 0-15,-19-18 0,1 18 16</inkml:trace>
  <inkml:trace contextRef="#ctx0" brushRef="#br0" timeOffset="577464.1439">28628 6685 0,'-18'106'0,"36"-212"0,-36 247 16,36-53-16,0-52 16,17 17-1,-18-36-15,1 1 0,0 0 16,35-18-16,-36 0 15,1-18-15</inkml:trace>
  <inkml:trace contextRef="#ctx0" brushRef="#br0" timeOffset="577769.691">28857 7038 0,'0'0'16,"18"18"-16,0-18 0,-1-18 15,1 0 1,17-35-16,-17 18 16,-1-18-16,1 18 15,-18-36-15,0 54 16,0-54 0,0 54-16,0-1 0,0 0 15,0 54 1,0 16-16,0 1 15,0 36-15,0-54 16,35 35 0,-17-52-16,17 17 15,-17-17-15,17-18 16,-35-18-16</inkml:trace>
  <inkml:trace contextRef="#ctx0" brushRef="#br0" timeOffset="578120.285">29175 6685 0,'17'0'31,"19"18"-31,-19-18 16,1 0-1,0 17-15,-1-17 0,1 0 16,-1 0-1,-17 36 1,0-19-16,0 54 16,0-36-16,0 0 15,18 18-15,0-17 16,-18-1-16,17 0 16,-17-17-16,0-1 15,-17-34 1,-19-1-1,19 18-15,-18-17 16,17 17-16</inkml:trace>
  <inkml:trace contextRef="#ctx0" brushRef="#br0" timeOffset="578419.9673">29475 6403 0,'17'0'16,"-17"18"-16,18 17 0,35 53 15,-36-35-15,19 0 16,34 88-1,-34-70-15,-1 17 0,0 106 16,-35-106-16,0 18 16,-18 0-16,1-1 0,-18 1 15,-1 53-15,1-88 16,-18 34-16,0-52 16,-53 18-1</inkml:trace>
  <inkml:trace contextRef="#ctx0" brushRef="#br0" timeOffset="580522.3979">18380 9895 0,'0'-17'16,"0"34"-16,0-69 0,-36-19 15,19 53-15,-54 1 16,36 17-16,0 17 16,-71 72-16,71-19 15,-18-17-15,35 18 0,-17-19 16,17 1-16,18 0 0,0 18 16,35-36-16,36-17 15,-36-18 1,71-36-16,-53 1 15,18-53-15,-36 17 16,18-70-16,-53 71 16,17-18-16,-34-1 15,17 1-15,-18 0 16,-17-18-16,17 36 0,-35-54 16,36 107-16,-19-19 15,19 72 1,-1 16-16,36 125 0,-18-71 15,17-1-15,1 19 16,17-18-16,1-18 0,69 88 16,-52-123-16,53 53 15,-53-88 1,0-1-16,-18 1 0</inkml:trace>
  <inkml:trace contextRef="#ctx0" brushRef="#br0" timeOffset="580971.7534">18750 9454 0,'0'0'16,"0"124"-16,0-54 0,0 19 15,0 87-15,18-88 16,-18-17-16,17-1 15,-17 1-15,36-18 0,17 17 16,-18-52-16,0-18 16,0 0-16,1-35 0,34-36 15,-34 36-15,-1-53 16,-35 52-16,35 1 16,-35 53-1,18 35-15,-18-18 16,35 53-16,0-70 15,36 35-15,-36-53 16,53 0-16,-52 0 16,-19-36-16,1 19 15,-18-71-15,0 52 16,-35-69-16,-1 34 16,-17-52-16,18 52 15,-35-53 1,52 72-16,0-54 15,1 88-15,17-35 16</inkml:trace>
  <inkml:trace contextRef="#ctx0" brushRef="#br0" timeOffset="581795.7283">19632 9049 0,'0'0'0,"-18"0"0,36 0 16,35 0 0,-18-18-16,53 18 15,-52-18-15,34 18 16,-52-17-16,0 17 0,-36 0 31</inkml:trace>
  <inkml:trace contextRef="#ctx0" brushRef="#br0" timeOffset="581934.1689">19720 9119 0,'18'53'15,"-36"-106"-15,54 142 0,-19-19 16,1-52-16,-1 35 16,1-36-16,0 1 15,-1 0-15,1-18 16</inkml:trace>
  <inkml:trace contextRef="#ctx0" brushRef="#br0" timeOffset="582217.7334">19967 9402 0,'18'0'16,"17"0"-1,-17-18-15,17-17 16,-17 17-16,17-35 15,-17 18-15,-18-18 16,0 18-16,0 17 0,0-17 16,-18 17-1,0 0-15,1 18 16,-1 36-16,18-19 16,0 19-16,0-1 15,18-17-15,-1 17 0,36 18 16,-17-36-16,34 1 15,-35 0-15,-17-18 16</inkml:trace>
  <inkml:trace contextRef="#ctx0" brushRef="#br0" timeOffset="582529.3996">20249 9049 0,'18'-18'16,"53"300"-16,-160-546 0,125 228 0,-1 36 15,-17 0 1,-1 0-16,36 0 16,-35 0-16,-1 0 0,1 36 15,0-19-15,-18 1 16,17 17-16,-17 1 0,0-1 16,0 0-16,0-17 15,0 35-15,18-36 16,-18 1-16,0 0 15,0-1-15,-18-17 16,1 0 0,17-17-16,-36 17 15,19 0-15</inkml:trace>
  <inkml:trace contextRef="#ctx0" brushRef="#br0" timeOffset="582690.3851">20743 9349 0,'36'0'16,"-72"0"-16,89-18 0,-17 18 0,-19 0 15,1 0-15,-1 0 16</inkml:trace>
  <inkml:trace contextRef="#ctx0" brushRef="#br0" timeOffset="582837.2875">20708 9613 0,'0'0'0,"35"18"16,1-18-16,-1 0 15,18 0-15,-18-18 16,-17 18-16,-18 18 15</inkml:trace>
  <inkml:trace contextRef="#ctx0" brushRef="#br0" timeOffset="583356.761">21661 9066 0,'0'0'0,"17"106"16,-17-53-16,0 0 15,0 0-15,18-18 0,-18 71 16,0-71-1,17 36-15,1-36 16,-18 36-16,-18-54 16</inkml:trace>
  <inkml:trace contextRef="#ctx0" brushRef="#br0" timeOffset="583519.8612">21502 9772 0,'17'18'16,"19"-18"-16,52-18 15,-35 18-15,88-18 16,-70 1-16,-1-1 0,54-17 16,-72 17-1,-16 18-15,-36 18 16,-18-18-16</inkml:trace>
  <inkml:trace contextRef="#ctx0" brushRef="#br0" timeOffset="583991.9033">21802 10178 0,'-18'88'16,"36"-176"-16,-36 211 0,0-105 0,-17 35 15,35-36 1,0-34-1,35-36-15,-17 17 16,0 1-16,-1 0 16,1 0-16,0-1 0,-1 19 15,1-1-15,17 0 16,-17 18-16,-18 36 16,17-19-16,-17 1 0,0 0 15,0 17-15,0-17 0,0-1 16,0 1-1,18-18 1,17-35-16,-17 17 16,17-17-16,-17 17 15,0 0-15,34 1 16,-16 17-16,-19 17 16,1 1-16,0 17 0,-18 1 15,35 34-15,-17-35 16,-18 1-16,0-19 15,17 1-15,-17 0 16,0-36 0</inkml:trace>
  <inkml:trace contextRef="#ctx0" brushRef="#br0" timeOffset="584898.4319">23566 9701 0,'0'-17'15,"-36"-19"1,36 19-16,-53 17 16,36 0-16,-54 35 15,18 18-15,0 53 16,18-53-16,17 53 16,18-71-16,18 35 15,17-52-15,54-18 16,-37 0-16,54-53 15,-70 0-15,34-53 16,-35 54-16,-17-90 16,-18 72-1,-18-107-15,1 89 16,-36-53-16,18 71 16,17 34-16,-17 19 15,17 17-15,0 123 16,36-52-16,0-1 15,17 18-15,0-17 16,0 0-16,1-1 0,52 54 16,-35-71-16,0-18 15,35 35 1,-17-34-16</inkml:trace>
  <inkml:trace contextRef="#ctx0" brushRef="#br0" timeOffset="585301.9159">24201 9349 0,'70'0'15,"-140"0"-15,193 0 0,-70 17 0,88-17 16,-70 18-16,-1-18 15,1 0-15,-18 18 0,35 17 16,-71-18-16,-17 19 16,0-19-16,-35 36 15,18-35 1,-36 35-16,17-18 16,-34 36-16,35-18 15,-1 0-15,19-1 0,-19 1 16,19 53-16,17-53 15,35 35 1,-17-70-16,52 35 16,-35-53-16,1 0 0,17 0 15,17-18-15,-52 18 16,-1-35-16,-17 17 16,0 1-16,-17 17 15</inkml:trace>
  <inkml:trace contextRef="#ctx0" brushRef="#br0" timeOffset="585490.1789">24377 9895 0,'0'0'0,"18"-17"15,17 17-15,35-18 16,-17 18-16,0-17 0,18 17 15,35-18 1,-53 18-16,17-18 16,-35 18-16</inkml:trace>
  <inkml:trace contextRef="#ctx0" brushRef="#br0" timeOffset="585716.3418">25065 9119 0,'0'0'16,"35"-17"-16,-17 17 0,52-36 15,-17 36-15,-17-17 0,34-1 16,-52 0-16,-1 18 15</inkml:trace>
  <inkml:trace contextRef="#ctx0" brushRef="#br0" timeOffset="585888.7098">25206 9172 0,'0'71'16,"0"-142"-16,18 177 0,-18-53 15,0 18 1,17-36-16,1 0 0,0 18 16,-1-35-16,18-1 15,1-17-15,-19 0 16</inkml:trace>
  <inkml:trace contextRef="#ctx0" brushRef="#br0" timeOffset="586217.3894">25471 9472 0,'17'0'15,"18"0"1,-17 0-16,35-35 16,-35 17-16,-1-17 0,1-18 15,0 35-15,-18-35 16,0 1-1,-18 34-15,0-17 16,1 35-16,-1 0 16,18 17-16,0 19 15,0-1-15,18 35 16,-18-34-16,35 17 16,-17-36-16,35 18 15,-36-17-15,18-18 16,-17 0-16,-18-18 15,18 1-15</inkml:trace>
  <inkml:trace contextRef="#ctx0" brushRef="#br0" timeOffset="586540.9724">25859 9084 0,'17'-35'0,"-34"70"0,52-70 16,-17 35-1,-1 0-15,1 0 16,-1 17-16,1 1 16,-18 0-1,18 17-15,-18-17 0,17-1 16,1 54-16,0-18 16,-18-18-16,0 18 15,0-35-15,0 17 16,0-18-1,-18-17-15,0 0 16,1 0 0,-1 0-1,0-17-15,1 17 16,-1 35 0</inkml:trace>
  <inkml:trace contextRef="#ctx0" brushRef="#br0" timeOffset="586779.263">26264 9931 0,'0'-18'31,"-17"18"-15</inkml:trace>
  <inkml:trace contextRef="#ctx0" brushRef="#br0" timeOffset="587852.215">26988 9084 0,'0'53'16,"0"0"-16,17 106 16,-17-71-16,18 88 15,-1-88-15,-17 71 16,0-88-16,0-18 15,0 0-15,0-1 16,0-34-16,-17-18 16,17-18-16,0 1 0,0-18 15,0-18-15,0-88 16,17 70-16,-17 0 0,36-17 16,-1-106-1,-17 106-15,-1-18 0,36-35 16,18 35-1,-36 106 1,0 53-16,1 53 16,-36-18-16,35 71 15,-35-71 1,35 71-16,-17-71 16,-1-17-16,1-1 0,35 36 15,-35-71-15,-1 1 16,1-1-16,0-18 15,-18 1-15,-36-18 16,1-18-16</inkml:trace>
  <inkml:trace contextRef="#ctx0" brushRef="#br0" timeOffset="587991.3542">27129 9737 0,'0'0'16,"70"17"-16,-17-17 0,-18 0 15,18 0-15,53-17 16,-71 17-16,36-18 16,-36 0-16</inkml:trace>
  <inkml:trace contextRef="#ctx0" brushRef="#br0" timeOffset="588246.1919">27711 8784 0,'53'0'16,"-18"-17"-16,18 17 0,0-18 15,35 0-15,-53 1 16,-17 17-16,-1 0 0,1 0 16,-36 0-1</inkml:trace>
  <inkml:trace contextRef="#ctx0" brushRef="#br0" timeOffset="588435.9507">27887 8872 0,'0'0'15,"18"71"-15,-1-18 16,-17-18-16,0 0 0,18 1 16,-18 34-16,0-52 15,18 17-15,-1-17 16,1-1-16,17-17 16,-17 0-16,-1 0 15,19-17-15,-19 17 0</inkml:trace>
  <inkml:trace contextRef="#ctx0" brushRef="#br0" timeOffset="588791.8788">28240 9243 0,'18'0'15,"-1"0"-15,1-18 16,17-17 0,-17 17-16,-1-17 0,1 17 15,0-52-15,-18 34 16,0 1-16,0-35 16,-36 17-1,19 35-15,-1-17 0,-35 17 16,18 53-1,17 36 1,18-36-16,36 53 16,-19-35-16,1-17 15,52 52 1,-34-53-16,34 0 0,-35-17 16,1 0-16,-19-18 0</inkml:trace>
  <inkml:trace contextRef="#ctx0" brushRef="#br0" timeOffset="588969.783">28646 9137 0,'52'0'15,"-34"-18"-15,17 18 16,-17 0-16,0 0 15,-1-17-15</inkml:trace>
  <inkml:trace contextRef="#ctx0" brushRef="#br0" timeOffset="589165.4279">28963 8978 0,'-18'53'0,"18"-35"16,0-1-16,18 19 15,-18-19-15,18 1 0,-1 17 16,1-17 0,0-18-16</inkml:trace>
  <inkml:trace contextRef="#ctx0" brushRef="#br0" timeOffset="589554.2966">29087 8802 0,'17'-18'15,"1"18"-15,17 0 16,0 0-16,18 0 16,-35 0-16,17 0 15,-17 18-15,-18-1 16,17 54-16,-17-36 16,0 53-1,0-35-15,18 18 16,0 0-16,-18-36 15,0-18-15,0 1 0,0 0 16,-18-18 0,-17-18-1,17 0-15,1 18 16,-1-17-16,0-1 16,1 18-16,-1 0 0,0 0 15,1 0-15</inkml:trace>
  <inkml:trace contextRef="#ctx0" brushRef="#br0" timeOffset="589980.636">29598 8855 0,'0'0'16,"18"-36"-16,-1 36 0,1-17 16,17 17-1,1 0-15,-1-18 0,53 18 16,-35 0-16,17-17 15,-52 17-15,0 0 16,-1 0 0,-17-18-16</inkml:trace>
  <inkml:trace contextRef="#ctx0" brushRef="#br0" timeOffset="590092.2718">29863 8943 0,'35'88'16,"-70"-176"-16,88 211 0,-36-87 15,1-1-15,-1-17 0,1-1 16</inkml:trace>
  <inkml:trace contextRef="#ctx0" brushRef="#br0" timeOffset="592306.5301">18203 12118 0,'0'0'15,"-70"18"-15,35-18 0,-18 35 16,-18 18 0,36-18-16,-1 36 15,19-36-15,17 0 0,0-17 16,53-1-16,-36 1 15,54-36 1,-18 1-16,-18-18 0,53-54 16,-70 36-16,0 0 15,-1 1-15,1-19 0,-18-52 16,-18 70-16,1-18 16,-36-35-16,35 71 15,-35-36 1,36 54-16,-1 17 15,18 35-15,0 71 16,18-36-16,17 89 16,-18-71-16,19-17 15,-19-1-15,19-17 16,-1 0-16,18 36 16,0-37-16,-36-34 15</inkml:trace>
  <inkml:trace contextRef="#ctx0" brushRef="#br0" timeOffset="599607.484">18697 11571 0,'-17'-53'16,"34"106"-16,-52-123 0,35 87 15,18 54 1,-1-18 0,1 88-1,0-53-15,-18-17 0,0 87 16,0-87-16,-18-18 16,18 0-16,0-18 0,-18-17 15,18-36 1,18-35-1,17 18-15,18-36 16,0 54-16,-18-1 0,18 18 16,35 35-1,-52-17-15,-1 52 16,-35-34-16,0-1 0,-35 0 16,17-17-16,-35 0 0,18-1 15,-89 1-15,71-18 16,-35-18-1,71 1-15,-1-36 16,36 35-16,-1-17 16,19-1-16</inkml:trace>
  <inkml:trace contextRef="#ctx0" brushRef="#br0" timeOffset="599870.2559">19121 11501 0,'17'0'16,"36"-18"-1,-18 18-15,36-18 16,-36 18-16,18-17 16,-35 17-16,-18-18 15</inkml:trace>
  <inkml:trace contextRef="#ctx0" brushRef="#br0" timeOffset="600014.1658">19226 11465 0,'0'0'0,"0"36"0,0-19 16,0 18-16,0 1 0,18-1 15,0 18 1,17 0-16,-17-35 0,-1-1 16,1 1-16,0-18 15,-1 0-15</inkml:trace>
  <inkml:trace contextRef="#ctx0" brushRef="#br0" timeOffset="600325.6084">19420 11783 0,'18'0'15,"0"0"1,17-35 0,-17 17-16,-1-35 15,-17 18-15,0-1 0,0 19 16,0-19-16,-35-34 15,17 52-15,1 1 16,-1 17-16,18 53 16,-18-18-16,36 35 15,-18-34 1,35 34-16,1-34 16,17-1-16,-18-18 15,0-17-15,-17 0 16,17 0-16,0-17 0</inkml:trace>
  <inkml:trace contextRef="#ctx0" brushRef="#br0" timeOffset="600648.0327">19667 11412 0,'18'0'0,"0"18"15,17 0 1,-17-18-16,17 17 0,-18-17 16,1 18-16,17 0 15,-17-1-15,-18 36 16,18-35-16,-18 52 16,0-34-16,0-19 0,0 19 15,0-1 1,0-18-16,-18 1 15,0-18-15,1-18 16,-19 1 0,19 17-16,-18-18 15,17 18-15,0 18 16</inkml:trace>
  <inkml:trace contextRef="#ctx0" brushRef="#br0" timeOffset="601098.6832">20161 12012 0,'36'0'0,"-19"0"15,36 0 1,-35 0-16,17 0 0,0 0 15,-17 0-15,-36 18 16</inkml:trace>
  <inkml:trace contextRef="#ctx0" brushRef="#br0" timeOffset="601220.4214">20126 12171 0,'0'0'16,"35"0"-16,-17 0 0,35 0 15,-36 0-15</inkml:trace>
  <inkml:trace contextRef="#ctx0" brushRef="#br0" timeOffset="601810.6649">20867 11395 0,'0'53'0,"0"-18"15,17 71-15,1-53 16,0 70 0,-1-52-16,1-18 0,0 0 15,17-1-15,-17 19 16</inkml:trace>
  <inkml:trace contextRef="#ctx0" brushRef="#br0" timeOffset="601976.5152">20708 12065 0,'0'0'0,"18"0"16,17 0-16,53-18 15,-17 18-15,87-35 16,-87 17-16,70 1 15,-88 17 1,0 0-16</inkml:trace>
  <inkml:trace contextRef="#ctx0" brushRef="#br0" timeOffset="602405.9535">20955 12435 0,'0'89'16,"0"-178"-16,0 213 0,0-106 16,18-1-16,-18 1 0,17-18 15,-17-35 1,18-36 0,0 36-16,-1-36 15,-17 54-15,18-19 0,-1 19 16,1 17-1,-18 35 1,0-17-16,-18 34 16,18-34-16,0 17 15,18-52 1,-18-1 0,18 0-16,17 1 15,0-36-15,1 53 16,-1-18-16,-17 18 15,17 18-15,-35 0 16,17 17-16,-17 0 16,0-17-16,0 17 15,18-17 1,0-18-16,-1 0 16</inkml:trace>
  <inkml:trace contextRef="#ctx0" brushRef="#br0" timeOffset="603211.8674">21908 12330 0,'-18'35'16,"36"-70"-16,-36 88 0,18-71 15,0-17 1,0-1-16,18-52 15,-1 53-15,18-53 16,1 52 0,-19 19-16,1-19 0,17 36 15,-17-17-15,0 17 16,-1 35-16,1 0 0,-18 1 16,0 69-16,0-34 15,0 0 1,17-54-16,-17 19 15,0-19-15</inkml:trace>
  <inkml:trace contextRef="#ctx0" brushRef="#br0" timeOffset="603651.8508">22437 12241 0,'35'142'0,"-70"-284"0,70 354 16,-35-124-16,0 0 16,0-17-16,0 0 0,0-19 0,0-16 15,0-1 1,-18-53-1,1-35-15,17 1 16,-18-54-16,0 53 16,18-71-16,0 71 15,18-88 1,0 71-16,52-18 16,-52 70-16,52 0 15,-34 36-15,-1 17 16,-35 0-16,0 18 15,-18-17-15,1-19 16,-19 19-16,1-19 16,18-17-16,-1 18 0,0-18 15,1 0-15,17-18 16</inkml:trace>
  <inkml:trace contextRef="#ctx0" brushRef="#br0" timeOffset="603934.5072">22948 12259 0</inkml:trace>
  <inkml:trace contextRef="#ctx0" brushRef="#br0" timeOffset="604341.8731">23266 12047 0,'0'-17'0,"-18"17"16,0-18-16,1 18 16,-1 0-16,-35 18 15,36-18 1,-19 35-16,36 0 15,0 1-15,18-1 16,35 18-16,-18-36 16,36 36-16,-54-35 15,36 17 1,-35-35-16,-18 18 16,-18-18-16,1 0 0,-19 0 15,-34 0 1,35-18-16,17 18 0,-17 0 15</inkml:trace>
  <inkml:trace contextRef="#ctx0" brushRef="#br0" timeOffset="605080.9414">23424 12136 0,'0'0'15,"-17"52"-15,-1-16 0,18 17 16,18-18-16,-1 0 16,1-17-16,35 17 15,-35-17-15,17-18 16,0-18-16,0 18 16,-17-35-16,0 0 15,-18 17-15,0-53 16,0 36-16,-18-18 15,18 36-15,-18 17 16,1 0-16,17 17 16,0 18-16,17 18 15,1-35-15,17 17 16,-17-17-16,17 0 16,-17-1-16,17-17 15,-35-17 1,0-1-1,-17 0-15,17-17 16,17 53 15,1 17-15,0-17-16,-18-1 16,17-17-16,-17 18 15,0-36-15,0 1 16,0-19-1,-17 1-15,17 17 16,0 1-16,17 17 16,1 0-1,17 17-15,-17 1 16,-1 0-16,1-1 16,-18 1-16,18-18 15,-1 0-15,1-18 31,17 1-31,0-1 16,18 0 0,-17 1-16,-19 17 15,1 17-15,0 1 16,-18 0-16,0 35 16,0-36-16,0 1 0,17 0 15,-17-1 1,18-17-16</inkml:trace>
  <inkml:trace contextRef="#ctx0" brushRef="#br0" timeOffset="605554.262">24800 11342 0,'-17'0'15,"34"0"-15,-52 0 0,17 17 0,-35 72 16,36-19-16,-1 1 15,1 88-15,-1-71 16,18 88-16,0-88 16,35 36-1,-17-71-15,35 17 16,-36-52-16,1 0 16,17-18-16,-17 0 0,-18-36 15</inkml:trace>
  <inkml:trace contextRef="#ctx0" brushRef="#br0" timeOffset="606270.8155">25241 11994 0,'-70'18'15,"140"-36"-15,-176 54 0,36 17 16,52-18-16,1 0 16,-1 0-16,18 36 0,18-53 15,35 17 1,-18-17-16,35-18 15,-34 0-15,17-18 0,-18-17 16,-18-1-16,36-69 16,-35 52-16,0-18 0,-18 1 15,0-89 1,0 71-16,-18 17 0,0-17 16,1 35-16,17 18 0,-18 17 15,0 18-15,1 53 16,17 0-16,17 106 15,1-89-15,0 18 16,17-17-16,36 70 0,-36-70 16,35 17-1,-52-53-15,17-17 16,-17-18-16,0 0 0</inkml:trace>
  <inkml:trace contextRef="#ctx0" brushRef="#br0" timeOffset="606591.4882">25735 11501 0,'53'-18'16,"-106"36"-16,212-18 0,-106 0 15,17 17-15,54 1 16,-71 35-16,-36-18 15,-17 0-15,0 18 0,-53 71 16,18-71 0,-35 88-16,52-88 15,0 35-15,18-53 16,18-17-16,0 17 16,17-17-16,35-1 0,-34-17 15,17 18-15,-18-18 16,-17 0-16,-1-18 15,-34 18-15,-1-17 0,-17-1 16</inkml:trace>
  <inkml:trace contextRef="#ctx0" brushRef="#br0" timeOffset="606737.1298">25806 12047 0,'0'0'15,"88"0"-15,-35 0 0,0 0 16,0 0-16,17 0 0,1-17 15,35-1 1,-71 18-16,0-18 0,0 1 16</inkml:trace>
  <inkml:trace contextRef="#ctx0" brushRef="#br0" timeOffset="606943.9896">26388 11254 0,'17'0'16,"54"-18"0,-36 0-16,18 18 0,-18 0 15,-17-17-15,0 17 0,-1 0 16</inkml:trace>
  <inkml:trace contextRef="#ctx0" brushRef="#br0" timeOffset="607088.3552">26476 11324 0,'0'53'16,"0"-106"-16,18 141 0,-18-52 0,0-1 15,35 18-15,-35-36 16,35 19-16,-35-19 15,35 1-15</inkml:trace>
  <inkml:trace contextRef="#ctx0" brushRef="#br0" timeOffset="607388.48">26670 11589 0,'0'0'15,"18"0"-15,17-18 16,0-17 0,0 0-16,1-18 15,-36 17-15,17 19 0,-34-54 16,-19 36 0,1 17-1,0 36 1,35 0-16,-18 34 15,36-16-15,0 34 16,17-52-16,-18 17 0,54 0 16,-36-17-16,18-18 15,-35 0 1</inkml:trace>
  <inkml:trace contextRef="#ctx0" brushRef="#br0" timeOffset="607738.5889">27005 11236 0,'18'-18'15,"-36"36"-15,53-36 0,-17 1 16,17 17-16,-17 0 16,0 0-16,17 0 0,0 0 15,-17 0-15,17 0 16,-35 17-16,18-17 15,-18 18-15,17 17 0,-17-17 16,0 35-16,0-18 16,0 36-1,18-36-15,-18-17 0,0 17 16,0-18-16,0 1 16,-18-18-1,1 0-15,-1 0 16,-17-18-1,35 1-15,-18 17 0,-17-18 16,17 18 0,1 0-16</inkml:trace>
  <inkml:trace contextRef="#ctx0" brushRef="#br0" timeOffset="608061.2687">27534 12206 0,'-35'71'16,"70"-142"-16,-88 177 0,0-71 0,36 1 16,-36-1-1,35-18-15,1-17 0,-19 18 16</inkml:trace>
  <inkml:trace contextRef="#ctx0" brushRef="#br0" timeOffset="608906.9617">28205 11800 0,'0'0'16,"-18"-17"-16,0 17 16,-35 35-16,0 36 15,36-36-15,-18 53 16,35-53-16,17 36 15,18-53-15,-17-1 16,53 1 0,-36-18-16,0-18 0,1 18 0,-19-53 15,1 18 1,-18-18-16,0 18 16,0-18-16,-18 35 15,18 1 1,0 34-1,18 19 1,-1-19-16,19 18 16,-19-17-16,19 0 15,-19-18-15,1-18 32,-18 0-32,0 1 15,18 17-15,-1 17 16,1 1-16,52 17 15,-34-17-15,-1 0 16,0-1-16,-17 1 16,35 17-16,-36-17 15,1-18-15,-18 17 16,-18-34 0</inkml:trace>
  <inkml:trace contextRef="#ctx0" brushRef="#br0" timeOffset="609040.5468">28681 11942 0,'0'17'16,"0"-34"-16,-18 52 0,1 0 0,-1 0 15,0 1-15,1-1 0,-1 18 16,18-36-16,0 1 16,35-18-16</inkml:trace>
  <inkml:trace contextRef="#ctx0" brushRef="#br0" timeOffset="609184.6736">28840 11977 0,'0'70'16,"0"-140"-16,-18 158 0,36-17 16,-18-54-16,35 36 15,-17-53 1</inkml:trace>
  <inkml:trace contextRef="#ctx0" brushRef="#br0" timeOffset="609329.2548">28875 11783 0,'0'17'15,"0"-34"-15,0 52 0</inkml:trace>
  <inkml:trace contextRef="#ctx0" brushRef="#br0" timeOffset="609562.8842">29016 11977 0,'0'0'15,"0"17"-15,-18 1 16,18 0-16,18 35 15,-18-36 1,18 1-16,-18 17 0,35 0 16,-35-17-16,0 0 15,-18-18 1,1 0-16,-1 17 16,0-17-16,1-17 15,17-1-15</inkml:trace>
  <inkml:trace contextRef="#ctx0" brushRef="#br0" timeOffset="609724.3186">29245 11942 0,'53'0'16,"-18"0"-16,-17 0 15,17 17-15</inkml:trace>
  <inkml:trace contextRef="#ctx0" brushRef="#br0" timeOffset="609841.989">29245 12100 0,'0'0'15,"36"18"-15,-1 0 0,18-18 16,-18 0-16,0-18 15,-17 0-15</inkml:trace>
  <inkml:trace contextRef="#ctx0" brushRef="#br0" timeOffset="610085.2474">29704 11606 0,'0'0'0,"0"53"0,0 18 0,0-1 0,18 54 16,-18-54 0,17 36-16,1-70 15,-1 16-15,-17-16 0,18-19 16,-18 19-16,0-19 15</inkml:trace>
  <inkml:trace contextRef="#ctx0" brushRef="#br0" timeOffset="610264.2012">30074 12294 0,'-17'89'0,"34"-178"16,-52 213-16,-18-54 15,35-34-15,-34 17 16</inkml:trace>
  <inkml:trace contextRef="#ctx0" brushRef="#br0" timeOffset="610752.8432">30462 11606 0,'0'-70'16,"0"140"-16,18-123 16,-18 159-1,18-17-15,-18 87 16,17-70-16,-17-18 15,18 71 1,0-36-16,-1-88 16,1 18-16,-1-53 0,-17-17 15</inkml:trace>
  <inkml:trace contextRef="#ctx0" brushRef="#br0" timeOffset="610942.4409">30674 11942 0,'0'0'0,"-18"35"16,1-18-16,-1 19 0,0-19 15,18 54-15,0-53 16,18-1-16,0 18 0,35 1 16,-18-36-1,18 17-15,-35-17 16</inkml:trace>
  <inkml:trace contextRef="#ctx0" brushRef="#br0" timeOffset="611687.2188">30780 12206 0,'0'0'0,"18"0"0,-1 0 15,1 0-15,35 0 16,-36-18-1,36 1-15,-35-1 16,0 1-16,-18-1 16,-18 0-16,18 1 15,-53-1-15,35 18 16,-17 0-16,17 18 16,1 35-1,17-36-15,0 36 16,17-35-16,36 17 15,-17-17-15,34-18 16,-52 0-16,-1 0 16,1-18-16,0 0 0,-1-17 15,-17 17-15,0-17 16,-17 35-16,-1-17 16,0 17-16,1 35 15,17-18 1,0 1-16,35 17 15,-17-35-15,17 0 16,0 18-16,-17-18 16,0-18-16,-1 1 15,-17-1-15,0 0 16,-17 18 0,17 53-1,0-17-15,0 52 16,0-18-16,35 36 15,-18-53-15,1 35 16,0-70-16,-18 0 16,0-1-16,0-34 15,-36-36 1,36 0-16,-35-35 16,35 52-16,-17-69 15,34 52-15,-17 17 16,53-52-16,-35 53 15,52 17-15,-52 36 16,17 17-16,-35-17 16,-17 17-16,-1-17 15,-17 17-15,-1-35 16,1 0 0,17 0-16,-17 0 15,35-18 1</inkml:trace>
  <inkml:trace contextRef="#ctx0" brushRef="#br0" timeOffset="612310.2492">31503 12153 0,'0'0'15,"-35"0"-15,17 18 0,18-1 16,-17 19 0,17-19-16,17 36 15,1-35-15,35-18 16,-18 0-16,18-18 16,-18 1-16,-17-19 15,17 1-15,-17 0 0,-1-18 0,-17-35 16,0 52-16,0-16 15,0-1-15,0 17 16,-35-52-16,17 53 16,-17 0-16,18 35 15,-19 17 1,36 1-16,-17 52 16,17-34-16,17 52 15,19-35-15,-19-18 16,1 18-16,17-18 0,-17 1 15,17 16-15,-35-16 16,18-1-16,-1-17 16,-17-1-16,18 1 15,0-18 1,-1 0-16,1 0 16,-1 0-16,-17-18 15,18 18 1</inkml:trace>
  <inkml:trace contextRef="#ctx0" brushRef="#br0" timeOffset="612415.1956">31838 12153 0,'0'-123'31</inkml:trace>
  <inkml:trace contextRef="#ctx0" brushRef="#br0" timeOffset="612733.4424">31909 12277 0,'0'0'16,"17"0"-16,-17-18 0,18 0 15,-18 1-15,18-19 16,-1 19-16,1-1 15,0 18 1,-18 18 0,0-1-1,0 19 1,17-36-16,-17 17 16,0 1-16,18-18 15,-18 18-15,0-1 47,18-17-31</inkml:trace>
  <inkml:trace contextRef="#ctx0" brushRef="#br0" timeOffset="612966.9092">32191 12241 0,'0'-17'0,"0"34"32,0 19-32,0-19 15,18 19 1,-18-19-16,17 19 16,-34-19-1,-1-17-15,0 0 16,-17 0-16,17-17 15,18-1 1</inkml:trace>
  <inkml:trace contextRef="#ctx0" brushRef="#br0" timeOffset="613128.332">32403 11994 0,'0'0'16,"53"18"-16,-36-18 0,1 0 0,-1 18 16,-34-1-1</inkml:trace>
  <inkml:trace contextRef="#ctx0" brushRef="#br0" timeOffset="613227.9645">32367 12153 0,'0'0'16,"0"18"-16,18-1 15,0-17-15,-1 0 0,19 0 16,-1 0-16</inkml:trace>
  <inkml:trace contextRef="#ctx0" brushRef="#br0" timeOffset="613433.9738">32685 11871 0,'35'0'15,"0"0"-15,-17-18 16,17 18-16,1 0 0,17 0 16,-36 0-16,1-17 15,-36 17-15</inkml:trace>
  <inkml:trace contextRef="#ctx0" brushRef="#br0" timeOffset="613573.2616">32808 12083 0,'0'0'0,"0"35"0,0 53 15,0-53-15,18 1 16,-18-19-16,0 19 15</inkml:trace>
  <inkml:trace contextRef="#ctx0" brushRef="#br0" timeOffset="613867.9603">32914 12330 0,'-17'17'0,"17"-34"15,0-1 1,17-17 0,18-1-1,-35 19-15,18-1 0,0 0 0,-1-17 16,1 35 0,0 0-16,-18 18 31,0-1-31,0 1 15,0 0 1,0-1-16,0 1 16</inkml:trace>
  <inkml:trace contextRef="#ctx0" brushRef="#br0" timeOffset="614301.2624">33073 12241 0,'18'0'16,"-18"-17"-16,17 17 16,-17 17 15,18-17-16,-1 0 1,1 0 0,0 18-1,-1-18-15,1 0 16,-18-18 46,18 18-46,-18 18 0,17-18-1,-17 18-15,18-18 16,0 0-16,-1 0 16,1 0-16,0 0 0,-1 0 15,-17-18-15</inkml:trace>
  <inkml:trace contextRef="#ctx0" brushRef="#br0" timeOffset="614568.6258">33443 11730 0,'53'88'16,"-106"-176"-16,142 247 0,-54-106 16,0 17-16,0-17 0,1 18 15,-1-19-15,0 54 16,-17-53-16,-1 35 16,-34-52-16,17-1 15,-35 0-15,17 1 0,-53-1 16</inkml:trace>
  <inkml:trace contextRef="#ctx0" brushRef="#br0" timeOffset="615563.892">33196 12188 0,'-17'0'16,"17"18"-1,17 0-15,-17 17 16,18-17-16,-18 35 16,18-36-16,-18 1 15,17 17 1,1-35 0,0-17-1,-1-1-15,-17 0 16,18 1-16,0-36 15,-18 35-15,0-17 16,0 17-16,-18 18 31,18 35-15,0-17-16,0 0 0,0-1 16,18 36-16,-1-35 15,18 17-15,-17-17 16,0-18-1,-1 0-15,1-35 16,-18 17-16,18 0 16,-18 1-16,0-1 15,17 0-15,-17 1 0,0-1 16,-17 36 15,17-1-15,-18 1-16,18 0 0,0-1 15,0 1 1,0 0-16,18-18 31,-18-18 1,17 18-17,-17-18-15,-17 18 16</inkml:trace>
  <inkml:trace contextRef="#ctx0" brushRef="#br0" timeOffset="616370.9789">32914 11977 0,'0'-18'15,"0"1"1,18 17 0,-18-18-1,0 0 1,-18 18 0,1 18-1,-1 17-15,18-17 16,-18 17-1,18-17-15,0-1 16,18 1-16,-18 0 0,0 17 16,18-17-16</inkml:trace>
  <inkml:trace contextRef="#ctx0" brushRef="#br0" timeOffset="616669.7434">32561 11942 0,'-17'0'0,"34"0"16,-17 0-16,36 0 15,-19 0 1,54 0-16,-36 0 16,0 0-16,1 0 0,34-18 15,-34 18-15,-1-18 16,-53 18 15</inkml:trace>
  <inkml:trace contextRef="#ctx0" brushRef="#br0" timeOffset="616993.3748">32755 11924 0,'18'0'15,"0"18"1,-1-1-16,1 18 16,-18-17-16,0 17 15,0 18 1,-18-17-16,1 34 16,17-35-16,-18 1 0,18-19 15,0 19-15,0-19 0,18 19 16,-18-19-16,0 1 15,17-18 1,-17 17 0,0-34-16</inkml:trace>
  <inkml:trace contextRef="#ctx0" brushRef="#br0" timeOffset="617534.0117">32667 11994 0,'-17'0'16,"17"-17"-16,-18 17 16,0 0-1,18-18-15,0 1 16,18 17 0,17-18-1,-17 18-15,35 0 16,-18 0-16,0 0 0,1 0 15,34 0-15,-35-18 16,1 18-16,34 0 16,-52 0-1,-18-17 1,-35 17-16,17 0 16</inkml:trace>
  <inkml:trace contextRef="#ctx0" brushRef="#br0" timeOffset="617732.9166">32808 11959 0,'0'0'0,"0"18"0,0 17 16,0 0-16,-17 1 0,17 34 15,0-35-15,17 54 16,-17-54-16,0-17 15,18 17-15,-18-17 0,0 17 16,0-18 0</inkml:trace>
  <inkml:trace contextRef="#ctx0" brushRef="#br0" timeOffset="622665.361">18221 14076 0,'-35'-18'16,"17"18"-16,0 0 0,-17 18 16,0 17-16,17 0 15,-17 54-15,17-36 16,18 17-16,0-35 15,18-17-15,0 0 0,35-18 16,-36-36-16,18 1 16,1 0-16,-19-18 15,36-71-15,-53 71 16,18-17-16,-18 17 16,0 0-16,0-17 0,-18-36 15,1 70-15,-1-34 16,0 70-16,1 18 15,17 70 1,0-18-16,0 1 16,0-1-16,17 89 15,1-88-15,35 52 16,-18-88-16,0 1 0,54 17 16</inkml:trace>
  <inkml:trace contextRef="#ctx0" brushRef="#br0" timeOffset="623027.721">18750 14552 0,'0'35'16,"0"-70"-16,-17 88 0,17-71 15,-18-70 1,36 18-16,-18-1 0,35-70 16,-18 53-16,1-106 15,-18 88-15,18-88 16,-18 123 0,17-17-16,-17 70 15,36 18-15,-1 36 16,0 105-1,0-53-15,1 106 0,-19-88 16,19 70 0,-19-105-16,1 70 15,0-88-15,-1 17 16,-17-34-16</inkml:trace>
  <inkml:trace contextRef="#ctx0" brushRef="#br0" timeOffset="623181.9931">18785 14076 0,'0'0'0,"53"0"0,-35 0 16,17 17-16,1-17 16,34 18-16,-35-18 15,-17 0-15</inkml:trace>
  <inkml:trace contextRef="#ctx0" brushRef="#br0" timeOffset="624206.6695">19297 13335 0,'0'0'16,"18"18"-16,-1-18 0,54 0 16,-18 0-16,35 0 15,-35 0 1,-18-18-16,-17 18 0,-1 0 15,1-18-15</inkml:trace>
  <inkml:trace contextRef="#ctx0" brushRef="#br0" timeOffset="624366.4404">19368 13476 0,'0'0'15,"17"88"-15,-17-52 0,18 52 16,-1-53-16,1-17 0,0 17 15,17 0-15,-17-35 16,-1 18-16,1-18 16</inkml:trace>
  <inkml:trace contextRef="#ctx0" brushRef="#br0" timeOffset="624689.5113">19685 13776 0,'0'0'16,"18"0"-1,17-18-15,-17 1 16,17-19 0,-18 1-16,1 18 0,0-36 15,-18 17-15,0-17 16,-18 18-16,0 17 15,1-17-15,-1 0 0,-17 0 16,17 35-16,1 0 16,-1 70-1,18-17-15,18 53 16,35 0-16,-36-71 16,18 0-16,1 1 0,52-1 15,-53-17-15,1-18 16</inkml:trace>
  <inkml:trace contextRef="#ctx0" brushRef="#br0" timeOffset="624862.6068">20038 13653 0,'17'0'16,"-34"0"-16,52 17 0,0-17 15,1 0-15,17-17 16,-36 17-16,1-18 16,-1 18-16</inkml:trace>
  <inkml:trace contextRef="#ctx0" brushRef="#br0" timeOffset="625039.9561">20338 13511 0,'0'0'16,"17"53"-16,-17-17 0,0-1 15,0 35 1,18-52-16,-18 17 0,18 1 16,-1-36-16</inkml:trace>
  <inkml:trace contextRef="#ctx0" brushRef="#br0" timeOffset="625396.0292">20461 13370 0,'35'36'16,"-70"-72"-16,106 89 0,-1-35 15,-34-1-15,34 1 16,-35 0-16,1 17 16,-19 0-16,19 18 15,-36-17-15,17-1 16,-17 0-16,0-17 0,0 35 16,0-36-1,-17-17-15,17 18 16,-18-18-16,0 0 0,1-18 15,-19 1 1,-17 17-16,18-18 16,0 18-16,17 0 15,18 18 1</inkml:trace>
  <inkml:trace contextRef="#ctx0" brushRef="#br0" timeOffset="625612.1281">20990 13917 0,'53'18'15,"-106"-36"-15,141 36 0,-35-18 16,-35-18-16,17 18 16</inkml:trace>
  <inkml:trace contextRef="#ctx0" brushRef="#br0" timeOffset="625746.5216">20990 14076 0,'0'0'0,"18"0"0,0 17 0,34-17 16,-16 0-16,17-17 16</inkml:trace>
  <inkml:trace contextRef="#ctx0" brushRef="#br0" timeOffset="626497.9686">22296 13864 0,'-18'18'15,"18"17"1,0 89-16,-18-54 15,18 107-15,0-89 16,0 0-16,36 35 16,-19-70-16,18-35 15,1 0-15,-1-18 0,36-18 16,-36-17-16,18-54 16,-36 37-16,1-1 15,0 17-15,-18 1 0,17 17 16,1 18-16,0 0 0,17 71 15,-17-36-15,52 36 16,-35-36 0,36 18-16,-36-53 15,36 18-15,-36-36 16,-17-17-16,-1-1 0,-17-52 16,0 18-1,-35-54-15,17 54 16,-35-89-16,36 88 15,17 18-15,0 1 0,0-1 16,17 35-16,36-17 16,-35 35-16,17 0 15</inkml:trace>
  <inkml:trace contextRef="#ctx0" brushRef="#br0" timeOffset="626707.962">23230 13441 0,'18'-18'16,"-36"36"-16,54-53 0,-19 35 0,19-18 16,17 18-16,-36-18 15,18 18 1,-17-17-16,-36 17 15</inkml:trace>
  <inkml:trace contextRef="#ctx0" brushRef="#br0" timeOffset="626864.0033">23283 13494 0,'0'0'0,"0"35"16,18 53-1,-18-35-15,18-18 0,-1 18 16,1-17-16,17-1 15,0-17-15,1-1 16,-19-17-16,-17-17 16,18 17-16</inkml:trace>
  <inkml:trace contextRef="#ctx0" brushRef="#br0" timeOffset="627186.11">23583 13794 0,'18'0'15,"35"-18"1,-36 0-16,36-35 16,-35 36-16,0-36 15,-1 18-15,-17-36 16,-17 53-16,-1-35 15,0 53-15,18-17 16,-17 34 0,17 1-16,0 53 15,0-54-15,0 19 0,17-1 16,19 18-16,-19-36 16,19 19-16,-19-36 15,1 0 1</inkml:trace>
  <inkml:trace contextRef="#ctx0" brushRef="#br0" timeOffset="627532.8019">23901 13388 0,'17'-18'0,"19"18"16,17 0-1,-36 0-15,18 0 16,-17 0-16,0 0 0,-1 0 16,1 36-1,-18-19-15,0 1 0,18 35 16,-18-18 0,0 36-16,17-36 15,-17 18-15,0-18 16,18 0-16,-18-17 15,18 0-15,-36-36 16,-17 0 0,17 18-1,18-17-15,-35-1 16,17 0 0,18 1-16</inkml:trace>
  <inkml:trace contextRef="#ctx0" brushRef="#br0" timeOffset="627742.5202">24236 13247 0,'0'0'16,"35"-18"-16,-17 18 15,35 0-15,-18 0 16,36 0-1,-19 0-15,-34 0 0,35-17 16,-71 17 0,1 0-1</inkml:trace>
  <inkml:trace contextRef="#ctx0" brushRef="#br0" timeOffset="627875.6268">24465 13282 0,'0'0'16,"35"71"-16,-35-18 0,18-18 15,0 0-15,-18 0 16,17 18-16,-17-35 16,0 17-16,0-17 15</inkml:trace>
  <inkml:trace contextRef="#ctx0" brushRef="#br0" timeOffset="628321.3009">24642 14305 0,'0'0'15,"17"0"-15,1 0 16,-1 0-1</inkml:trace>
  <inkml:trace contextRef="#ctx0" brushRef="#br0" timeOffset="628816.2993">25841 14217 0,'0'0'15,"18"-53"-15,-18 18 0,-36-1 16,19 36-16,-54 0 16,54 18-16,-36 0 0,0 52 15,17-17 1,-17 35-16,36-35 15,-1 36-15,36-54 16,17 18-16,0-53 16,36 17-1,-36-34-15,1-19 0,-1 1 16,0-18-16,0-35 16,-17 18-16,17-72 15,-17 72-15,-18-124 16,0 106-16,-18-1 15,1-34-15,-1 105 0,-17 36 16,35 17 0,-18 89-16,0-36 15,18 0-15,18 0 16,0 0-16,-1-17 0,72 70 16,-37-88-16,54 35 15,-53-52-15,0-19 16,-18 1-16</inkml:trace>
  <inkml:trace contextRef="#ctx0" brushRef="#br0" timeOffset="630062.0854">26282 13688 0,'-18'0'0,"36"0"47,35 0-31,-18 0-16,53 0 16,-17 0-1,-18-18-15,17 18 0,160 0 16,-107 18-1,-70-1-15,35 19 16,-70-19-16,-18 36 16,-18-17-1,1-1-15,-19 0 0,-69 53 16,69-35-16,-52 35 16,53-52-16,17 34 15,18-34-15,18 34 16,-1-52-16,54 17 15,-36-17 1,36-1-16,-54-17 16,19 0-16,17 0 15,-18 0-15,18-17 16,-36 17-16,-17-18 16,-17 18-1,-18-18-15,-1 18 16</inkml:trace>
  <inkml:trace contextRef="#ctx0" brushRef="#br0" timeOffset="630233.7806">26617 14146 0,'88'-17'16,"-35"17"-16,18 0 0,52 0 15,-52-18-15,52 18 16,-87-18-16,-19 18 16</inkml:trace>
  <inkml:trace contextRef="#ctx0" brushRef="#br0" timeOffset="631418.8598">27605 13300 0,'18'-18'16,"17"18"0,-18 0-16,19-18 15,-19 18-15,1 0 0,17-17 16</inkml:trace>
  <inkml:trace contextRef="#ctx0" brushRef="#br0" timeOffset="631774.1706">27605 13264 0,'0'18'16,"0"0"-1,0-1-15,0 1 16,0 35 0,0-35-16,0 17 15,0-18-15,0 19 0,0 17 16,0-36-16,18 36 16,-18-35-16,17 17 15,1-35-15,-1 18 16,1-18-16,0 0 0,17 0 15,-17 0-15,17 0 16,-35-18-16,18 18 16,-18 18-1</inkml:trace>
  <inkml:trace contextRef="#ctx0" brushRef="#br0" timeOffset="632870.8774">27922 13617 0,'18'-17'15,"17"-1"1,-17 0-16,17-35 15,-17 18-15,-1 0 0,1 0 16,-18-36 0,0 53-16,0-17 0,0 17 15,-18 18-15,1 18 16,-1 0-16,1 17 16,17 0-16,-18 1 0,18 16 15,18 37-15,-1-54 16,36 18-1,-35-18-15,52-17 16,-34-18-16,-1-18 0,18-17 16</inkml:trace>
  <inkml:trace contextRef="#ctx0" brushRef="#br0" timeOffset="633215.1376">28222 13176 0,'18'0'16,"0"0"-16,34 36 15,-16-19 1,17 1-16,-36-18 16,36 0-16,-35 0 15,-1 0-15,-17 17 16,-17 36-1,17-17-15,-18 17 16,18-1-16,18 1 0,-18 0 16,53 53-16,-36-53 15,19 0-15,-19-18 16,1-17 0,-36-18-16,-17-35 15,0 17-15,-18-17 16,18 17-16,-36 0 15,36 18-15</inkml:trace>
  <inkml:trace contextRef="#ctx0" brushRef="#br2" timeOffset="645020.9391">5362 4974 0,'0'0'15,"-35"0"-15,17 0 0,18 18 16,36-1 0,69 19-1,-16-36-15,34 0 0,1-18 16,211-17-1,-159 17-15,0-17 0,1 17 16,-1-17-16,-17 17 0,106-17 16,-160 35-16,19 0 15,-89 0-15,-35 0 16</inkml:trace>
  <inkml:trace contextRef="#ctx0" brushRef="#br2" timeOffset="647512.6306">7832 7267 0,'0'0'0,"-18"0"0,-35-35 15,35 17-15,-52-17 16,52 17-1,-17 1-15,0-1 0,-18 0 0,-53 1 16,35 17 0,1 17-16,-89 19 15,71-19-15,0 19 16,0-1-16,-1 0 0,-69 53 16,69-35-16,-34 53 15,70-35-15,-53 87 16,71-69-16,-18 87 15,35-88-15,1 106 16,17-106-16,17 18 16,1-17-16,0 16 0,70 107 15,-35-106-15,70 70 16,-35-88-16,142 18 16,-89-53-1,141 0-15,-123-35 16,123-18-16,-141 0 15,0-36-15,106-34 16,-123 35-16,70-89 16,-124 71-16,1-17 15,-36-1-15,0 1 0,1-19 16,-19-16-16,-17-1 16,0-18-16,-17 1 0,-54-159 15,18 123-15,-88-106 16,53 159-16,-124-35 15,106 88-15,-123 18 16,106 35-16,17 18 16,-106 35-1,124-18-15,0 18 0,-1 0 16</inkml:trace>
  <inkml:trace contextRef="#ctx0" brushRef="#br2" timeOffset="650587.9809">22931 6491 0,'-18'-18'0,"0"1"16,18-1-16,-53 1 15,18-1-15,-35 0 16,17 18-16,0 18 15,-18-18-15,-70 35 16,70-17-16,-17 17 0,-70 18 16,87-18-1,-105 54-15,87-19 16,-69 54-16,69-54 16,-34 71-16,52-53 15,1 106 1,52-88-16,1 124 15,34-125-15,19 19 16,-1-18-16,0-18 0,36 0 0,-1 0 16,107 53-16,-72-88 15,19-17-15,-1-1 16,177-17-16,-159-18 16,18-18-16,-18 0 0,-17-17 15,123-71-15,-142 53 16,89-70-16,-123 35 15,70-71 1,-106 53-16,1 0 0,-1-17 16,-17-142-16,-18 124 15,-36 0-15,19 0 0,-19 0 16,-87-89-16,52 124 16,-123-52-1,71 87-15,17 36 0,-123 0 16,141 35-16,-1 17 15,1 19-15,18-1 0</inkml:trace>
  <inkml:trace contextRef="#ctx0" brushRef="#br2" timeOffset="654309.5808">9754 6826 0,'18'-17'93,"0"-1"-77,-1 18-16,19-18 16,-19 1-16,1 17 15,-1 0-15,1 0 16,0 17-16,-18 1 16,17 0-16,-17-1 0,18 19 15,0-19 1,-1 1-16,1-18 15,0 17-15,-1-17 16,36-17-16,-35-1 16,17-17-16,0 17 15,1-17 1,-1 35-16,0 0 16,-17 18-16,17 17 15,0 18 1,-35-36-16,36 1 0,-1 17 15,0-35 1,0 0-16,1 0 16,17-35-16,-36 0 15,54 0 1,-36-1-16,0 19 0,-17 17 0,0-18 16,-1 18-16,19 18 15,-19-1-15,-17 1 16,18 0-16,17-1 15,-17 1-15,17-18 16,0-18-16,18-17 16,-17 17-16,16-35 15,-16 36-15,-19-1 16,72 36 0,-54 35-16,0-18 15,-17-17-15</inkml:trace>
  <inkml:trace contextRef="#ctx0" brushRef="#br2" timeOffset="655076.6902">13000 6897 0,'18'-18'0,"-36"36"0,53-18 16,-17 17-1,-18 1-15,0 0 0,0-1 16,17 19-16,1-36 16,0 0-16,-1 0 15,54-36 1,-53 19-16,17-19 0,18 19 0,17-18 15,-34 35 1,-19 0-16,36 17 16,0 18-1,-35 1-15,-1-19 0,36 19 16,18-36 0,-36 0-16,18-36 15,-18 19-15,36-19 16,-36 19-16,0-1 15,-17 18-15,17 0 0,-17 0 16,35 0 0,-18 18-16,18-1 15,-35-17-15,70 18 16,-35-18-16,53-18 16,-36 18-16,-17-17 15,18-1-15,-18 1 0,17-1 16,-35 0-16,-35 1 15</inkml:trace>
  <inkml:trace contextRef="#ctx0" brushRef="#br2" timeOffset="655994.2703">3351 11483 0,'0'35'15,"0"-70"-15,18 88 0,0-53 0,-1 0 0,36-35 16,0 17 0,18-35-16,-36 18 15,18-1 1,-18 36-16,-17 0 0,35 0 16,-36 36-16,19 17 15,-19-18-15,1 0 16,0-17-16,17-1 0,35-17 15,-34 0-15,-1 0 16,88-17-16,-70-18 16,18 17-16,70-35 15,-53 35-15,-17 1 0,-1-1 16,1 0-16,35 1 16,-53-1-16,0 18 15,35-17 1,-53 17-16,18-18 0,0 0 15,0 1-15,70-36 0,-70 35 16,35-17 0,-52 17-16</inkml:trace>
  <inkml:trace contextRef="#ctx0" brushRef="#br2" timeOffset="656615.4633">3404 13829 0,'18'0'0,"17"-18"16,-17 18-16,52-53 16,-34 36-16,52-54 15,-53 36 1,71-18-16,-71 18 16,36-1-16,-54 36 15,19 0-15,-36 18 16,17 35-16,1-18 15,17 1 1,-17-19-16,35-17 16,-35 0-16,70-17 15,-53 17-15,71-18 16,-36 0-16,-17 18 16,18-17-16,-1 17 0,72-18 15,-90 18-15,72 0 16,-71 0-16,-18-18 15,18 18-15,-18 0 0,18-17 16,-18-1-16,18 0 16,-17 1-16,-1 17 0</inkml:trace>
  <inkml:trace contextRef="#ctx0" brushRef="#br2" timeOffset="657516.3221">18168 10954 0,'0'0'16,"0"-36"-16,0 19 16,18 17-1,-1-18 1,1 1 0,-18-1-16,18-17 15,-1 17-15,1 0 16,-18 1-16,53-19 15,-36 19-15,19 17 16,-19 17-16,19 1 16,-19 0-16,19 17 15,-36-17-15,35-1 16,-18-17-16,1 0 16,0-17-16,-1 17 15,1-18-15,17 0 16,-17 1-16,53-1 15,-54 18-15,18 0 16,1 18-16,-1-18 0,-17 17 0,17 19 16,-17-19-16,34 19 15,-34-36-15,17 17 16,-17-17-16,53-17 16,-36-1-16,53-35 15,-17 18-15,52-53 16,-35 52-1,-17 19-15,-18-19 0,-18 36 16,0 0-16,36 0 16,-54 0-16,19 18 15,-36 0-15,-18-1 16</inkml:trace>
  <inkml:trace contextRef="#ctx0" brushRef="#br2" timeOffset="658145.2808">17939 12912 0,'17'-18'0,"-34"36"0,34-54 16,1 19-16,17-1 15,1 0-15,-19 18 0,19 0 16,-19 0 0,1 0-1,-1 0-15,1-17 16,0-1-16,17 1 0,-17-1 16,35-35-16,-18 35 15,0 1-15,-17 17 16,-1 35-1,1 18-15,0-18 16,-1 0-16,19 36 0,-19-36 16,36-17-1,-18 0-15,18-18 0,-17-18 0,17-17 16,17-1-16,71-34 16,-88 17-16,53 18 15,-53 17-15,17 18 16,-52 0-16,17 18 15,-35-1-15,18 19 16,0-19-16,-1-17 16,1 0-1,0-17 1</inkml:trace>
  <inkml:trace contextRef="#ctx0" brushRef="#br2" timeOffset="662065.8331">5838 6950 0,'0'-18'16,"0"36"31,53-18-31,-17 0-16,52 0 15,-35 0-15,88 0 16,-53 0-1,88 0-15,-70 17 16,18-17-16,-1 0 0,1 0 16,140-17-16,-123-1 15,124-17 1,-124 35-16,106-18 16,-123 18-16,87 0 15,-123 0-15,89 0 16,-107 0-16,54-17 15,-71 17-15,35 0 16,-35 0-16,35 0 16,-53 0-16,1 0 15,34 17-15,-52-17 16,-1 0-16,19 0 16,-36-17-16,17 17 15,-17-18-15,0 0 16,0-17-1,0 17-15,-17 1 16,17-19-16,-18 1 0,18 0 0,-35-53 16,35 52-16,0-17 15,0 1-15,0-72 16,0 54-16,0-1 16,0-88-1,17 71-15,-17-88 0,-17 87 16,17 19-16,-18-1 0,1-52 15,-19 52 1,36 54-16,-17-19 16,17 19-16,0-1 15,0 0-15,17 18 16,1-17-16,-36 17 47,-52 17-47,34 1 15,-52 0-15,18-18 16,-89 17-16,71 1 16,-124-18-16,89 18 15,-160-18-15,142 0 16,-176 17 0,176-17-16,-159 0 15,176 0-15,-17 0 16,18 0-16,-1 18 0,18-18 15,-88 18-15,124-1 16,-54 1-16,89 0 16,-18-1-16,36-17 15,17 18-15,-36-18 16,36 17 0,-35 1-16,17-18 15,1 18-15,-1-18 0,-17 17 16,17-17-1,0 0-15,1 0 16,-1-17 0,18-1-1,0 0 1,-17 1 15,17 34 0,0 1-15,17 0-16,1 17 16,-18 36-1,17-19-15,-17 195 16,0-123 0,18 140-16,0-105 0,17 123 15,-17-158 1,17-1-16</inkml:trace>
  <inkml:trace contextRef="#ctx0" brushRef="#br2" timeOffset="663939.72">6262 13705 0,'-18'0'16,"1"0"-16,-19 0 16,19-17-16,-54 17 15,-17-18 1,35 18-16,-123 18 16,87-18-16,-140 17 15,106 1-15,-142 0 16,124-1-16,-141 36 15,141-35-15,-1 17 16,-122 18 0,140-18-16,-123 18 15,142-35-15,-19 0 16,36-18-16,-18 17 0,18-17 0,0 0 16,0 0-16,-18 0 15,70 0-15,19 18 0,-18-1 16,35 1-1,-18 35-15,18-18 16,0-17-16,0 17 0,0-17 16,0 17-16,0 18 15,0 0-15,0 53 16,0-36-16,0 19 0,18-1 16,-18 18-16,52 105 15,-34-123-15,53 89 16,-36-107-16,18 72 15,-36-90 1,1 19-16,17-36 0,-17 18 0,17-18 16,36 18-1,-1-35-15,72 17 16,-54-17-16,0-18 0,124 0 16,-89 0-1,18-18-15,0 18 0,18-17 16,0-1-16,17-17 0,18 17 15,-17 0-15,-1-17 0,159-18 16,-194 18-16,141 0 16,-158 17-16,70-17 15,-124 35-15,-17 0 16,0-18 0,-35 18-16,0-17 15,-18-1-15,0-17 16,-18-36-16,18 36 15,-18-53-15,1 17 16,-1-88 0,0 71-16,18-35 15,0-19-15,-17-157 0,-1 158 16,-17-124-16,17 159 16,-17-35-16,17 106 15,1 17-15,-19 18 16</inkml:trace>
  <inkml:trace contextRef="#ctx0" brushRef="#br2" timeOffset="665203.8353">20549 13159 0,'36'-18'0,"-19"18"16,1 0-16,-36 0 62,-35 0-62,0 0 16,-70-18-16,35 18 16,-106-35-1,88 35-15,-18 0 0,-17-18 16,18 18-16,-18 0 0,-159 0 15,159 18-15,-124 0 16,142-18-16,17 17 16,-71-17-1,125 18-15,-1-18 0,-36 0 16,72 18-16,-18-18 16,35 17-16,-18 1 15,0-18 1,1 0-1,-19 0 1,19 0 0,-19 0-16,19 0 15,-1 18-15,0-18 0,18 17 16,0 1-16,-17-1 16,17 19-16,0-19 0,17 36 15,-17-35-15,18 52 16,-18-17-16,0 53 15,0-35-15,-35 105 16,0-88-16,-18 89 16,17-89-16,19 0 15,-1-17-15,0 17 16,-17 71-16,35-89 16,0 54-16,0-54 15,0 1-15,18-36 16,-1 0-1,1-17-15,35 17 16,0-35-16,70 18 16,-52-18-16,17 0 15,18 0-15,141 0 0,-106 0 16,159-18-16,-124 18 16,159 18-1,-176-18-15,0 0 0,106 0 16,-160 18-16,19-18 15</inkml:trace>
  <inkml:trace contextRef="#ctx0" brushRef="#br2" timeOffset="665641.789">20796 15240 0,'18'0'16,"-71"-18"-16,88 36 0,-17-36 0,-18 1 16,0-19-1,0 1-15,-18-18 16,18 18-16,18-36 15,0 1-15,-18 17 16,17-18-16,1-17 0,-1 0 16,1-106-16,-18 106 15,0 17-15,0-17 16,0 17-16,0-17 0,0-53 16,0 53-16,-18-53 15,18 88-15,-17-53 16,17 53-16,0-17 15,0 34-15,0 1 16,0 17-16,17-17 0,-17 18 16,0-1-16,18 0 0,-18 1 15,-18 17 1,18-18-16,-17 0 16,-1 1-16,1 17 46,17 17-30,-18-17 0,0 18-16,1-18 15,-1 0-15,-17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8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3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7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7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3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3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34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8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62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8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72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71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35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5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801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7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4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7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5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5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5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31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42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8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9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1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7636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9214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2559-BF5B-564D-BAF0-BF1082F007A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Building blocks of </a:t>
            </a:r>
          </a:p>
          <a:p>
            <a:pPr algn="ctr"/>
            <a:r>
              <a:rPr lang="en-US" sz="6000" dirty="0"/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326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14:cNvPr>
              <p14:cNvContentPartPr/>
              <p14:nvPr/>
            </p14:nvContentPartPr>
            <p14:xfrm>
              <a:off x="82440" y="774720"/>
              <a:ext cx="11430360" cy="588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80" y="765360"/>
                <a:ext cx="11449080" cy="58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14:cNvPr>
              <p14:cNvContentPartPr/>
              <p14:nvPr/>
            </p14:nvContentPartPr>
            <p14:xfrm>
              <a:off x="9963000" y="1504800"/>
              <a:ext cx="432360" cy="246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3640" y="1495440"/>
                <a:ext cx="45108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79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350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14:cNvPr>
              <p14:cNvContentPartPr/>
              <p14:nvPr/>
            </p14:nvContentPartPr>
            <p14:xfrm>
              <a:off x="298440" y="1244520"/>
              <a:ext cx="11151000" cy="490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" y="1235160"/>
                <a:ext cx="1116972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14:cNvPr>
              <p14:cNvContentPartPr/>
              <p14:nvPr/>
            </p14:nvContentPartPr>
            <p14:xfrm>
              <a:off x="285840" y="1378080"/>
              <a:ext cx="11874600" cy="515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68720"/>
                <a:ext cx="11893320" cy="51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43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3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Forward and backward functions</vt:lpstr>
      <vt:lpstr>Forward and backward functions</vt:lpstr>
      <vt:lpstr>PowerPoint Presentation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8</cp:revision>
  <dcterms:created xsi:type="dcterms:W3CDTF">2017-07-10T16:49:40Z</dcterms:created>
  <dcterms:modified xsi:type="dcterms:W3CDTF">2017-08-06T05:11:27Z</dcterms:modified>
</cp:coreProperties>
</file>