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44" r:id="rId2"/>
    <p:sldId id="447" r:id="rId3"/>
    <p:sldId id="446" r:id="rId4"/>
    <p:sldId id="445" r:id="rId5"/>
    <p:sldId id="448" r:id="rId6"/>
    <p:sldId id="4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1" autoAdjust="0"/>
    <p:restoredTop sz="92990" autoAdjust="0"/>
  </p:normalViewPr>
  <p:slideViewPr>
    <p:cSldViewPr>
      <p:cViewPr varScale="1">
        <p:scale>
          <a:sx n="80" d="100"/>
          <a:sy n="80" d="100"/>
        </p:scale>
        <p:origin x="1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7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D102-E5A9-4FFA-B8F6-90EDB9DEF966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854-5FF6-4250-B74F-AF6B7FD80467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5F6D-A570-44EC-BB8F-54FD63F646CE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C42E-8072-45B4-9CA7-021983837892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4972-8095-4FCB-B902-8696FFDA0E36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DA29-85BE-47FE-9A67-93956C9707C2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25CE-3558-4C46-B64C-C8D52D5C36ED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2015-77A7-48EF-B816-4E1ADF73FE56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9A4E-730D-49D5-B6BE-350E6814B29D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E146-27C2-41B7-AD9E-D3107674F70A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0E24-D373-4014-9B8A-94EBBA238FB5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DE7E6-AA93-4A11-B12B-D180F1F2A0E3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The UNION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1840"/>
            <a:ext cx="8458200" cy="165682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JOINs effectively add ‘columns’ to a data set by joining tables left to right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The UNION Statement adds ‘rows’ to a data set by joining two tables or data sets that have exactly the same set of columns</a:t>
            </a:r>
            <a:endParaRPr lang="en-US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4279808"/>
            <a:ext cx="8458200" cy="837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The field names in the top and bottom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2000" dirty="0"/>
              <a:t>statements do not have to be the same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However, the data types in them DO have to be the same and in the same order, and there needs to be the same overall number of fields in both sets: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5186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FIELD_C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TABLE_1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FIELD_F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TABLE_2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779" y="5737083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FIELD_F</a:t>
            </a:r>
          </a:p>
        </p:txBody>
      </p:sp>
    </p:spTree>
    <p:extLst>
      <p:ext uri="{BB962C8B-B14F-4D97-AF65-F5344CB8AC3E}">
        <p14:creationId xmlns:p14="http://schemas.microsoft.com/office/powerpoint/2010/main" val="9958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– The UNION STATEMENT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356"/>
          <a:stretch/>
        </p:blipFill>
        <p:spPr>
          <a:xfrm>
            <a:off x="304800" y="2133600"/>
            <a:ext cx="8445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The UNION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3979"/>
            <a:ext cx="8610600" cy="9123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Suppose my purchase information was actually stored in separate tables for each channel, and I wanted them all in one data set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46342"/>
            <a:ext cx="8450285" cy="41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The UNION Statement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'Web'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Channel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WEB_PURCHASE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'Store'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Channel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STORE_PURCHASE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'Reseller'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Channel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RESELLER_PURCHASE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29000"/>
            <a:ext cx="745381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The UNION Statement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08811" y="1143000"/>
            <a:ext cx="8782050" cy="364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'Web'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Channel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Discount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WEB_PURCHASE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'Store'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Channel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Discount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STORE_PURCHASE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'Reseller'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Channel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Discount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RESELLER_PURCHASE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04800" y="1219200"/>
            <a:ext cx="8782050" cy="431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... ON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75388" y="16342"/>
            <a:ext cx="928445" cy="621333"/>
            <a:chOff x="1066800" y="3154410"/>
            <a:chExt cx="928445" cy="621333"/>
          </a:xfrm>
        </p:grpSpPr>
        <p:sp>
          <p:nvSpPr>
            <p:cNvPr id="15" name="Rounded Rectangle 14"/>
            <p:cNvSpPr/>
            <p:nvPr/>
          </p:nvSpPr>
          <p:spPr>
            <a:xfrm>
              <a:off x="1342008" y="3154410"/>
              <a:ext cx="397905" cy="59686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42008" y="3258514"/>
              <a:ext cx="397905" cy="59686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42008" y="3362619"/>
              <a:ext cx="397905" cy="59686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342008" y="3466723"/>
              <a:ext cx="397905" cy="59686"/>
            </a:xfrm>
            <a:prstGeom prst="roundRect">
              <a:avLst/>
            </a:prstGeom>
            <a:solidFill>
              <a:srgbClr val="FFFF00"/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66800" y="3573830"/>
              <a:ext cx="290139" cy="201913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383970" y="3573830"/>
              <a:ext cx="290139" cy="201913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705106" y="3573830"/>
              <a:ext cx="290139" cy="201913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10800000">
              <a:off x="1492538" y="3538671"/>
              <a:ext cx="96846" cy="19895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10800000">
              <a:off x="1492538" y="3434566"/>
              <a:ext cx="96846" cy="19895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1492538" y="3330462"/>
              <a:ext cx="96846" cy="19895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492538" y="3226357"/>
              <a:ext cx="96846" cy="19895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8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23828</TotalTime>
  <Words>270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Times New Roman</vt:lpstr>
      <vt:lpstr>Office Theme</vt:lpstr>
      <vt:lpstr>SQL – The UNION Statement</vt:lpstr>
      <vt:lpstr>SQL – The UNION STATEMENT</vt:lpstr>
      <vt:lpstr>SQL – The UNION Statement</vt:lpstr>
      <vt:lpstr>SQL – The UNION Statement</vt:lpstr>
      <vt:lpstr>SQL – The UNION Statement</vt:lpstr>
      <vt:lpstr>Recap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239</cp:revision>
  <dcterms:created xsi:type="dcterms:W3CDTF">2014-07-12T14:03:30Z</dcterms:created>
  <dcterms:modified xsi:type="dcterms:W3CDTF">2017-02-06T20:43:55Z</dcterms:modified>
</cp:coreProperties>
</file>