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50" r:id="rId2"/>
    <p:sldId id="444" r:id="rId3"/>
    <p:sldId id="457" r:id="rId4"/>
    <p:sldId id="458" r:id="rId5"/>
    <p:sldId id="459" r:id="rId6"/>
    <p:sldId id="460" r:id="rId7"/>
    <p:sldId id="4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1" autoAdjust="0"/>
    <p:restoredTop sz="92990" autoAdjust="0"/>
  </p:normalViewPr>
  <p:slideViewPr>
    <p:cSldViewPr>
      <p:cViewPr varScale="1">
        <p:scale>
          <a:sx n="69" d="100"/>
          <a:sy n="69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3-E400-4F02-92D0-97BF870933D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626A-2B08-4F33-81C0-CC2F68B4D61C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30B-B573-47A3-800D-F8ECF102390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255B-0A84-4864-AD9E-9E682300A96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616-8D9C-44B1-AB40-A3B2AF6A78D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5F9F-7040-42DB-9819-460C77687128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24-54D8-43AF-8255-45D98342592F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C18F-5407-4D96-9CBF-F9FC8A63B0BB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8A4A-5D04-4D14-B637-C1D323347264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7334-D295-4FD9-9424-E4974DC2253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FCD1-C28A-40F6-868A-F80A22085B6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D384-054B-41F7-B858-1DA17524701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Subqueries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8782050" cy="4330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Subquery = Nested Query = Inner Query</a:t>
            </a: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A complete SQL query that exists within a larger SQL query</a:t>
            </a: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Larger query is the Outer Query or Main Query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Why Subqueries?</a:t>
            </a: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May want to isolate steps</a:t>
            </a: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They are necessary to complete some tasks</a:t>
            </a: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May have better performance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7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Subqueries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Common Use #1:  WHERE clause using IN operator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Without Subquery – list of static values: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FIELD_A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'VALUE_1'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'VALUE_2'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,...,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'VALUE_N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With Subquery – list of values from query on TABLE_B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FIELD_A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FIELD_B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TABLE_B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58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Subqueries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89966"/>
            <a:ext cx="7076849" cy="2893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310222"/>
            <a:ext cx="3633484" cy="2055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160679"/>
            <a:ext cx="4186085" cy="23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JOIN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78102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Let’s say we wanted l list of purchases of Medium ‘Visual’ only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Without </a:t>
            </a:r>
            <a:r>
              <a:rPr lang="en-US" sz="20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Subquery – </a:t>
            </a:r>
            <a:r>
              <a:rPr lang="en-US" sz="20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join and filtering approach:</a:t>
            </a:r>
            <a:endParaRPr lang="en-US" sz="20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.*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'Visual'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 Subquery – list of values from query on </a:t>
            </a:r>
            <a:r>
              <a:rPr lang="en-US" sz="20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PRODUCTS:</a:t>
            </a:r>
            <a:endParaRPr lang="en-US" sz="20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'Visual'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5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JOIN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0178"/>
            <a:ext cx="8458200" cy="5138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Both queries yield the same results: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39634"/>
            <a:ext cx="7989302" cy="22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Subqueries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6954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Common Use #2:  Replace a table reference in a query, especially 		       when a JOIN command is used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Without Subquery – basic join query: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TABLE_1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TABLE_2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With Subquery – reference to table 2 replaced by a Subquery:</a:t>
            </a:r>
            <a:endParaRPr lang="en-US" sz="20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TABLE_1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....,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FIELD_N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TABLE_B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KEY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09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JOIN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78102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Let’s say we wanted to add total sales by product to our PRODUCT table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.*,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FROM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14801"/>
            <a:ext cx="5486400" cy="22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23967</TotalTime>
  <Words>268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Times New Roman</vt:lpstr>
      <vt:lpstr>Office Theme</vt:lpstr>
      <vt:lpstr>SQL – Subqueries</vt:lpstr>
      <vt:lpstr>SQL – Subqueries</vt:lpstr>
      <vt:lpstr>SQL – Subqueries</vt:lpstr>
      <vt:lpstr>SQL – JOIN Statements</vt:lpstr>
      <vt:lpstr>SQL – JOIN Statements</vt:lpstr>
      <vt:lpstr>SQL – Subqueries</vt:lpstr>
      <vt:lpstr>SQL – JOIN Statements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269</cp:revision>
  <dcterms:created xsi:type="dcterms:W3CDTF">2014-07-12T14:03:30Z</dcterms:created>
  <dcterms:modified xsi:type="dcterms:W3CDTF">2017-02-06T20:51:07Z</dcterms:modified>
</cp:coreProperties>
</file>