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4" r:id="rId2"/>
    <p:sldId id="3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4" autoAdjust="0"/>
    <p:restoredTop sz="92990" autoAdjust="0"/>
  </p:normalViewPr>
  <p:slideViewPr>
    <p:cSldViewPr>
      <p:cViewPr varScale="1">
        <p:scale>
          <a:sx n="69" d="100"/>
          <a:sy n="69" d="100"/>
        </p:scale>
        <p:origin x="6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4DB9-8B2A-44B2-B716-D3BEB613968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E247-8142-47B9-A709-5A24AE22784B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A7E7-D9E7-475A-AC8F-C9EC00912C9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CDDD-8039-453A-83A4-7B3932225FC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3533-BFFA-4B34-B650-F44CF6BE8D0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45A-1C7C-43FB-AE57-A06E5DE29635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1405-7607-4926-9AFA-0A0DB513BB97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D21-8AF3-498E-B434-603126E0A11B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EAEA-2BB8-44C3-9724-DB1286212334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044A-CBC1-41BF-9F2F-1ADC74859F4D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A56D-D07D-486C-A175-642D526CDD32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EDF8-25E4-453E-A2DC-9A72C7F40F02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dirty="0"/>
              <a:t>&lt;  there’s the opportunity to do something creative here with the surfing analogy if anyone is so inclined &gt; 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8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Analytic Organizations – Roles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Analytic Organizations – Structures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Data Governance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Data Privacy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Data Quality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27763</TotalTime>
  <Words>37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Introduction</vt:lpstr>
      <vt:lpstr>Introduction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221</cp:revision>
  <dcterms:created xsi:type="dcterms:W3CDTF">2014-07-12T14:03:30Z</dcterms:created>
  <dcterms:modified xsi:type="dcterms:W3CDTF">2017-02-06T20:56:41Z</dcterms:modified>
</cp:coreProperties>
</file>