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8:45.9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 5009 0,'17'-17'0,"-17"-1"16,0 1-1,0 34 1,18 1 0,-18 35-1,18 0-15,-18 0 16,17 105-16,1-52 15,0 141 1,-1 35-16,1-158 0,0-1 16,-18 107-1,17-125-15,-17 1 0,0 0 16,0-18-16,0-17 16,18-1-16,-18 1 0,0-1 0,0-34 15,0 17-15,0 0 16,0-36-16,0 1 0</inkml:trace>
  <inkml:trace contextRef="#ctx0" brushRef="#br0" timeOffset="696.7505">1005 4957 0,'0'0'0,"18"0"31,53 17-15,-36-17-1,0 0-15,18 18 0,35-1 16,-35-17-16,18 18 16,-1-18-16,19 18 0,105-1 15,-89 1-15,125-18 16,-107 0-16,1 0 16,-19-18-16,19 18 0,88 0 15,-107 0 1,54 18-16,-88-18 15,-1 18-15,-17-18 0,-18 17 16,36-17-16,-53 18 16,-1-18-16,-17 18 15</inkml:trace>
  <inkml:trace contextRef="#ctx0" brushRef="#br0" timeOffset="1234.5087">3475 5045 0,'-18'0'16,"18"17"15,0 36-15,-17-17-16,17 16 0,0 90 16,17-54-16,-17 0 15,0 18-15,0 0 0,18-1 16,-18 107-16,0-106 15,18 70-15,-18-87 16,17-1-16,-17-18 16,18 19-16,-1-19 15,-17 1-15,0-1 0,18 54 16,0-71-16,-18-1 0,0 1 16,17-17-16,-17-19 15,-17 1 1</inkml:trace>
  <inkml:trace contextRef="#ctx0" brushRef="#br0" timeOffset="1783.583">1217 7285 0,'71'0'15,"-142"0"-15,195 0 0,-54 18 16,1-18-16,123 35 16,-71 0-16,124 18 15,-106-35-15,18-18 16,141 17-16,-159-17 15,-18 0-15,-17 0 0,71-17 16,-107-1-16,18 18 16</inkml:trace>
  <inkml:trace contextRef="#ctx0" brushRef="#br0" timeOffset="3442.4328">1305 7673 0,'18'18'63,"0"-18"-63,-1 17 15,1 1-15,-18-1 16,0 36-16,-18 0 16,1 0-1,17-35-15,0 0 16,17 17-16,1 0 16,-1 0-1,1-35-15,0 18 16,-1 17-1,-17-17-15,-17 0 16,-1-18-16,-35 35 16,36-35-16,-1 17 15,0-17-15,1 18 16</inkml:trace>
  <inkml:trace contextRef="#ctx0" brushRef="#br0" timeOffset="3748.0882">1570 7779 0,'18'17'16,"-1"1"-16,1 17 15,-1-17 1,-17 0-16,0 17 0,0 0 16,-17 0-16,-1 1 15,1 17 1,-1-36 0,18 1-16,18 0 15,-1-1-15,18 1 16,-17-18-16,0 0 0,-1 0 15</inkml:trace>
  <inkml:trace contextRef="#ctx0" brushRef="#br0" timeOffset="4026.6521">1852 7955 0,'18'18'16,"-1"-18"-16,1 17 0,0 19 15,-1-36-15,19 35 16,-19-17-1,1-18-15,-1 0 16,1 0-16</inkml:trace>
  <inkml:trace contextRef="#ctx0" brushRef="#br0" timeOffset="4199.0287">1958 8043 0,'-18'53'16,"1"0"-16,-1-35 15,36-1 1,-1-17-16,1 0 16</inkml:trace>
  <inkml:trace contextRef="#ctx0" brushRef="#br0" timeOffset="4557.9002">2152 7814 0,'18'0'16,"-1"0"-16,1 0 15,0 0-15,-1 0 16,1 0-1,-18 35 1,-18 1 0,18-19-16,0 19 0,0-1 15,0-18-15,18 1 16,-1 0-16,1 17 16,0-17-16,-1-1 15,1 1-15,-18 17 16,-18-17-16,1-1 15,-1 1-15,0-18 16,-17 0 0,18 0-16,-1 0 15,18-18-15</inkml:trace>
  <inkml:trace contextRef="#ctx0" brushRef="#br0" timeOffset="4843.9525">2381 7849 0,'18'-17'16,"-36"34"-16,54-34 16,-19 34-1,1-17-15,-18 18 0,0 17 16,0-17-16,-18 35 15,18-36-15,-17 36 16,17-35-16,0 0 0,0-1 16,0 1-1,35 0-15,-18-18 16,1 17-16,17-17 16,-17-17-16,0 17 15</inkml:trace>
  <inkml:trace contextRef="#ctx0" brushRef="#br0" timeOffset="5104.5631">2663 7938 0,'0'17'16,"0"-34"-16,18 52 0,-18-18 0,18-17 16,-1 18-16,1 0 0,0-18 15,-1 17-15,1 1 0,0-18 16,-1 18-16,1-18 16,0 17-1,-18-34 1</inkml:trace>
  <inkml:trace contextRef="#ctx0" brushRef="#br0" timeOffset="5289.2751">2822 7938 0,'0'0'0,"-17"35"16,-19 35-16,19-34 15,-1-19-15,0 19 0,1-19 16,17 1-16,0-1 16,17-17-1</inkml:trace>
  <inkml:trace contextRef="#ctx0" brushRef="#br0" timeOffset="5649.4143">3016 7814 0,'36'0'0,"-19"18"16,1-18-16,-1 0 0,1 35 16,-18-17-1,-18 35-15,1-36 16,17 1-16,-35 17 15,35-17-15,0-1 16,17 1-16,1 0 16,-1-18-16,1 17 0,0-17 15,-1 18-15,1-18 16,-18 18-16,-18 17 16,-17 0-1,-18 0 1,0 1-16,36-19 15,-1 1 1</inkml:trace>
  <inkml:trace contextRef="#ctx0" brushRef="#br0" timeOffset="6495.0535">1129 4939 0,'0'-18'16,"35"1"0,18-54-1,-18 36-15,18-36 16,-35 36-16,0 17 0,-1-17 16,-17 17-16,-17 18 31,17 18-31</inkml:trace>
  <inkml:trace contextRef="#ctx0" brushRef="#br0" timeOffset="6962.5535">1446 4674 0,'-17'0'15,"34"0"-15,-17 0 16,36 18-1,-1-18 1,53 18 0,-17-1-16,87-17 0,-69 0 15,16 0-15,1 18 0,0-18 16,123 18 0,-105-1-16,-18 1 0,17-18 15,107 17-15,-125-17 16,107 0-16,-124 0 15,18 0 1,-71-17-16,1 17 16,-36 17-1,-36 1 1,19 0 0,-19 17-1</inkml:trace>
  <inkml:trace contextRef="#ctx0" brushRef="#br0" timeOffset="7446.9286">3634 4745 0,'0'-18'0,"0"36"0,-18-36 16,0 36-1,1 0-15,-19 52 16,1-52-16,-18 52 16,36-34-16,-19-1 15,1 18 1,17-36-16,18 1 0,0 0 16</inkml:trace>
  <inkml:trace contextRef="#ctx0" brushRef="#br0" timeOffset="7982.1299">3669 4763 0,'0'17'16,"-18"18"0,18-17-1,0 53 1,0-54-16,0 36 0,0-18 0,18 18 16,-18 0-16,18 0 0,-1 71 15,-17-71-15,18 88 16,-1-88-1,-17 141 1,0-89-16,0 19 16,0-71-16,-17 53 15,17-53 1,-18-18-16,18 71 16,-17-71-16,17 53 15,-18-35-15,18 35 16,0-52-16,0-1 0,0 35 15,0-52 1,0 17-16,0-17 16,0 0-16,0 17 15,0 0 1,-18 18-16,1-35 16,17-1-1,-18-17-15</inkml:trace>
  <inkml:trace contextRef="#ctx0" brushRef="#br0" timeOffset="9120.2201">3704 6068 0,'0'-35'16,"0"70"-16,0-88 0,0 35 0,0-17 15,0 17 1,0 1 15,0 34 16,0 1-47,0 35 16,0-18-16,0 0 15,0 1-15,0 70 16,0-54-16,18 54 16,-18-53-16,0 0 15,0 18-15,0 52 16,0-70-16,0 71 15,17-89-15,-17 53 16,18-53-16,0 36 16,-18-54-16,0 1 15,0 0-15,17-1 16,-17 1-16,-17-18 47,17 18-16,17-18-15,1 0 77,-36 0-77,1 0-16,-1 17 16,-17 1-1,17 0-15,-35 17 16,36-17-16,-1-18 0,-17 35 16,17-18-16,0 1 15,1-18 1</inkml:trace>
  <inkml:trace contextRef="#ctx0" brushRef="#br0" timeOffset="9477.4465">3581 7056 0,'-18'17'16,"18"1"-16,0 17 16,-18-17-16,18 17 0,-17-17 15,17 35-15,0-36 16,0 1-16,0 0 16,0-1-1</inkml:trace>
  <inkml:trace contextRef="#ctx0" brushRef="#br0" timeOffset="9738.2759">3104 7426 0,'0'0'16,"18"0"-16,35-18 15,0 18-15,17-17 16,-17-1-16,-17 18 16,-1 0-16,0 0 15,1 18-15,-1-18 16,-18 17-16</inkml:trace>
  <inkml:trace contextRef="#ctx0" brushRef="#br0" timeOffset="10046.2698">3493 7355 0,'0'0'16,"0"-17"-16</inkml:trace>
  <inkml:trace contextRef="#ctx0" brushRef="#br0" timeOffset="13735.4893">1640 5786 0,'0'17'15,"18"-17"1,-18-17 0,18-1-16,-1-17 15,-17-1-15,18 1 16,-18 0-16,0 17 15,0 1-15,0-1 0,0-17 16,0 17 0,-18-17-16,18 17 15,0-17-15,0 17 16,-17 1-16,17-1 16,17 36 15,19-18-16,-1 17-15,35-17 16,-34 0-16,52 0 16,-35 18-1,0-18-15,0 0 0,53 17 16,-54-17-16,1 0 16,0 0-16,-17 0 0,-1 0 15,0 0-15,-17 0 0,-1 0 16,1 0-16,0 0 15,-18 18 32,0 0-31,0 17 0,0-17-1,-18-1 1,18 1-16,0 0 0,0-1 15,-18 1-15,1 35 16,17-18-16,-18 36 16,18-36-16,0 18 15,-18 0-15,18 0 0,-17 0 16,17-1-16,0 19 0,-18 52 16,1-52-16,17 0 15,0-19-15,-18 19 0,18 35 16,0-53-16,-18 53 15,18-53-15,0-18 16,0 18-16,0-18 16,0 0-16,0 1 0,0-1 15,18-18-15,-18 1 16,18-18 0,-18-18-1,0 1 1</inkml:trace>
  <inkml:trace contextRef="#ctx0" brushRef="#br0" timeOffset="14147.6841">2011 6279 0,'-18'0'16,"1"0"-16,34 0 15,1 0 1,35 0-16,0 0 16,88 18-16,-71 0 15,89-1 1,-88-17-16,-1 18 0,54-18 15,-89 0-15,0 0 16,-17 0-16,-18 18 0</inkml:trace>
  <inkml:trace contextRef="#ctx0" brushRef="#br0" timeOffset="34886.4569">20355 758 0,'0'-17'16,"0"34"-16,0-52 16,-17 35-1,-19 35 1,19 1-16,-19-1 15,19 18-15,-18 0 0,-1 70 16,19-52-16,17 17 16,0-17-16,0 17 0,35 0 15,0 0-15,0 0 0,1-17 16,87 52 0,-70-70-16,71 0 15,-71-35-15,35 17 16,-53-35-16,18 0 15,-53-17-15</inkml:trace>
  <inkml:trace contextRef="#ctx0" brushRef="#br0" timeOffset="35281.511">20920 864 0,'0'0'15,"0"36"1,0 34 0,0-17-16,0 18 15,-18-1-15,18 71 16,0-70-16,0-18 0,35 53 16,-17-53-1,35-1-15,0-16 16,-18-36-16,0 0 15,18 0-15,-17 0 16,-19 0-16,1 0 16</inkml:trace>
  <inkml:trace contextRef="#ctx0" brushRef="#br0" timeOffset="35619.367">21449 1640 0,'35'-17'15,"-70"34"-15,105-34 0,-34 17 16,52-35-16,-53-1 16,18 1-1,-35 0-15,-1 17 16,-17-17-16,0 17 0,-17-17 0,-19 17 15,1 18-15,0 0 0,-53 18 16,52 17-16,-16 36 16,34-18-16,18-18 15,18 0-15,-1 0 16,71 18-16,-35-35 16,53 0-16,-53-18 15,35 0 1,-52-18-16,-1-17 0</inkml:trace>
  <inkml:trace contextRef="#ctx0" brushRef="#br0" timeOffset="36294.7065">22243 1746 0,'-18'18'16,"36"-36"-16,-54 18 16,36-53-1,0 18-15,0-18 16,0 0-16,0 0 15,0-17-15,0 17 0,18-18 0,-18 1 16,0-71 0,0 88-16,0 17 0,0 1 15,0 0-15,18 35 0,-1 35 16,1 89 0,0-36-16,-1 0 15,1 0-15,-1 0 0,19 1 16,-1-19-16,36 54 15,-54-71-15,19-36 16,-19 1-16,18-18 16,-17-18-16,0-70 15,-1 35-15,-17-17 0,-17-1 16,-1-105 0,0 87-16,1 1 0,-18-18 0,-18-35 15,35 88 1,-17-35-16,17 70 15,18 1-15,0 52 16,35 36 0,-17-18-16,0 0 15</inkml:trace>
  <inkml:trace contextRef="#ctx0" brushRef="#br0" timeOffset="36649.0288">22895 1640 0,'36'36'15,"-72"-72"-15,89 89 0,-18-53 16,-17-17-16,17-1 0,1 0 0,-1-34 15,-17 34-15,-18-53 16,-18 36-16,-35-18 16,35 35-16,-35 18 15,18 0 1,0 36-16,17-1 16,18 36-16,0-36 15,53 18-15,-18-18 16,36 0-1,-36-35-15,54 0 16,-54-17-16,0-1 0</inkml:trace>
  <inkml:trace contextRef="#ctx0" brushRef="#br0" timeOffset="36839.752">23283 1376 0,'18'0'16,"0"0"-1,-1 17-15,19-17 0,52 0 16,-35-17-16,17 17 16,-35 0-1,-17-18-15,0 1 16,-36 17 0,0-18-16</inkml:trace>
  <inkml:trace contextRef="#ctx0" brushRef="#br0" timeOffset="37115.5888">23477 917 0,'0'18'16,"0"17"-1,0 0-15,-17 18 0,17 88 16,0-70-16,0 70 16,0-70-1,35 35-15,0-71 16,1 0-16,-1-17 0,0-1 16,53-17-16,-52 0 15,34-35 1,-52 17-16,-1-17 0</inkml:trace>
  <inkml:trace contextRef="#ctx0" brushRef="#br0" timeOffset="37338.7048">24130 1376 0,'0'0'0,"18"0"0,52 0 15,-52 0-15,52 0 16,-34 0-16,17 0 16,-36-18-1</inkml:trace>
  <inkml:trace contextRef="#ctx0" brushRef="#br0" timeOffset="37543.6467">24659 847 0,'53'-36'16,"-106"72"-16,141-72 0,1 19 15,-37-1-15,-16 0 0,-1 18 16,18-17 0,-53-1-16,-18 18 15</inkml:trace>
  <inkml:trace contextRef="#ctx0" brushRef="#br0" timeOffset="37872.4876">24677 811 0,'0'71'0,"-18"-36"16,18 53-16,0-52 15,0-1-15,18 0 16,-1 1-16,1-1 0,0-18 16,-1 19-16,19-19 0,-19 19 15,54-1 1,-54-17-16,19-1 0,-1 1 0,36 35 15,-54-18-15,36 18 16,-35-35 0,-18 17-16,-18-35 15,-35 18-15,0-18 16,-70-18-16,70 18 16,-53-18-1,88 18-15,1 0 16,52 0-16,0 0 15</inkml:trace>
  <inkml:trace contextRef="#ctx0" brushRef="#br0" timeOffset="38197.6151">25294 406 0,'35'53'16,"-70"-106"-16,106 159 0,-36-36 0,0 18 16,53 71-16,-35-71 15,53 89 1,-53-89-16,0 0 15,0-17-15,-18 17 0,-35 0 0,0 71 16,-17-71-16,-54 71 16,1-89-16,-54 54 15,71-71 1,-17 0-16,17-18 16</inkml:trace>
  <inkml:trace contextRef="#ctx0" brushRef="#br0" timeOffset="53231.0678">4145 5944 0,'-17'18'0,"-1"-18"16,36 0 15,-1 0-31,1 0 16,52 0-16,-17 0 16,88 0-16,-70 0 15,123 0-15,-106 0 16,106-18-1,-106 1-15,71-1 16,-88 18-16,52-18 16,-88 1-16,36 17 15,-53-18-15,-36 18 32,0 0-32,1 0 0,-1 18 15,-17-18-15,17 0 0</inkml:trace>
  <inkml:trace contextRef="#ctx0" brushRef="#br0" timeOffset="53510.977">5256 5627 0,'0'17'16,"0"-34"-16,18 34 15,17 1-15,1 0 16,69-1 0,-52 1-16,0 0 0,35 17 15,-52-17-15,34-1 16,-52 1-16,-18-1 16,-18 1-1,-52 17 1,34-35-16,-52 36 0,53-19 15,0 1-15,-1-18 0</inkml:trace>
  <inkml:trace contextRef="#ctx0" brushRef="#br0" timeOffset="55122.8652">4463 6403 0,'0'-35'0,"0"17"15,-18 0 1,18 1-16,-18-1 0,-17 18 15,17 0-15,1 0 0,-36 35 16,35 1 0,1 34-16,17-17 15,0 35-15,17-52 16,19 52-16,-19-71 16,18 19-16,-17-19 15,0 1-15,-1 0 16,-17-1-16</inkml:trace>
  <inkml:trace contextRef="#ctx0" brushRef="#br0" timeOffset="55255.2176">4233 6668 0,'53'0'0,"-17"-18"15,34 18 1,-52 0-16,17 0 0,-17 0 15,17 0-15,-35-18 0</inkml:trace>
  <inkml:trace contextRef="#ctx0" brushRef="#br0" timeOffset="55494.8558">4621 6491 0,'18'0'16,"0"0"0,35 0-16,-36 0 15,19-18-15,-19 18 16,1 18-16</inkml:trace>
  <inkml:trace contextRef="#ctx0" brushRef="#br0" timeOffset="55600.1346">4710 6632 0,'35'-17'16,"-17"-1"-16,-1 18 15,18-35-15</inkml:trace>
  <inkml:trace contextRef="#ctx0" brushRef="#br0" timeOffset="55946.0265">5009 6315 0,'18'-18'15,"0"18"-15,-1 0 16,19-18-16,-19 18 16,1-17-16,0 17 15,-1 0-15,-17-18 16</inkml:trace>
  <inkml:trace contextRef="#ctx0" brushRef="#br0" timeOffset="56212.7687">4992 6315 0,'0'17'16,"0"-34"-16,0 70 0,0-18 15,17-17-15,1 17 16,0-18-16,-1 1 16,-17 0-16,53-18 15,-35 17-15,17-17 16,0 0-16,-17 18 15,0 17 1,-36-17-16,0-18 16,-34 35-16,34-17 15,-17 0-15,17-18 0,-17 0 16,-1 0-16,19 0 16,-1-18-1</inkml:trace>
  <inkml:trace contextRef="#ctx0" brushRef="#br0" timeOffset="57614.175">4498 7144 0,'-18'-18'16,"18"0"-16,-35 18 16,17 0-16,1 0 15,-1 0-15,-35 18 16,36-18-16,-1 18 16,0-1-16,1 1 0,17 0 15,17 17-15,-17-17 16,18-1-16,35 19 15,-36-19-15,36 18 16,-35-17-16,0 0 16,-18-1-16,-18 1 15,0 0-15,-35-1 16,36-17-16,-36 18 16,35-18-16,1 0 15,17-18-15,0 1 16</inkml:trace>
  <inkml:trace contextRef="#ctx0" brushRef="#br0" timeOffset="57820.9917">4657 7161 0,'35'0'16,"-17"0"-16,-1 0 16,1 0-1,0 18-15,-1 0 16</inkml:trace>
  <inkml:trace contextRef="#ctx0" brushRef="#br0" timeOffset="57945.3635">4710 7303 0,'35'17'16,"-70"-34"-16,88 34 0,-1-17 15,-16 0-15,-1 0 16</inkml:trace>
  <inkml:trace contextRef="#ctx0" brushRef="#br0" timeOffset="58148.8545">5115 7020 0,'0'18'0,"0"0"15,0 17-15,0 0 0,0 18 16,0-18-16,0 18 15,0 0-15,36 53 16,-36-71-16,17 18 0</inkml:trace>
  <inkml:trace contextRef="#ctx0" brushRef="#br0" timeOffset="60495.0885">6191 5009 0,'0'18'0,"0"17"16,18-17-16,-18 17 15,0 18-15,18 0 0,-1 18 16,1-1-16,-18 1 0,35 123 16,-35-106-16,0 141 15,0-123 1,0 88-16,0-106 16,18 18-16,-18-53 15,17 0 1,-17-35-16,0-36 15</inkml:trace>
  <inkml:trace contextRef="#ctx0" brushRef="#br0" timeOffset="62442.9568">6191 5009 0,'18'18'79,"0"-18"-64,34 18 1,-16-18-16,52 0 15,-18 17-15,54-17 16,35 0-16,-71 0 16,88 18-1,-70-18-15,-18 0 0,1 0 16,16 0-16,-16 0 0,-1 0 16,0-18-16,-18 18 0,36-17 15,-70 17-15,17 0 16,-36 0-16,-17-18 15,-17 18 32,17 18-47</inkml:trace>
  <inkml:trace contextRef="#ctx0" brushRef="#br0" timeOffset="62819.4519">7990 5062 0,'0'18'32,"0"17"-17,0-17-15,0 17 16,0 18-16,18 0 0,-18 0 16,0 106-16,0-71 15,0 106 1,18-88-16,-18-18 15,0-17-15,17-1 0,1 1 0,0 34 16,-1-69-16,1 52 16,0-53-16,-18-17 15,0 35 1,0-18 0</inkml:trace>
  <inkml:trace contextRef="#ctx0" brushRef="#br0" timeOffset="63325.6406">6315 6632 0,'-18'0'16,"36"0"-16,-18 0 0,35 0 16,18 0-1,0 18-15,17-18 16,36 18-16,-18-1 0,142 36 15,-107-35-15,124 17 16,-123-17-16,-1-18 16,1 0-16,-19 0 0,-16-18 15,-36 18-15,-1 0 0,-16-18 16,-54 1 0</inkml:trace>
  <inkml:trace contextRef="#ctx0" brushRef="#br0" timeOffset="68397.6185">8149 6509 0,'0'-18'15,"0"0"-15,18 18 32,-1 0-1,-17 18-31,0 0 15,0 35-15,0-18 16,0 18-16,0-18 16,18-17-16,-18 35 15,0-36 1,-18-17 15,1-17-15,-18-1-16,-1 0 15,19 18-15,-36 18 16,35-18 0</inkml:trace>
  <inkml:trace contextRef="#ctx0" brushRef="#br0" timeOffset="71454.6855">6509 7126 0,'0'-18'15,"0"1"16,17 17 1,19 17-17,-19-17-15,1 18 16,0 0-16,-1 35 16,-17 17-1,-17-17-15,-19 0 16,1-18-1,17-17-15,18 0 16,0-1-16,36 1 16,-19-18-16,54 0 15,-36 18-15,18-18 16,-18 17-16,18-17 16</inkml:trace>
  <inkml:trace contextRef="#ctx0" brushRef="#br0" timeOffset="72112.4302">6950 7161 0,'-18'-17'16,"36"34"-16,-54-34 16,19 17-16,-1 0 15,1 0 1,17 35 0,17-17-16,18 35 15,-17-36-15,0 19 0,17-19 16,18 54-16,-35-54 15,-1 36-15,-17-35 16,-35 17 0,17-35-16,1 18 0,-19-18 15,1 0-15,17 0 0,-17-18 16,18 1-16,-1-1 0,18 0 16,0 1-16,18-19 15,17 19-15,18-36 16,0 35-16,-18 1 0,18-19 15,-18 19 1,-17-19-16,-18 19 16,-36-19-1,19 19-15,-36-1 16,18 18-16,-1-18 0,1 18 16,17 0-1,36 18 1</inkml:trace>
  <inkml:trace contextRef="#ctx0" brushRef="#br0" timeOffset="72529.9002">7250 7250 0,'17'17'32,"1"1"-32,0 0 15,17-1 1,-18 1-16,1-1 0,17 19 15,-17-19 1,-18 1 0</inkml:trace>
  <inkml:trace contextRef="#ctx0" brushRef="#br0" timeOffset="72697.3453">7373 7303 0,'-35'52'16,"70"-104"-16,-88 140 0,53-53 15,-17-17-15,17-1 0,17-17 16,1 0-16</inkml:trace>
  <inkml:trace contextRef="#ctx0" brushRef="#br0" timeOffset="72994.7697">7479 7126 0,'35'-18'15,"-17"18"-15,35 18 16,-36 0-16,1-1 15,-18 1-15,18 0 0,-18-1 0,-18 36 16,0-17 0,1-1-16,-1-18 0,0 1 15,1 17-15,-1-17 16,18 0 0,18-18-16,17 0 15,-17 17-15,-1-17 0,19 0 16,-19 0-16,1 0 15</inkml:trace>
  <inkml:trace contextRef="#ctx0" brushRef="#br0" timeOffset="73447.1483">7849 7197 0,'0'0'0,"-17"0"0,17-18 0,-18 18 16,-17 0 0,17 35-1,18 1-15,35-1 16,-17-17-16,17 34 16,1-34-16,-19 35 15,1-35-15,-18 17 16,0-17-1,-18 17-15,-17-35 16,0 17 0,-18-34-16,53-18 15,0-1 1,17-17 0,1 36-16,35-36 15,-35 35-15,17 1 16,-17-1-16,-1 0 0,-17-17 15,-17 17-15,-1 18 0,-17-17 16,-1 17 0,1-18-16,17 18 15,1 0-15,17 18 16,17-18 0</inkml:trace>
  <inkml:trace contextRef="#ctx0" brushRef="#br0" timeOffset="73630.1354">8026 7267 0,'17'18'16,"-34"-36"-16,34 54 0,19-1 16,-1-18-16,18 19 15,-36-19-15,1-17 16,17 36-16,-17-36 15</inkml:trace>
  <inkml:trace contextRef="#ctx0" brushRef="#br0" timeOffset="73835.1634">8308 7179 0,'-18'18'16,"36"-36"-16,-53 71 0,-1-35 0,19 17 16,-1 0-16,-17 36 15,17-36-15,1 36 16,17-54-16,0 18 16,0-17-16,0 0 15</inkml:trace>
  <inkml:trace contextRef="#ctx0" brushRef="#br0" timeOffset="74119.3438">8537 7250 0,'0'17'15,"-17"1"-15,-1 17 0,0 36 16,1-36-16,17 53 15,17-70-15,19 35 16,-19-36-16,1-17 16,35 18-1,-36-36-15,19-17 16,-36 17-16,0-17 16,-18 18-16,0-1 0,-52 0 15,52 18-15,-52 0 16,52 18-1</inkml:trace>
  <inkml:trace contextRef="#ctx0" brushRef="#br0" timeOffset="75582.2355">6315 4992 0,'0'17'15,"17"-17"32,1-35-31,0 18-16,17-19 15,-17 1-15,52-18 16,-52 18 0,105-53-1,-70 52-15,53-34 16,-71 34-16,18 1 15,-18 18-15,-17-1 16,-18 36 15,-18-18-15</inkml:trace>
  <inkml:trace contextRef="#ctx0" brushRef="#br0" timeOffset="76038.7896">6950 4480 0,'17'0'15,"19"0"1,34 0 0,-17 0-16,71 0 15,-54 0-15,1 0 0,17 0 16,71 0-16,-71 0 15,88 0-15,-88 0 16,1 0 0,52-17-16,-88-1 0,0 18 15,-18-18-15,35 1 16,-52 17-16,0 0 0,17 0 16,-17 0 15,-18 17-16,0 1 1,0 0 0,0-1-16,-18 1 15,0 0 1,18-1-16,-17 1 16,-19-1-16,-17 54 15,18-36-15,-18 54 16,18-54-16,17 0 15,-17 18-15,17-18 0,1-17 0,17 17 16,-18-17-16,18-1 16,-35 19-16</inkml:trace>
  <inkml:trace contextRef="#ctx0" brushRef="#br0" timeOffset="76588.2776">8555 4498 0,'0'18'16,"0"-1"-16,0 18 15,18 1-15,-18 17 0,0 0 16,0 0-16,0 88 16,0-71-16,0 107 15,0-107-15,0 18 16,0 1-16,0-1 0,17-18 16,1 36-16,-18-53 0,35 35 15,-35-35 1,0-18-16,18 1 0,-18 17 15,0-18-15,0 0 16,0-17-16,0 17 16,17-35-1,-17 18 1,18-18-16,-18 17 16,0 1-16,0 0 15,0 17 1,-35 0-16,35-17 15,-36-1-15,19 1 16,-18 0-16,-36 52 16,36-17-16,-71 53 15,88-71-15,-17 1 16,-18-1 0,35 0-16,-35 0 15</inkml:trace>
  <inkml:trace contextRef="#ctx0" brushRef="#br0" timeOffset="77434.5215">6544 3528 0,'0'0'0,"-18"0"16,-17 0 0,17 17-16,-17 54 15,18-36-15,-1 53 16,18-35-16,35 36 15,0-54-15,1 0 16,17-17-16,-18-1 0,71 1 16,-53-18-16,17-18 15,-34 1 1,-19-1-16,18 0 16,-35 1-16,0-1 0,0 1 15,-17-1-15,-1 18 0,1-18 16,-19 36-1,19 0 1,17 17 0,0-18-16,17 1 0,1 0 15,17-1-15,-17 1 0,17-18 16,-17 0-16,17 0 0,-17-18 0,17-17 16,-35 17-1,18-17-15,-18 0 16,-36 0-16,19-1 15,-1 19-15,-53-19 16,54 19-16,-1-1 16,1 18-16,-1-17 0,36 34 31</inkml:trace>
  <inkml:trace contextRef="#ctx0" brushRef="#br0" timeOffset="77890.3628">7197 3739 0,'0'18'16,"0"-36"-16,0 54 0,0-19 16,17 54-1,-17-53-15,0 17 16,0-18-16,0 1 0,0-36 31,0-34-15,0 16-16,-17-34 15,17 52-15,0-52 16,0 52-16,17 0 16,1 36-1,-18 0-15,18 17 0,-18 0 16,35 18-16,0 0 15,-17-35 1,17-1-16,-17 1 16,17-18-16,-17-18 15,-18 1-15,17-1 0,-17-35 16,0 35 0,-17-35-16,-1 18 15,0-18-15,1 36 16,17-1-1,-18 18-15,36 0 16</inkml:trace>
  <inkml:trace contextRef="#ctx0" brushRef="#br0" timeOffset="78222.9691">7549 3598 0,'18'18'16,"-36"-36"-16,36 71 0,0-35 0,17 52 16,-17-52-16,17 35 15,-17-35-15,17-1 16,-18-17-16,19 0 15,-36-17-15,0-1 16,17 0-16,-17-17 16,0-35-16,0 52 15,0-35 1,0 18-16,0 17 0,0 36 16,0 17-1</inkml:trace>
  <inkml:trace contextRef="#ctx0" brushRef="#br0" timeOffset="78711.9797">8149 3493 0,'0'0'15,"0"17"1,0 18 0,0 1-16,18-1 0,-18 36 15,17-19-15,-17-16 16,18-1-16,0 18 0,-18-35 16,17 34-16</inkml:trace>
  <inkml:trace contextRef="#ctx0" brushRef="#br0" timeOffset="134252.5983">9155 5609 0,'17'0'78,"1"0"-63,0 0-15,17 0 16,-18 0-16,19 0 16,-19 18-16,36-18 15,-17 0 1,-1 0-16,18 0 15,-18 0-15,0 0 0,18 0 16,-35 0-16,35 0 16,-18 0-16,18 0 15,-18 0 1,36 17-16,-36-34 16,106 17-1,-53 0-15,1 0 16,-54 0-1,53 0-15,-35 17 0,-18-17 16,18 0 0,-18 0-16,18 0 0,18 0 15,-36 0-15,71 0 16,-71 18-16,1-18 16,-1 0-16,18 0 0,-18 0 15,0 0-15,1 0 16,34-18-16,-35 18 15,36 0-15,-36 0 16,36 0-16,-36 0 16,18 0-16,18 0 15,-1 0 1,-35 0-16,36-17 16,-53 17-16,17-18 15,0 18-15,0 0 16,1 0-16,-19 0 0,36 0 15,-17 0-15,-19 0 0,36 0 32,-35 0-32,-1 0 0,1 0 15,0 0-15,-36-17 63,18-1-63,-18 0 15</inkml:trace>
  <inkml:trace contextRef="#ctx0" brushRef="#br0" timeOffset="134531.394">11853 5362 0,'18'0'31,"17"18"-15,-17 0-16,0-1 16,-1 1-16,36 17 15,-35-17-15,35-1 16,-36 1-16,19 0 16,-19-1-16,-17 1 15,0 17 1,-17-17-16,-1-1 0,-35 1 15,18 0-15,17-1 16,-17 1-16,17-18 0,1 18 16</inkml:trace>
  <inkml:trace contextRef="#ctx0" brushRef="#br0" timeOffset="135416.3054">9560 6103 0,'0'35'0,"0"-70"0,18 141 16,-18-71-16,0 18 0,18 18 15,-18-36 1,0-17-16,0-1 15,0-34 1,0-1 0,0-17-16,-18-1 0,18 1 15,0-53-15,0 53 0,18 17 16,-1-17 0,1 35-16,-1 35 15,-17-17-15,18 52 16,0-52-16,-1 35 15,-17-36-15,18-17 16,-18 18-16,18-18 0,-18-18 16,17 18-1,-17-17-15,18-1 0,-18-17 16,18 17-16,-1 1 0,-17-1 16,18 0-1,-18 36-15,18 0 16,-18-1-16,0 1 15,0-1-15,0 1 0,17 0 16,-17-1-16,35 1 16,-17-18-16</inkml:trace>
  <inkml:trace contextRef="#ctx0" brushRef="#br0" timeOffset="135798.363">10019 6227 0,'-18'0'15,"18"17"1,0 1-16,-17 17 16,17-17-16,0 17 15,0-17-15,0-1 16,17 1-16,1-18 16,0 0-16,-1 0 15,1-35-15,-18 17 16,0 0-16,-18-17 15,18 17-15,-17-17 16,34 35 15,18 18-15,-17-1-16,0 1 16,-1 0-16,19 17 15,17-35-15,-36 18 16,1-18-16,-18-18 31,-18 18-15,18-18-1</inkml:trace>
  <inkml:trace contextRef="#ctx0" brushRef="#br0" timeOffset="135872.5601">10336 6332 0,'36'-35'15,"-72"70"-15,107-70 16,-36 0-16,-17 17 15</inkml:trace>
  <inkml:trace contextRef="#ctx0" brushRef="#br0" timeOffset="135982.8534">10478 6174 0,'-36'17'15,"19"1"-15,-36 17 16,53-17-16,-18-1 16,0 1-16,18 0 0,-17-1 15,34-17 1</inkml:trace>
  <inkml:trace contextRef="#ctx0" brushRef="#br0" timeOffset="136349.1752">10530 6332 0,'18'89'15,"-36"-178"-15,36 230 0,0-70 0,-18-18 16,17 0-16,1 35 15,0-53-15,-18-17 16,-18-53 0,0 17-16,18-17 15,-17-18-15,-1-53 16,18 53-16,0-17 16,0-1-16,18 0 0,-1 19 15,54-37-15,-36 54 16,53 17-16,-70 18 15,35 36-15,-53-1 16,-18 36 0,1-36-16,-54 18 15,36-36-15,-36 19 16,36-19-16,0-17 16,35-17-16,0-1 15,17 0 1</inkml:trace>
  <inkml:trace contextRef="#ctx0" brushRef="#br0" timeOffset="136878.2708">10901 6156 0,'0'18'16,"0"-1"0,0 36-16,0-35 15,0 52-15,17-52 16,1 17-1,0-35-15,35 0 16,-36 0-16,1-17 16,0-1-16,-18-17 15,0 17-15,-18-17 16,0 17-16,18 1 0,-17 17 16,17-18-16,0 0 15,17 18 1,36 18-1,-35-18-15,35 18 16,-36-18-16,1 0 16,0 0-16,-1 0 0,-34 0 47,-1 35-32,18-18-15,-18 1 0,36 0 16,-18-1-16,18-17 0,-1 0 15,1 0-15,0-17 16,-1-1 0,-17 0-16,0-17 15,-17 35-15,17-17 16,-18-1-16,0 18 0,1-18 16,17 1-1,17 17 1,1 0-1</inkml:trace>
  <inkml:trace contextRef="#ctx0" brushRef="#br0" timeOffset="137099.9103">11377 5909 0,'0'-18'15,"0"36"-15,0-53 0,18 52 0,-18 19 16,0-19-16,17 89 16,-17-53-16,0 0 15,0 0-15,18 0 0,-18 0 16,18-18-16,-18 18 0,0-35 16,17-1-16,-17 1 0,0-1 15</inkml:trace>
  <inkml:trace contextRef="#ctx0" brushRef="#br0" timeOffset="138747.0594">10089 6897 0,'0'-18'15,"0"1"-15,0-19 16,0 19 0,-17-19-1,17 19-15,-18 17 16,1-18-16,-19 18 15,19 18-15,-1 17 16,0 0-16,18 18 16,0 0-16,0 0 15,0-18-15,0 18 0,18 0 0,0-18 16,-1 36-16,1-36 16,17 18-16,-35-35 15,0 17 1,0-17-16,-17-18 15</inkml:trace>
  <inkml:trace contextRef="#ctx0" brushRef="#br0" timeOffset="138880.9146">10001 7179 0,'53'0'15,"-35"-18"-15,-1 18 16,19 0-16,-19 0 15,1 0-15</inkml:trace>
  <inkml:trace contextRef="#ctx0" brushRef="#br0" timeOffset="139046.2637">10319 7091 0,'35'0'15,"-70"0"-15,88 0 0,-18 0 16,0 0-16,-17 0 16,0 0-1</inkml:trace>
  <inkml:trace contextRef="#ctx0" brushRef="#br0" timeOffset="139169.3205">10372 7232 0,'0'0'0,"17"0"15,36 0 1,0-18-16,-35 1 16,17-1-16,0-17 15</inkml:trace>
  <inkml:trace contextRef="#ctx0" brushRef="#br0" timeOffset="139452.3271">10742 6844 0,'53'0'15,"-106"0"-15,141 18 0,-52 17 16,-19-18-16,1 36 16,-1-17-16,-34 34 15,17-35-15,-35 36 16,35-53-16,-18-1 15,18 1-15,0 0 16,0-1-16,35-17 16,-17 0-16,35 0 15,-36 0-15,19 18 16,-19 0-16,-17-1 16</inkml:trace>
  <inkml:trace contextRef="#ctx0" brushRef="#br0" timeOffset="141443.8009">10142 7691 0,'0'0'0,"-17"0"15,-19-18-15,1 18 16,18 0-16,-1 18 16,-17-18-16,17 17 15,0 1-15,1-1 0,17 19 0,17-1 16,1-17-16,35 17 16,-35-17-16,34 17 15,-34-35 1,0 18-16,-18-1 15,17 1-15,-34-1 16,-19 1-16,19-18 16,-18 0-1,17 0-15,0 0 0</inkml:trace>
  <inkml:trace contextRef="#ctx0" brushRef="#br0" timeOffset="141621.7216">10336 7779 0,'53'0'0,"-106"0"0,124 0 16,-18 0-16,-18 0 15,0 0 1,-17 0-16</inkml:trace>
  <inkml:trace contextRef="#ctx0" brushRef="#br0" timeOffset="141746.333">10407 7867 0,'18'0'16,"-36"0"-16,53 18 0,1-18 0,-1 0 15,-18 0-15,19 0 0,-1 0 16,-17 0-16,-1-18 0</inkml:trace>
  <inkml:trace contextRef="#ctx0" brushRef="#br0" timeOffset="142039.1118">10707 7620 0,'35'0'15,"0"0"-15,36 0 16,-18 35-16,0 1 16,-53-19-16,17 54 15,-17-36-15,-35 36 16,35-36 0,-35 0-16,35 0 15,0-17-15,0 0 16,17-1-16,19-17 15,-19 0-15,19 0 0,-1 0 16,36-17 0,-54 17-16,1 0 15</inkml:trace>
  <inkml:trace contextRef="#ctx0" brushRef="#br0" timeOffset="149558.5967">13212 5027 0</inkml:trace>
  <inkml:trace contextRef="#ctx0" brushRef="#br0" timeOffset="149807.7574">13212 5027 0,'0'0'15,"70"-18"-15,-70 36 32,0 35-17,18-18-15,-1 18 0,-17 18 16,18 17-16,-18 0 0,0 0 16,0 36-16,0-36 0,0 106 15,0-123 1,0 70-16,-18-88 15,18 35-15,0-53 16,18 0-16,-18-17 16,0-36-1,0 1 1</inkml:trace>
  <inkml:trace contextRef="#ctx0" brushRef="#br0" timeOffset="150865.5853">13300 5133 0,'0'-18'16,"-18"18"-1,36 0 32,-18 18-31,17 0-16,19-1 16,17-17-1,-18 18-15,0-18 16,0 0-16,18 17 0,0-17 15,18 0-15,-18 18 0,17-18 16,1 0-16,-18 18 0,88-18 16,-88 0-16,0 0 15,17 0-15,-34 0 16,34 0-16,-35 0 16,1 0-16,-19 0 46,1 0-30,0 0 0,-1 0-1,-17 17 110,0 1-93,0 17-32,0-17 15,18 35 1,-18 35-16,0-35 0,17 70 15,-17-52 1,18-18-16,-18 17 0,18 36 16,-18-53-16,35 53 15,-35-71-15,18 18 16,-1 0-16,-17-18 0,18 1 16,0-1-16,-1 36 15,-17-54-15,0 18 16,-17-17-1,-19-18-15,1 0 16,0 0-16,-18-18 0,0 1 16,0-1-16,-18-17 15,-17 17-15,18 1 0,-107-1 16,89 18-16,0 0 16,17 18-16,1-1 0,17 1 15,0 0-15,53-1 16,-18 1-16</inkml:trace>
  <inkml:trace contextRef="#ctx0" brushRef="#br0" timeOffset="151298.1738">13088 6809 0,'0'35'15,"18"0"-15,-18 36 16,0-36-16,0 0 0,0 1 15,0 34 1,0-52-16,0 17 0,0-17 16,17-18-16,-17-18 15</inkml:trace>
  <inkml:trace contextRef="#ctx0" brushRef="#br0" timeOffset="151492.0459">13317 6844 0,'0'18'16,"-17"34"0,-1-16-16,18-1 15,18 18 1,17-18-16,18 0 16,-18-35-16,53 0 15,-52 0 1,-36-17-16,17-1 15</inkml:trace>
  <inkml:trace contextRef="#ctx0" brushRef="#br0" timeOffset="151653.2492">13511 6950 0,'0'53'15,"0"-106"-15,0 141 0,-17-53 0,17 36 16,0-36-16,0 18 15,0-35-15,0-1 16,17-17-16,1 0 16</inkml:trace>
  <inkml:trace contextRef="#ctx0" brushRef="#br0" timeOffset="151837.7403">13653 6897 0,'35'35'16,"18"18"0,-36-35-16,54 35 15,-36-36-15,0 18 0,1-17 16,-19-18-16,1 18 0,0-18 16,-1 0-16</inkml:trace>
  <inkml:trace contextRef="#ctx0" brushRef="#br0" timeOffset="152009.8668">13917 6914 0,'-35'53'16,"70"-106"-16,-70 142 0,17-54 0,18 0 15,-17 0-15,17-17 0,0 0 16,0 17-16,17-17 15</inkml:trace>
  <inkml:trace contextRef="#ctx0" brushRef="#br0" timeOffset="152198.2098">14023 6897 0,'0'17'0,"0"-34"0,0 70 0,18 17 16,-1 1 0,1-1-16,-1 1 31,1-53-31</inkml:trace>
  <inkml:trace contextRef="#ctx0" brushRef="#br0" timeOffset="152410.1645">14217 6897 0,'0'17'16,"-18"1"-16,18 35 16,0-35-16,0-1 15,36 19-15,-1-19 16,0 1-16,-17-18 15,17 0-15,-17-18 0,-18 1 16,17-1-16,-17 0 16,0 1-16</inkml:trace>
  <inkml:trace contextRef="#ctx0" brushRef="#br0" timeOffset="152532.9906">14305 6950 0,'0'53'16,"18"17"-16,-1 1 15,1-36-15,0-17 0,17 35 16,-17-36 0,-18 1-16</inkml:trace>
  <inkml:trace contextRef="#ctx0" brushRef="#br0" timeOffset="152780.732">14534 6985 0,'0'18'0,"18"-1"16,0 1 0,17 0-16,18 17 15,-18-18-15,18 36 16,-35-35-16,-1-18 15,1 18-15,-18-1 0,18-17 0</inkml:trace>
  <inkml:trace contextRef="#ctx0" brushRef="#br0" timeOffset="152950.0629">14781 6985 0,'-17'71'0,"-19"-19"16,36-16-16,-17 34 16,17-34-16,-18-19 15,18 36 1,0-35-16,-17-18 16</inkml:trace>
  <inkml:trace contextRef="#ctx0" brushRef="#br0" timeOffset="153586.4715">15222 6897 0,'0'0'0,"-17"0"16,-1 35-1,0 0-15,1 1 16,17 17-16,-18-18 0,18 0 0,0 0 16,0 1-16,35 17 15,-17-36-15,17 1 0,18-18 16,-17 0-16,-19-18 15,1 1-15,-18-1 0,0 0 16,0 1-16,-18-36 16,-17 35-16,0 18 15,-36-18 1,-17 18-16,53 18 16,-18 0-1</inkml:trace>
  <inkml:trace contextRef="#ctx0" brushRef="#br0" timeOffset="154352.7398">13388 5009 0,'-35'18'0,"52"-36"47,1 1-32,17-1-15,-17-17 0,17 0 0,0-1 16,1 1-16,52-71 16,-18 53-16,-17 0 0,71-52 15,-71 52-15,35-18 16,-35 36-1,0-18-15,-18 35 16,0 1-16,-17 17 16,0-18-16,-1 0 15,-17 1 17,0-1-17,18 0-15</inkml:trace>
  <inkml:trace contextRef="#ctx0" brushRef="#br0" timeOffset="154596.3866">14164 4180 0,'0'0'0,"35"0"15,18 18-15,-17 0 16,16-18-16,19 17 0,0 1 16,87 0-1,-70-18-15,1 17 0,-19-17 16,54 0-16,-89 18 0,0-18 16,18 0-1</inkml:trace>
  <inkml:trace contextRef="#ctx0" brushRef="#br0" timeOffset="154864.3978">15187 4410 0,'-35'17'0,"70"-34"0,-123 105 16,53-35-16,-18 0 0,-18 0 15,1 35-15,-1-18 16,-88 72-16,89-90 16,17 1-16,18-17 15,17-1-15,0 0 0,18 0 16,18-35-16</inkml:trace>
  <inkml:trace contextRef="#ctx0" brushRef="#br0" timeOffset="155240.4509">15222 4410 0,'0'0'16,"0"17"-1,18 1-15,-18 53 16,0-19-16,18 72 15,-18-53-15,0 17 16,35 70 0,-17-16-1,-1-72-15,1-17 0,-1 0 0,1 53 16,-18-89-16,0 19 16,18-19-16,-18 1 0,0 0 15</inkml:trace>
  <inkml:trace contextRef="#ctx0" brushRef="#br0" timeOffset="155524.7061">15469 5521 0,'-17'0'15,"-1"0"-15,-17 18 16,17 17-16,-17 0 0,0 0 0,-36 18 16,-70 71-16,70-71 15,-105 88 1,105-71-16,1 1 0,-1 17 15,36-35-15,0 18 16,17-36-16</inkml:trace>
  <inkml:trace contextRef="#ctx0" brushRef="#br0" timeOffset="159067.1589">13388 3263 0,'0'18'15,"35"17"1,0 53 0,-17-35-16,-18 18 0,18-18 15,-1 53 1,1-71-16,-18-18 15,0 1-15,0 0 0,0-36 16,-35-52 0,35 34-16,-18-17 15,0 0-15,18 1 0,18-54 16,-18 53-16,18 17 16,35-34-16,-18 52 15,0 18-15,-17 0 16,17 36-16,-35-19 15,-17 89 1,-1-71-16,0-17 16,-17 17-16,17-17 15,-17 0-15,17-1 0,1 1 16</inkml:trace>
  <inkml:trace contextRef="#ctx0" brushRef="#br0" timeOffset="159367.2253">13899 3369 0,'-35'35'16,"70"-70"-16,-87 106 0,34-54 0,18 36 16,0-35-16,0-1 15,35 19 1,0-19-16,-17-17 0,53 0 15,-54-17-15,36-19 16,-53 19-16,18-36 16,-36 35-1,1-17-15,-1 17 0,0 1 16,1-1-16,-19 18 0,1-18 16,17 18-16,18 18 15,36 0 1,-19-18-16</inkml:trace>
  <inkml:trace contextRef="#ctx0" brushRef="#br0" timeOffset="159640.9543">14182 3369 0,'0'18'16,"0"-1"-1,0 1-15,0 17 16,17 1-16,1-19 0,0 1 15,35 17 1,-18-35-16,0 0 16,0 0-16,-17 0 0,17-18 15,-35 1-15,0-18 16,-17-1-16,-19 19 16,19-1-16,-19 0 0,-16 1 15,16-1-15,1 18 16,35 18-1,18-18 1</inkml:trace>
  <inkml:trace contextRef="#ctx0" brushRef="#br0" timeOffset="159894.9757">14499 3316 0,'18'-18'15,"-1"18"-15,1 0 0,0 0 16,-1 18-16,-17 35 16,0 0-1,0-18-15,0 36 16,18-36-16,0 18 16,-18-35-16,35-18 15,-17 17-15,-1-17 0,36 0 16,-35 0-16,17-17 15,-17 17-15</inkml:trace>
  <inkml:trace contextRef="#ctx0" brushRef="#br0" timeOffset="160191.71">15187 3298 0,'0'36'16,"0"-72"-16,0 89 0,0 36 15,0-54-15,0 71 16,0-53 0,18-18-16,-18 35 15,17-34-15,-17-1 0,0-17 16,0-1-16</inkml:trace>
  <inkml:trace contextRef="#ctx0" brushRef="#br0" timeOffset="192351.3579">6174 8237 0,'17'0'47,"-17"18"-47,18 0 16,-18-1-16,18 1 15,-18 17-15,17-17 0,-17 17 16,35 18-16,-35-35 16,18 17-16,17-17 15,-17-1-15,0 19 16,17-19-16,0 1 0,36-1 15,-36 1-15,0 0 0,18-1 16,35 1 0,-17-18-16,-18 18 0,0-18 15,0 0-15,0 17 0,52-17 16,-52 0-16,0 0 16,0 0-16,71 0 15,-54 0-15,89 0 16,-71 0-16,106 0 15,-88-17-15,18 17 16,-1-18-16,-17 0 0,17 18 16,1-17-16,123-1 15,-141 0-15,123 18 16,-123 0-16,0 0 16,-1 0-16,-16 0 0,-1-17 15,0 17-15,0 0 0,71 0 16,-89 0-16,1 17 15,52-17-15,-52 0 16,-18 18-16,0-18 0,35 18 16,-53-1-16,36 1 15,-36 0 1,36 17-16,-54-17 16,36 34-16,-35-16 15,0-19-15,-1 19 0,1-19 16,-18 19-16,17-19 15,-17 1-15,0-1 0,0-34 47,-17-18-47,17 17 16,0-17-16,0 17 16,0 0-16,0 1 15,17-1-15,19 0 16,-19 18-16,19-17 0,17-1 15,-18 18-15,53-35 16,-35 35-16,53-18 16,-36 1-16,54-1 15,-71 18 1,141-18 0,-141 18-16,17 0 0,71 0 15,-70 0-15,52 0 16,-52 0-1,0 0-15,-1 0 16,1 0-16,-1 0 0,71 0 16,-70 0-16,70 0 15,-70 18-15,87-18 16,-87 0-16,17 0 0,88 0 16,-105 0-1,105 0-15,-105 0 16,105 0-16,-105-18 15,17 18-15,0 0 16,-17 0-16,-1 0 0,19 0 0,-19 0 16,89-17-1,-89 17-15,1 0 0,0 0 16,-1 0-16,71-18 16,-53 18-16,36 0 15,-54-18-15,-17 18 0,0-17 16,35-1-16,-52 1 15,-1 17 1,0-18-16,-17 0 0,0 1 0,-1-19 16,-17 1-16,0 17 15,0 1-15,-17-36 16,-1 18-16,0 17 16,1-17-16,-1 17 0,-17-35 15,17 18-15</inkml:trace>
  <inkml:trace contextRef="#ctx0" brushRef="#br0" timeOffset="194547.5909">8784 9560 0,'18'0'16,"17"18"-1,0-18-15,1-18 16,-1 18-16,18-35 0,-18 17 16,0 1-16,1-1 15,-1-17-15,0-36 16,-35 36-16,0-18 0,0-17 15,-17 34 1,17-17-16,-18 18 0,0 17 16,1 1-16,-1-1 0,0 0 15,18 36 1,0 53-16,0-18 16,18 17-16,-18 71 15,0-70-15,-18 88 16,1-107-16,17 1 0,-18 0 15,-17-17-15,17-19 0,-17 19 16,17-19 0,1-17-16,-1-17 15,18-36-15,0 35 16,0-53-16,18 54 16,17-19-1,-17 36-15,17 0 16,0 0-16,-17 18 0,17 0 15,-17 17-15,35 18 0,-36-18 16,19 18-16,-19-35 16,-17-1-16,18 1 15</inkml:trace>
  <inkml:trace contextRef="#ctx0" brushRef="#br0" timeOffset="195571.321">9525 9613 0,'-18'-17'15,"36"34"-15,-53-34 0,35-1 0,-18 18 16,0 0-16,1 0 0,-1 18 16,-17 17-1,17 0-15,18 36 16,0-36-16,18 0 15,-18 1-15,35-19 16,0-17-16,-17 0 0,0 0 16,-1-17-16,1-19 15,-18 19-15,0-54 16,0 53-16,0-35 16,-18 36-16,18-1 15,-17 1-15,17 34 31,17 36-15,19 35 0,-19-52-16,19-1 15,-1-35 1,-18 0-16,1 0 16,0-18-16,17 1 15,-35-1-15,0-17 16,0 17-16,0 0 15,0 1 1,0 34 0,0 1-1,18 0 1,-1-1-16,1-17 16,0 0-1,-1 0 16,1 36-15,0-19-16,-1 36 0,18 35 16,1 18-1,-19-71-15,-17 1 16,18-19-16,-18 19 0,-18-19 16,1 1-16,-36-18 15,35 0-15,1-18 16,-1 1-16,0-19 0,1 19 15,17-19-15,0 1 16,0 0-16,0 0 0,35-18 16,-17 35-16,34 0 15,-34 18-15,35-17 16,-35 17-16,35-18 16,-36 18-16,1-17 15,-18-1 1,0 0-1,0 1-15,-18-1 16,36 36 15,17-1-31,-17 1 16,-1-18-16,36 18 16,-35-18-16,0-18 15,-1 18-15,1-18 16,-1 1-16,-17-1 0,18-35 15,0 35-15,-18-17 16,17 35-16,19 0 16,-19 0-1,36 18 1,-35-1-16,35-17 0</inkml:trace>
  <inkml:trace contextRef="#ctx0" brushRef="#br0" timeOffset="196516.5498">11201 9313 0,'17'-17'16,"1"17"0,0-18-16,17 18 0,-17-18 15,34-17 1,1-18-16,-17 53 16,-19-17-16,1-1 0,0 0 15,-36 36 16,18 0-15,0 17-16,0 18 16,0-18-16,0 36 15,18-18-15,-18 35 16,17-53-16,-17 18 16,0-18-16,0 18 0,0 18 15,0-54-15,0 54 16,-17-53-1,-1-1-15,0 1 16,1-18-16,-1-18 16,0 18-1,36-17 1,-18-1-16,35 18 16,-17 0-16,17 0 0,0 0 15,18 0-15,-17 18 0,52-18 16,-53 0-16,0 0 15,18 17 1</inkml:trace>
  <inkml:trace contextRef="#ctx0" brushRef="#br0" timeOffset="202067.1052">6844 3739 0,'18'0'16,"-18"-17"0,17 17-1,-17-18 1,-17 18 31,-1 0-32,0 18 1,1-1-16,-1 19 16,18-19-16,-18 1 15,18 17-15,18 18 16,-18-35-16</inkml:trace>
  <inkml:trace contextRef="#ctx0" brushRef="#br0" timeOffset="232792.6915">6826 4180 0,'18'18'94,"35"-18"-79,-18 0-15,71 0 16,-53 0-16,17 0 0,72-35 15,-90 35-15,54-18 16,-53 1-16,18 17 16,-54 0-16</inkml:trace>
  <inkml:trace contextRef="#ctx0" brushRef="#br0" timeOffset="233637.789">13758 3881 0,'18'0'47,"35"-18"-47,-18 18 16,53 0-16,-35 0 16,71 0-16,-54 0 15,1 0-15,-1 0 16,54 0-16,-71 0 15,35 0-15,-70 0 16</inkml:trace>
  <inkml:trace contextRef="#ctx0" brushRef="#br0" timeOffset="256454.7294">6509 4233 0,'17'0'78,"1"0"-62,0 0-1,-1-17-15,1 17 0,17 0 0,1-18 16,16 0-16,-16 18 16,52-17-16,-35 17 15,35 0-15,-35 0 16,35 0-16,-35 0 15,-18 17-15,18-17 16,0 0-16,71 0 16,-71 0-16,52-17 15,-34 17-15,35-18 16,-53 1-16,35 17 16,-35 0-16,0 0 0,35 0 15,-35 0 1,70 0-1,-87 0-15,-1 0 16,0 0-16,-17 17 0,35-17 16,-36 0-16,1 0 15,-36 0 1,-35 0 0</inkml:trace>
  <inkml:trace contextRef="#ctx0" brushRef="#br0" timeOffset="257500.195">13476 3933 0,'0'-17'32,"18"17"-32,-1 0 15,1 0 1,0 0-1,17-18-15,-17 18 0,52-17 16,-17 17-16,35-18 16,-52 18-16,69 0 15,-52 0-15,0 0 16,53 0 0,18 18-16,70-18 15,-71 0 1,0 0-1,-70 0-15,71 0 16,-71 17-16,35-17 16,-53 0-16,18 0 15,-18 18-15,54-18 16,-54 0-16,53 0 16,-53 0-16,1 0 0,-1 0 15,-17 0-15,-1 0 16</inkml:trace>
  <inkml:trace contextRef="#ctx0" brushRef="#br0" timeOffset="259502.7565">8202 2699 0,'0'17'32,"0"19"-17,0-1-15,0 0 0,0 53 16,0-52-16,0-19 16,0 19-16,18-19 15,-18 1-15,0 17 16,0-17-16,0-1 15</inkml:trace>
  <inkml:trace contextRef="#ctx0" brushRef="#br0" timeOffset="259760.4421">8043 2999 0,'0'0'0,"0"70"16,18-52-16,0 35 16,-1-36-16,1 1 15,0 0-15,-1-1 0,18-17 16,-17 0-16,0-17 16,-1-1-1,1 0-15,0-35 16,-1 36-16,1-1 0,0 1 15</inkml:trace>
  <inkml:trace contextRef="#ctx0" brushRef="#br0" timeOffset="260679.3326">15258 2575 0,'0'18'47,"0"17"-47,0-17 15,0 17-15,0 0 0,0 1 16,0-19-16,0 54 15,0-53-15,0 17 16,17-18-16,-17 1 16,-17-18-1</inkml:trace>
  <inkml:trace contextRef="#ctx0" brushRef="#br0" timeOffset="260887.4293">15081 2787 0,'18'53'0,"-36"-106"0,36 141 15,-18-53-15,18-17 16,-1 17-16,18-17 0,-17 0 16,17-1-16,1-17 0,-1 0 0,0-17 15,18-1 1,-35 0-16,17 1 0,-17-19 15,-1 19-15</inkml:trace>
  <inkml:trace contextRef="#ctx0" brushRef="#br0" timeOffset="391987.6144">15963 5345 0,'-17'0'31,"17"-18"-15,17 18 31,18 18-31,1-18-1,-1 0-15,0 0 16,-17 0-16,53 0 15,-54 0-15,18 0 0,54 0 16,-36-18-16,52 18 16,-52 0-1,0 0-15,71 0 16,-1 0 0,-52 0-16,52 0 0,-52 0 15,-1 0-15,36 18 16,-35-18-16,17 0 15,-35 0-15,-18 0 16,0 0-16,-17 0 0,17-18 16,-17 18-16,0 0 0,-1 0 15,1 0-15</inkml:trace>
  <inkml:trace contextRef="#ctx0" brushRef="#br0" timeOffset="392322.0265">17568 5133 0,'18'-18'15,"0"18"1,17 0-16,-17 0 16,34 36-1,-16-36-15,-19 17 0,19 1 0,34-1 16,-35-17 0,18 36-1,-17-19-15,-1 1 16,0 0-16,-17-1 0,-18 1 15,-18 35-15,1-35 16,-54 17 0,36-18-16,-18 19 15,18-19-15,-1-17 0,1 18 16,0 0-16</inkml:trace>
  <inkml:trace contextRef="#ctx0" brushRef="#br0" timeOffset="393778.1585">16633 5874 0,'-17'-18'15,"34"36"-15,-34-54 16,-18-16-16,17 34 15,-35-17 1,35 35-16,-17 0 16,17 17-16,1 19 15,-1 87 1,18 1-16,18-72 16,17 54-16,-17-53 15,35 35-15,-18-17 16,-17-53-16,-1-1 15,1 18 1,-36-35 0</inkml:trace>
  <inkml:trace contextRef="#ctx0" brushRef="#br0" timeOffset="393917.0267">16457 6244 0,'35'-17'15,"-70"34"-15,106-34 0,-54 17 16,54 0 0,-54-18-16,19 18 0,-19 0 15</inkml:trace>
  <inkml:trace contextRef="#ctx0" brushRef="#br0" timeOffset="394139.6196">16880 6068 0,'36'0'15,"-72"0"-15,89 0 16,-35 0-16,0 0 15,-1 0-15</inkml:trace>
  <inkml:trace contextRef="#ctx0" brushRef="#br0" timeOffset="394261.9447">17004 6174 0,'18'0'15,"-36"0"-15,53 0 0</inkml:trace>
  <inkml:trace contextRef="#ctx0" brushRef="#br0" timeOffset="394907.5915">17374 5838 0,'36'-17'15,"-1"17"-15,-17-18 0,34 18 16,-34-17-16,0 17 15,-1 0-15,1 0 16,-36 0 0</inkml:trace>
  <inkml:trace contextRef="#ctx0" brushRef="#br0" timeOffset="395224.9356">17357 5838 0,'-18'36'16,"36"-72"-16,-54 89 0,36-17 0,0-1 15,0-17-15,18-1 0,35 1 16,-18-18 0,36 18-16,-1-1 15,1 18 1,-36-17-16,-17 17 0,-1 1 15,-34 17 1,-1-36-16,-35 18 16,36-35-16,-19 18 15,1-18-15,17 0 0,-17 0 16,0 0 0,35-18-16,0 1 15</inkml:trace>
  <inkml:trace contextRef="#ctx0" brushRef="#br0" timeOffset="395665.7832">16951 6209 0,'0'0'16,"18"0"-1,-1-18 1,1 18-16,17 0 0,18-17 15,-35-1-15,17 18 16,-17 0-16,-1 0 16</inkml:trace>
  <inkml:trace contextRef="#ctx0" brushRef="#br0" timeOffset="397987.4675">16880 6809 0,'-17'-18'16,"-1"18"-16,1-18 16,-1 18-16,0 0 15,-17 0-15,17 0 0,1 0 16,-19 36-16,19-19 16,-1 19-16,18-19 15,0 36-15,18-35 16,35 17-1,-18-17-15,-17-1 16,52 19-16,-35-19 16,-35 1-16,0-1 15,0 1-15,-35 0 16,18-18-16,-36 17 16,35-17-16,-17 0 15,17 0-15,18-17 16</inkml:trace>
  <inkml:trace contextRef="#ctx0" brushRef="#br0" timeOffset="398154.4117">17092 6897 0,'35'0'15,"-70"0"-15,106 0 16,-36 0-16,-17 0 16</inkml:trace>
  <inkml:trace contextRef="#ctx0" brushRef="#br0" timeOffset="398283.2552">17127 7038 0,'18'18'15,"-36"-36"-15,71 36 0,-35-18 0,35-18 16,-18 18-16,-17 0 16,-1-18-16</inkml:trace>
  <inkml:trace contextRef="#ctx0" brushRef="#br0" timeOffset="398521.363">17621 6720 0,'0'18'16,"0"70"-1,0-35-15,-17 71 16,17-54-16,17 54 15,-17-71 1,18 52 0</inkml:trace>
  <inkml:trace contextRef="#ctx0" brushRef="#br0" timeOffset="403165.2516">19015 5045 0,'0'17'78,"17"54"-62,1-1-1,0 72-15,-1-54 16,1 0-16,0 18 0,-18-18 16,35 88-16,-35-105 15,17 70-15,1-88 16,-18 18-16,0-36 15,0 18-15,18 17 16,-1-52-16,-17 0 0,0-1 16</inkml:trace>
  <inkml:trace contextRef="#ctx0" brushRef="#br0" timeOffset="404284.6032">19032 5045 0,'-17'0'16,"34"0"-16,-34-18 0,34 18 62,19 0-46,52 0 0,-35 0-16,0 0 15,70 18 1,36-18-16,-89 0 15,107 0-15,-107 0 16,19 0-16,-19-18 0,18 18 16,36-18-1,-18 18-15,-36 0 16,-52 0-16,35 0 16,-36 0-1,1 0 1,0 0-1,-1 0 1,-17-17 0,18 17-1,0 0 63,-18 17-78,17-17 16,-17 18 0,0 0-16,0 17 15,18 18 1,0-18-16,-18 18 0,17 0 16,-17 18-16,18 70 15,-1-53-15,1 71 16,-18-71-16,18 71 15,-1-106-15,1 70 16,-18-70-16,18 0 16,-1-18-16,1 36 15,0-36-15,17 0 16,-35-17-16,0-1 16,0-34 46,-18 17-46,-17-18-16,-18 18 15,0 0 1,-70 0-16,52 0 16,-141 18-16,89-1 15,-159 19-15,158-19 16,-229 54-1,265-71-15,35 18 0,0-18 16,36-18 0,17-17-16</inkml:trace>
  <inkml:trace contextRef="#ctx0" brushRef="#br0" timeOffset="408125.4729">19209 7091 0,'17'17'16,"19"19"0,-19-1-1,1 36-15,0-36 16,-1 0-16,-17 18 0,18 18 16,-18-36-16,18 0 15,-1-17-15,1-18 16,-1-18-1</inkml:trace>
  <inkml:trace contextRef="#ctx0" brushRef="#br0" timeOffset="408431.7876">19562 7179 0,'0'35'15,"-18"1"-15,18-1 16,0 0-16,0 0 0,18-17 0,-18 17 16,35 18-1,0-35-15,18-18 16,-35 0-16,17 0 0,-17-18 16,-18 1-16,17-1 0,-17-35 15,-17 18-15,-19-36 16,19 54-16,-19-19 15,19 19-15,-19-1 16,19 18-16,-1-18 0,18 36 16,18 0-1,-1-18-15</inkml:trace>
  <inkml:trace contextRef="#ctx0" brushRef="#br0" timeOffset="408909.9711">20003 7267 0,'17'0'31,"1"18"-31,17-18 16,0 35-16,-17-17 15,17-1-15,-17 1 16,17 17-16,-17-17 15,17 17-15,-17-17 16</inkml:trace>
  <inkml:trace contextRef="#ctx0" brushRef="#br0" timeOffset="409126.1165">20267 7179 0,'-18'18'15,"1"-18"-15,-1 35 16,1-17-16,-36 52 16,35-52-16,0 52 15,1-52-15,17 17 0,0-17 16,0 0-16,17-1 15</inkml:trace>
  <inkml:trace contextRef="#ctx0" brushRef="#br0" timeOffset="409599.4404">20443 7144 0,'0'17'16,"18"1"-1,0 0-15,-18-1 16,17 36 0,1-17-16,0 16 15,-18-34-15,0 0 16,17-1-16,-17 1 0,0 0 0,0-1 16,18-17-16</inkml:trace>
  <inkml:trace contextRef="#ctx0" brushRef="#br0" timeOffset="409983.9638">20743 7179 0,'-17'0'16,"17"18"-16,-18-1 15,0 19-15,18 17 16,0-36-16,0 18 16,0-17-16,18 0 0,0-1 15,17 1-15,-17-18 16,35 18-16,-18-18 15,0-36 1,-17 19-16,-18-19 0,17-16 16,-34 34-16,-19-35 15,19 35 1,-36-17-16,18 17 16,17 18-16,0 0 15,1 0-15,17 18 0,17 0 16</inkml:trace>
  <inkml:trace contextRef="#ctx0" brushRef="#br0" timeOffset="410345.5902">21114 7232 0,'17'0'31,"1"0"-16,35 35 1,-35-17-16,-1 0 16,19 17-16,-19-18 15,18 19-15,-17-36 16,17 17-16</inkml:trace>
  <inkml:trace contextRef="#ctx0" brushRef="#br0" timeOffset="410539.6991">21325 7161 0,'0'0'0,"-17"18"16,-18 35-1,35-18-15,-18-17 16,0 35-1,1-18-15,17-17 0,0 35 16,0-36 0,17-17-16</inkml:trace>
  <inkml:trace contextRef="#ctx0" brushRef="#br0" timeOffset="410797.384">21502 7038 0,'0'18'16,"0"-1"-16,0 1 0,17 35 15,-17-18-15,18 36 16,-18-36-16,0 35 15,18-34 1,-18-19-16,0 1 0,0 0 16,17-18-16</inkml:trace>
  <inkml:trace contextRef="#ctx0" brushRef="#br0" timeOffset="411145.1949">21890 7020 0,'0'18'16,"0"-36"-16,0 71 0,-35 0 15,35-18-15,0 36 16,0-18-1,0-18-15,35 18 16,0 0 0,0-35-16,-17-1 0,17 1 15,-17-18 1,0-18-16,-18 1 0,0-19 16,0 1-16,0 17 15,0-17-15,-18 18 0,-17-1 16,17 0-16,0 18 0,-17 0 15,-18 18 1,36-18-16</inkml:trace>
  <inkml:trace contextRef="#ctx0" brushRef="#br0" timeOffset="412757.6067">19103 4957 0,'18'0'78,"-1"-18"-62,1 0-16,-1 1 15,1-1-15,0 0 16,-1 1-16,1-1 0,35-35 16,-18 36-16,36-36 15,-36 17-15,-17 19 16,17-19-16,36-17 16,-54 18-16,54-35 15,-36 34-15,0 19 16,36-54-16,-36 36 15,0 0-15,36-36 16,-36 36-16,1 17 16,-1-17-16,0 0 0,0 17 0,18-17 15,35-18 1,-52 17-16,17 1 0,-18 0 16,0 0-16,0-1 0,1-17 15,-19 36-15,19-18 16,-19 17-16,1 0 15,0 1-15,-1-1 16,19-17-16,-19 17 16,18 0-16,-35 1 15,18 17-15,-18-18 16,18 18-16,-18-17 31,17 17-15,-34 0-1</inkml:trace>
  <inkml:trace contextRef="#ctx0" brushRef="#br0" timeOffset="413759.2357">20779 3422 0,'0'-18'16,"17"18"31,19 0-32,-19 0-15,18 0 16,71 0-16,-53 0 15,0 18-15,18-18 16,-18 18-16,105-18 16,-87 17-16,70-17 15,-88 0-15,0 18 0,0-18 16,35 0-16,-53 0 16,-17 0-16,17 0 15,-17 0-15,-1 0 16,-17 18-16,-17-18 15,17 17-15</inkml:trace>
  <inkml:trace contextRef="#ctx0" brushRef="#br0" timeOffset="414294.0356">21925 3440 0,'18'0'47,"-1"0"-31,19 0-16,-19 0 0,54 0 15,-53 0-15,52 0 16,-52 0-16,17 0 15,-17 0-15,-1 17 16</inkml:trace>
  <inkml:trace contextRef="#ctx0" brushRef="#br0" timeOffset="414660.5102">22490 3457 0,'17'0'16,"-34"0"-16,52 0 0,-35 18 16,-18 0-16,-17 17 15,17-18-15,-52 36 16,34-35-16,-16 17 15,-1 1-15,-18 16 0,-70 37 16,35-19 0,-106 71-16,89-70 15,-124 88-15,124-89 16,-107 89-16,142-106 16,-18 17-16,36-17 0,-1 0 15,18 0-15,0 0 16,0 0-16,0 35 15,36-35-15,17-18 16,17-17-16,19 0 16,-19-18-16</inkml:trace>
  <inkml:trace contextRef="#ctx0" brushRef="#br0" timeOffset="415138.5762">22260 3634 0,'18'17'31,"0"1"-31,-18 0 16,0 17-1,0-18-15,0 19 0,17-1 0,-17 18 16,0 35 0,0-17-16,18 52 15,-1-70-15,1 71 16,17-1 0,-17-70-16,0 0 0,-1-18 15,1 18-15,17 18 16,-17-36-16,0 18 15,-18-18-15,17-35 16,-17 18-16</inkml:trace>
  <inkml:trace contextRef="#ctx0" brushRef="#br0" timeOffset="415761.2658">22595 4780 0,'0'0'0,"-17"0"16,-1 18-1,1-1-15,-19 1 16,19 0-16,-1 17 16,0-17-16,-17-1 0,-18 54 15,0-36-15,18 18 16,-71 35-16,36-35 16,-72 71-1,72-54-15,-1 1 16,-87 70-16,87-88 0,-17 17 15,17 1-15,18-18 16,-17 17-16,17-17 0,0 0 16,0 0-16,0 0 0,-17 35 15,52-53-15,-53 54 16,54-54-16,-19 0 16,19 0-16,-1 1 0,-17 17 15,17-53-15,1 17 16,17 1-1,17-36-15,-17 1 0</inkml:trace>
  <inkml:trace contextRef="#ctx0" brushRef="#br0" timeOffset="416949.2768">19562 2505 0,'0'0'16,"-18"0"-16,0 17 0,1 1 16,-19 17-16,19 1 15,-1 16 1,0 1-16,36-17 0,0 34 15,17-34-15,36 34 16,-19-52-16,37 17 16,-36-35-16,-18 0 15,35 0-15,-34 0 16,-19-18-16,1 1 16</inkml:trace>
  <inkml:trace contextRef="#ctx0" brushRef="#br0" timeOffset="417202.4507">19950 2663 0,'-18'53'16,"36"-106"-16,-36 142 0,0-72 15,18 19-15,18-1 16,0 0-16,-1-17 0,54 17 16,-36-17-16,36-36 15,-36 18-15,18-53 16,-36 18-1,-17 0-15,0 17 0,-35-53 16,-35 1 0,34 52-16,19 1 0,-36-1 15,35 18-15,1 0 16,17 18-16,35-1 16</inkml:trace>
  <inkml:trace contextRef="#ctx0" brushRef="#br0" timeOffset="417618.4432">20355 2734 0,'18'18'15,"-36"-36"-15,54 53 0,-36-17 16,17 17 0,1-17-16,-18 0 15,0-1-15,0-34 47,-18-19-47,18 1 16,0-53-16,18 35 15,-18-18-15,17 71 16,-17-17-16,18 34 16,0 1-16,-1 35 15,1 0-15,0-18 16,35 53-16,-36-52 15,19-1-15,-19-18 0,18 19 16,1-36-16,-19 0 16,1 0-16,0-18 15,-18-17-15,0 17 16,0-17-16,-18-36 16,0 36-16,-17-18 15,35 18-15,-18 17 16</inkml:trace>
  <inkml:trace contextRef="#ctx0" brushRef="#br0" timeOffset="418274.5796">20920 2611 0,'17'0'31,"1"52"-31,-18-34 16,53 88-1,-35-71-15,-1 1 16,1-1-16,-1-18 0,19 1 16,-19 0-16,1-36 31,0 0-31,-18 1 0,17-54 16,-17 36-16,0 0 15,0-1-15,0-34 16,-17 35-16,17 17 0,0 0 15,-18 18-15,18 18 16,18-18 0</inkml:trace>
  <inkml:trace contextRef="#ctx0" brushRef="#br0" timeOffset="418557.832">21378 2575 0,'71'0'16,"-142"0"-16,177 0 0,-71 0 16,1 0-16,-1 0 0,18 18 15,-35 0-15,-18 34 16,-18-16-16,-17 17 16,17-18-16,-17 18 0,-1 17 15,19-34 1,34-1-16,1-17 15,17-1-15,1-17 0,34 18 16,-35-18-16,1 0 16,-1 0-16,-17 18 15,-18 17 1</inkml:trace>
  <inkml:trace contextRef="#ctx0" brushRef="#br0" timeOffset="421907.7351">23054 4992 0,'18'0'16,"-1"-18"-1,19 18-15,-1 0 16,71 0-16,-36 0 16,71 0-16,-35 0 15,0 0-15,0 0 0,17 0 16,230-35-1,-247 35-15,17-18 16,-17 18-16,106-17 16,-142 17-16,72 0 15,-72 0-15,18 17 16,-35-17-16,-17 0 16,16 0-16,-16 18 0,34-18 15,-52 0-15,17 0 16,-17 0-16,-1-18 0,1 18 15,-36 0 1,1 0 0,-1 0-16</inkml:trace>
  <inkml:trace contextRef="#ctx0" brushRef="#br0" timeOffset="422179.2035">25365 4639 0,'35'18'15,"0"-18"1,53 35-16,18-17 16,-53 17-16,53 0 15,-53-17-15,18 17 16,-54-17-16,-17 35 15,-17-36-15,-19 1 16,-17 17-16,18-17 16,-18-1-16,0 1 0,-35 17 15,35-35-15</inkml:trace>
  <inkml:trace contextRef="#ctx0" brushRef="#br0" timeOffset="422790.4853">23213 5468 0,'0'88'15,"0"-176"-15,0 212 0,17-36 16,1-71-16,17 36 15,-17-53 1,0-17-16,-18-1 16,0-17-16,17-53 15,-17 52-15,0 1 16,0 0-16,0-1 0,18-16 16,0 52-16,17 0 15,-18 0-15,1 17 16,0 18-16,-1-17 15,1 0-15,-18 35 16,18-53-16,-18 17 16,17-17-1,1-35 1,17 0 0,0-1-1,-17 36-15,0 0 0,-18 18 16,0 0-16,0 17 15,17-17-15,-17-1 16,36 1-16,-19 0 16,1-18-16,0 0 15</inkml:trace>
  <inkml:trace contextRef="#ctx0" brushRef="#br0" timeOffset="423163.5152">23848 5468 0,'0'0'0,"-18"0"15,18 18-15,-17 17 16,17-17-16,0-1 16,0 1-16,17 0 0,1-1 15,35 1-15,-36-18 16,1 0 0,0 0-16,-18-18 0,0 1 15,0-19 1,0 19-16,0-1 15,0 0-15,-18 1 16,36 17 0,-1 17-1,-17 1 1,18-18-16,0 18 0,17-18 16,-18 0-16,1 17 15,0-17-15,-1 0 16,-17 18-16,36 0 15,-19-1-15,1 1 16,17-18-16,-17 17 16,-1-17-16</inkml:trace>
  <inkml:trace contextRef="#ctx0" brushRef="#br0" timeOffset="423310.4061">24236 5486 0,'-18'0'0,"1"0"15,-1 35 1,18-17-16,-35 35 16,35-36-16,0 18 15,0-17-15,0 0 16</inkml:trace>
  <inkml:trace contextRef="#ctx0" brushRef="#br0" timeOffset="423642.0772">24324 5592 0,'0'0'16,"18"35"-16,-1 18 0,1 35 16,-18-35-1,35 53-15,-35-71 16,18 18-16,-18-35 16,-18-36-1,1-53 1,-1 36-16,0-18 15,18-35 1,0-18-16,0 53 0,18 0 16,35-17-1,17 52-15,-52 18 16,35 18-16,-53 17 16,0 0-16,-18 1 15,-17-19-15,17 1 0,-17-1 16,0 1-16,17-18 15,18-18 1</inkml:trace>
  <inkml:trace contextRef="#ctx0" brushRef="#br0" timeOffset="424157.4474">24712 5609 0,'-18'53'15,"36"-106"-15,-36 124 0,36-54 0,17 19 16,1-19-16,17-17 16,-36 0-1,1-17-15,-1-1 0,1-35 16,-18 35-16,-18-17 16,18 18-16,-17-19 0,-36 19 15,35-1-15,-17 18 16,53 18 15,17-1-31,0-17 16,36 18-16,-54-18 15,54 0 1,-53 0-16,-18-18 16,0 54 15,0-1-16,0 0-15,17 18 16,19-35-16,-1-1 31,0-17-31,-17 0 0,17-17 16,-35-1-16,0 0 16,0 1-16,0-1 0,-18 0 0,-17-34 15,17 34-15,-17 0 16,18 18-16,34 18 31,18-18-15</inkml:trace>
  <inkml:trace contextRef="#ctx0" brushRef="#br0" timeOffset="424364.4979">25329 5168 0,'0'-17'0,"0"34"16,0 1-16,0 35 15,0-18-15,18 89 16,0-54-16,-1 71 16,1-88-16,0 0 0,-1 35 15,1-53-15,-18-17 16,0 0-16</inkml:trace>
  <inkml:trace contextRef="#ctx0" brushRef="#br0" timeOffset="425807.5083">23936 6209 0,'18'-18'16,"-1"1"-1,1-1-15,-18 0 16,35-17-16,-35 17 16,0 1-16,0-1 15,-17 1 1,-1 17-16,0 0 16,-17 17-1,35 18-15,-18 36 16,18-36-16,0 36 15,18-36-15,0 0 16,-1 36-16,1-36 16,0-17-16,-1 35 15,-17-36-15</inkml:trace>
  <inkml:trace contextRef="#ctx0" brushRef="#br0" timeOffset="425955.3237">23848 6350 0,'17'-18'16,"-34"36"-16,52-36 0,0 1 0,-17 17 16,53-18-16,-36 18 15,0 0-15,0-18 16,1 18-16,-1 0 16,-17 0-16</inkml:trace>
  <inkml:trace contextRef="#ctx0" brushRef="#br0" timeOffset="426122.0221">24253 6279 0,'18'0'16,"0"0"-16,17 0 15,-17 0-15,-1 0 0,-17 18 16,18-18-16,-18 18 0</inkml:trace>
  <inkml:trace contextRef="#ctx0" brushRef="#br0" timeOffset="426215.7707">24306 6403 0,'18'0'0,"-36"0"0,71 0 16,-17-18-16,-19 1 15</inkml:trace>
  <inkml:trace contextRef="#ctx0" brushRef="#br0" timeOffset="426465.937">24642 6103 0,'0'0'0,"35"0"0,-18 0 15,19 18-15,-1-1 16,-17 1-16,-18 0 0,17-1 15,-17 19-15,-17-19 0,-1 36 16,0-35-16,18 17 16,0-17-16,0 17 15,18-35-15,35 18 16,-35-18 0,17 17-16,-18-17 15,1 0-15</inkml:trace>
  <inkml:trace contextRef="#ctx0" brushRef="#br0" timeOffset="426861.5539">23954 6791 0,'-53'0'0,"106"0"0,-124 0 15,53 35-15,18-17 16,0 17-1,18-17-15,0-1 0,52 1 16,-34 0-16,-19-1 16,18 1-16,-17-18 15,-36 18-15,1-1 16,-36 1-16,35 0 16,-35-1-1,36-17-15,-1 0 16,18-17-16</inkml:trace>
  <inkml:trace contextRef="#ctx0" brushRef="#br0" timeOffset="427033.4354">24236 6844 0,'53'0'0,"-18"0"16,36-18-1,-36 18-15,-17 0 0,-1 0 16,-17 18-16,-17 0 16</inkml:trace>
  <inkml:trace contextRef="#ctx0" brushRef="#br0" timeOffset="427128.5845">24324 6967 0,'18'0'15,"-36"0"-15,71 0 0,-35 0 16,52-17-16,-35-1 15,-17 18-15</inkml:trace>
  <inkml:trace contextRef="#ctx0" brushRef="#br0" timeOffset="427378.9016">24783 6738 0,'70'18'15,"-140"-36"-15,158 36 16,-71-1-16,1 1 16,0 0-16,-18-1 0,0 19 0,-18-19 15,18 18-15,-18-17 0,18 0 16,-17 17-16,17-17 0,0 17 16,0-17-16,53-1 15,-36-17 1,19 0-16,-19 0 0,19 0 15,-19 18-15</inkml:trace>
  <inkml:trace contextRef="#ctx0" brushRef="#br0" timeOffset="449306.6238">26599 4586 0,'0'18'47,"18"17"-47,-18 0 16,18 36 0,-18-18-16,0-18 0,0 18 0,0 0 15,17 35 1,-17-53-16,18 1 0,-18 34 15,18-17 1,-18-35 0,0-1-16,0-34 15</inkml:trace>
  <inkml:trace contextRef="#ctx0" brushRef="#br0" timeOffset="451014.7624">26705 5151 0,'0'-18'0,"18"18"0,-18-18 16,0 1-1,0 34 16,0 1-15,0 0-16,0 52 16,0-35-16,18 1 15,-18-1-15,0-17 0,17 35 16,-17-18-16,0-18 0,0 1 16,0 0-1,0-1-15,0-34 31,0-1-15</inkml:trace>
  <inkml:trace contextRef="#ctx0" brushRef="#br0" timeOffset="451931.6179">26670 4639 0,'18'0'156,"-1"0"-78,1 0-47,0 0 1,-1 0-17,1 0 1,-1 0-16,19 0 16,-19 0-16,1 18 0,17-18 15,18 0 1,-17 0-16,-1 0 0,0 0 15,0 0-15,1 0 0,34 0 16,-35 0-16,1 0 16,-1 0-1,0 0-15,-17 0 0,35-18 16,-18 18-16,-17 0 0,-1 0 16,1 0-16,0 0 15,-1 0 48,1 0-48</inkml:trace>
  <inkml:trace contextRef="#ctx0" brushRef="#br0" timeOffset="452092.5466">27552 4639 0</inkml:trace>
  <inkml:trace contextRef="#ctx0" brushRef="#br0" timeOffset="452849.8553">27552 4639 0,'18'0'16,"-36"0"-16,53 0 109,-17 0-109,0 0 16,-1 0-16,1 0 16,-1 18 15,-17-1-15,18-17-16,0 0 15,-1 0 1,1 0-1,0-17 1,-1 17 0,1-18-16,0 18 15,-1 0 48,-17 18 124,0 17-171,0-17-16,0 17 16,0-17-16,0 17 0,0 0 15,0 0-15,0 36 16,0-36-16,0 53 15,0-52-15,0 34 16,0-35-16,0 1 16,18 17-16,-18-36 15,17 19 1,-17-19-16,18 1 0,-36-18 31,18-18-31</inkml:trace>
  <inkml:trace contextRef="#ctx0" brushRef="#br0" timeOffset="453850.458">26793 5398 0,'0'17'31,"0"1"-15,-17-1 0,17 1-16,0 17 15,0-17-15,0 0 16,0-1-16,17 1 0,-17 0 15,0-1-15,18-17 0,-18 18 16,18-1-16,-1 1 16,1 0-1,0-18 79,-1 0-78,1 0-16,0-18 0,35 18 15,-18 0 1,35 0-16,-17 0 16,53 0-16,-53 0 15,53 0-15,-53 0 16,35 0-16,-53 0 15,18 0 1,-35 18-16,-1-18 0,36 0 16,-35 0-1,0 0-15,-1 0 16,1-18-16,-18 0 16,18 18-16,-36 0 15</inkml:trace>
  <inkml:trace contextRef="#ctx0" brushRef="#br0" timeOffset="454312.2709">27922 5239 0,'0'17'16,"-17"19"-16,17 17 16,0-18-16,0 53 15,0-53 1,17 18-1,1-17-15,-18-1 16,18-35-16,-18 17 0,0 1 16,17-18-16,-34 0 31,-1 0 0,18 18-15,-18-18-16,1 0 15,-1 0 1,0-18-16,1 18 16,-1 0-16,1 0 0,-1 0 15,0 0-15,1 0 0,-19 18 16</inkml:trace>
  <inkml:trace contextRef="#ctx0" brushRef="#br0" timeOffset="455485.1561">26811 6279 0,'-18'0'16,"36"0"15,0 0-15,-1-17-16,1 17 0,35-18 15,-18 18-15,-17-17 16,0 17-16,-1-18 0,-34 36 31,-1-18-15</inkml:trace>
  <inkml:trace contextRef="#ctx0" brushRef="#br0" timeOffset="455808.9776">26723 6332 0,'-18'36'15,"18"-19"-15,0 19 16,18-1-1,0-18-15,-18 1 0,52 35 16,-34-35-16,0-1 16,17 19-16,18-1 15,-35 0-15,-1-17 0,1 17 16,-18-17-16,-18-1 16,18 1-16,-53-18 15,36 0-15,-36 0 16,-18 0-1,36 0 1,17 0-16,1 0 16,34 0-16,1 0 15,17 0 1</inkml:trace>
  <inkml:trace contextRef="#ctx0" brushRef="#br0" timeOffset="456202.0223">27182 6562 0,'0'0'0,"17"17"31,18 19-16,-17-19-15,17 19 16,1-1-16,-1-18 16,-17 1-16,-1 0 15,1-18-15,-18 17 16</inkml:trace>
  <inkml:trace contextRef="#ctx0" brushRef="#br0" timeOffset="456385.5101">27376 6544 0,'-18'35'0,"36"-70"0,-54 106 16,19-36-16,-1-17 0,-35 52 15,53-35-15,-18-17 16,1 17-16,17-17 0,0 17 15</inkml:trace>
  <inkml:trace contextRef="#ctx0" brushRef="#br0" timeOffset="456830.8429">27587 6385 0,'36'0'16,"-72"0"-16,89 0 0,-18 0 16,-17 0-16,0 0 0,-1 0 15,1 0-15,-18-17 16,-18 17-16,-17 0 15,0 17 1,-18 1-16,18 0 16,17 34-16,18-34 15,0 35 1,35-35-16,-17 17 0,17-17 0,0 17 16,36 0-16,-53-17 15,-1-1 1,1 1-16,0 17 0,-18-17 0,-18 17 15,0-17 1,1 0-16,-19-1 0,-17 1 16,18-18-16,0 0 15,17 0-15,18-18 16,0 1 0,18 17-16</inkml:trace>
  <inkml:trace contextRef="#ctx0" brushRef="#br0" timeOffset="457080.0059">27922 6632 0,'36'36'16,"-72"-72"-16,107 89 15,-53-35-15,17-18 0,18 35 16,-36-35-16,36 18 16,-35-18-16,0 0 15,-18 17-15,-18-34 32</inkml:trace>
  <inkml:trace contextRef="#ctx0" brushRef="#br0" timeOffset="457303.0993">28152 6491 0,'0'0'0,"0"18"15,-18 52-15,0-34 16,1-1-16,17 18 0,-18-18 15,0 36-15,18-36 16,0 0 0,18-17-1,-18-1-15,18-17 0</inkml:trace>
  <inkml:trace contextRef="#ctx0" brushRef="#br0" timeOffset="457575.8238">28346 6456 0,'0'17'16,"17"19"-1,-17-1-15,0 0 16,0 18-16,18-17 0,-18 16 16,0-16-16,0 17 0,0 17 15,0-35-15,0-17 16,0 17-16,0-17 0</inkml:trace>
  <inkml:trace contextRef="#ctx0" brushRef="#br0" timeOffset="457904.2655">28734 6579 0,'0'0'15,"-18"18"1,0 35-16,18-18 15,-35 53 1,35-35-16,0 0 0,0-18 16,0 1-16,18-1 0,17 0 15,-17-17-15,17 0 0,36-18 16,-36 0-16,18-18 16,-53-17-16,17 17 15,-17 0-15,-17-17 0,-18 0 16,-18 17-1,-36 1-15,36-1 16,-88 18 0</inkml:trace>
  <inkml:trace contextRef="#ctx0" brushRef="#br0" timeOffset="458912.2396">26705 4621 0,'18'0'47,"17"-35"-47,0 17 15,36-34-15,0-19 16,-36 53-16,53-52 16,-35 35-16,0-1 15,0 1-15,70-53 16,-52 35-16,70-53 16,-70 53-16,-1 0 15,1 18-15,-18-18 16,-1 18-16,1-18 0,36-18 15,-54 36-15,53-53 16,-35 53-16,18-18 16,-36 17-16,35 1 15,-52 35-15,35-35 16,-35 35-16,-1-36 16,1 36-16,17-17 15,-35-1 1</inkml:trace>
  <inkml:trace contextRef="#ctx0" brushRef="#br0" timeOffset="459183.191">28557 3263 0,'18'0'31,"0"0"-31,17 0 16,18 18-1,-18-1-15,0-17 0,18 18 0,-17 0 16,34-1-16,-17-17 15,88 18-15,-88 0 16,71-18 0,-89 0-16,-18 0 0,19 0 15</inkml:trace>
  <inkml:trace contextRef="#ctx0" brushRef="#br0" timeOffset="459905.9645">29439 3404 0,'-35'18'15,"0"0"1,-36 35 0,36-36-16,-36 36 0,-52 53 15,52-53-15,-17 17 0,-18 19 16,-70 52 0,88-88-16,-106 70 15,106-70-15,-54 35 16,89-53-16,-17 18 15,17-17 1,35-19-16</inkml:trace>
  <inkml:trace contextRef="#ctx0" brushRef="#br0" timeOffset="460467.9487">29422 3334 0,'17'0'32,"-17"17"-1,0 1-15</inkml:trace>
  <inkml:trace contextRef="#ctx0" brushRef="#br0" timeOffset="460891.4947">29404 3387 0,'-18'0'15,"1"0"1</inkml:trace>
  <inkml:trace contextRef="#ctx0" brushRef="#br0" timeOffset="461391.1546">29545 3316 0,'0'18'78,"0"-1"-63,0 19-15,0 17 16,0-18-16,0 0 16,18 18-16,-18-18 0,17 54 15,-17-54-15,36 18 16,-19-18 0,1 0-16,0 18 15,-1-53-15,-17 35 16,0-17-1,0 0-15</inkml:trace>
  <inkml:trace contextRef="#ctx0" brushRef="#br0" timeOffset="461932.0037">29722 3933 0,'0'18'16,"-18"-18"0,-17 35-1,17-17-15,-35 17 16,35-17-16,-17 0 0,0-1 15,0 19-15,-1-1 16,-17-18-16,18 19 0,0-1 16,-18 0-16,18 1 0,-54 34 15,54-35-15,-53 36 16,53-36-16,-1 0 16,-52 36-1,53-36-15,-36 36 16,18-36-16,18-17 0,-53 52 15,53-34-15,-53 69 16,52-87 0,-17 35-1,36-18-15,-19 1 0,1 16 16,-18 1 0,36-17-16,-19 17 15,36-36-15,-17 1 16,17 0-16,0-1 0,-18 1 0,18-1 15,-18-17-15,18 18 16,-17 0-16,-1-18 16,18 17-1,-18-17-15,1 0 16</inkml:trace>
  <inkml:trace contextRef="#ctx0" brushRef="#br0" timeOffset="462859.3912">27040 2646 0,'36'35'16,"-19"-17"-16,1 17 0,17 36 15,-35-18 1,18-18-16,-18 18 0,0-18 16,0 0-16,0-17 15,0 0-15,-18-18 16,1-18-16,17-17 16,-18-1-16,0 1 0,18-18 15,0-53-15,0 53 16,18 0-16,17-52 15,18 34 1,-35 53-16,-1 1 0,36 34 16,-35 36-1,-18-17-15,-18 34 16,1-52-16,-1 17 16,-17 18-16,17-35 15,1-1-15,-1 1 0</inkml:trace>
  <inkml:trace contextRef="#ctx0" brushRef="#br0" timeOffset="463132.712">27552 2646 0,'0'35'15,"0"-70"-15,0 88 0,0-18 16,-18 18-16,36-35 15,0 17 1,-1-17-16,1-18 0,17 0 16,-17 0-16,-1-18 15,1 0-15,0-17 16,-18 0-16,-18-18 16,18 35-16,-35-35 15,-18 36 1,18-1-16,17 18 15,18 18-15</inkml:trace>
  <inkml:trace contextRef="#ctx0" brushRef="#br0" timeOffset="463448.6179">27993 2628 0,'0'-17'15,"-18"-1"-15,18 36 16,-17 34 0,17-34-1,35 88 1,35-18 0,1-53-16,-18-52 15,-18-1 1,18-35-16,-35 18 15,-18 0-15,0-1 0,-18-34 16,-17 52-16,-36-35 16,-17 36-1,35 17-15,18 0 16,17 17-16,1 1 0,-1 0 16</inkml:trace>
  <inkml:trace contextRef="#ctx0" brushRef="#br0" timeOffset="463748.7441">28399 2522 0,'17'-17'15,"-34"34"-15,52-34 0,-17 17 0,-18 17 16,17 1-16,-17 0 15,0 52-15,0-17 16,-17 53 0,17-71-16,0 18 0,35 18 15,-18-36-15,36 0 16,-17-35-16,17 0 16,-36 0-16,18 0 15,-17 0-15</inkml:trace>
  <inkml:trace contextRef="#ctx0" brushRef="#br0" timeOffset="464083.1333">28822 2522 0,'35'-17'16,"1"17"-16,-1 0 15,0 0-15,0 17 0,71 54 16,-88-53 0,-18 17-16,0 35 15,-18-34-15,1 17 0,-36 35 16,17-53-16,19 0 15,17-17-15,0 0 16,35-1 0,0 1-16,1 0 0,34-1 15,-17-17 1,18 18 0</inkml:trace>
  <inkml:trace contextRef="#ctx0" brushRef="#br0" timeOffset="469070.7608">19138 8132 0,'0'-18'16,"18"18"-16,-18 18 46,0 17-30,0 0-16,0-17 16,0 17-16,0 0 0,0 36 15,0-36-15,17 36 16,1-36-16,-18-17 16,18-1-16,-1 1 0,36 17 15,-35-17 1,53-18-16,-19 0 15,90 0 1,-72-18-16,-17 18 0,18 0 16,87-17-1,-87 17-15,17 0 16,0 0-16,18-18 0,0 18 16,0-18-16,0 1 0,17-1 0,106 0 15,-140 1-15,87-1 16,-88 18-16,0 0 15,18-18-15,-18 18 16,106 0-16,-105 0 16,87 0-16,-105 0 15,70 18 1,-88-18-16,-18 18 0,18-1 16,-18 1-16,-17 0 0,17 17 15,-17-17-15,-1-1 0,1 18 16,35 1-16,-36-19 15,19 19-15,-19-19 16,-17 1-16,18 0 0,0-1 16,-1-17-16,1 18 15,0-18-15,-18-18 32,0-17-17,0-18 1,17 18-16,-17-1 15,18 19-15,-1-1 0,36-35 16,-17 18-16,17 0 16,-18 17-16,35 0 15,-34 18-15,52 0 16,-53-17-16,53 17 16,-52 0-1,87-18-15,-70 18 16,70 0-16,-52 0 15,53 0-15,-54 0 16,159 0 0,-140 0-16,69 0 15,-52 0-15,-18 0 16,1 0-16,16 0 0,-16 0 16,-1 0-16,88 0 15,-88 0-15,-17 0 0,70 18 16,-70-18-1,70 17-15,88 19 16,-70-19 0,17 19-1,-88-36-15,-17 17 0,17 1 16,-35 0-16,18-1 0,-1-17 16,1 18-16,-1-1 15,1 1-15,88 17 16,-71-17-16,70 0 15,-69-18-15,-19 17 0,1-17 16,-1 18-16,36-18 16,-53 0-16,35 18 15,-52-18-15,16 0 16,19 0 0,-18 17-16,35-17 15,-35 0-15,0 0 0,53 18 16,-53-18-16,53 0 15,-54 17-15,54 1 16,-70-18-16,52 18 16,-53-18-16,18 0 15,-18 0-15,1 0 16,-1 0 0,18-36-16,-18 19 15,0-1-15,1 1 0,-1-1 16,18 0-16,-18 1 0,0-1 15,1-17-15,-36 17 16,0-17-16,0 0 16,-18 17-16,-35-53 15,35 36-15,-52-18 16,35 35-16,-1-17 16</inkml:trace>
  <inkml:trace contextRef="#ctx0" brushRef="#br0" timeOffset="470110.6209">21255 9560 0,'0'18'15,"18"-18"-15,17 18 16,-18-18-16,36 0 15,71-18-15,-71 0 16,0-17-16,0 17 0,52-35 16,-69 18-16,17-53 15,-36 53-15,1-53 16,-18 52 0,0 1-16,0-18 0,-18-18 15,1 36-15,-1 18 16,0 17-16,1 17 0,-19 71 15,19-35-15,17 124 16,0-89-16,0 18 16,0 0-16,0-18 0,0 0 15,0 35 1,0-70-16,-18 0 16,0-35-16,-17-18 15,18 0-15,-1-18 0,0 1 16,1-19-16,-1 19 0,18-19 15,0 1-15,0 0 16,18 0-16,-1 17 16,19 0-16,-19 18 0,54 0 15,-36 18-15,36 17 16,-36 1-16,-17-19 16,17 18-16,-18 1 0,36 17 15,-35-36-15,17 36 16</inkml:trace>
  <inkml:trace contextRef="#ctx0" brushRef="#br0" timeOffset="470850.8763">22631 9648 0,'-36'-17'16,"72"34"-16,-107-34 0,18 34 15,18 1-15,0 0 16,-1 17-16,19 0 0,-19 54 16,19-54-16,34 35 15,19-52-15,-19 0 16,19-1-16,17-17 0,-18 0 16,0 0-16,0-17 0,18-36 15,-35 17 1,0-16-16,-18 16 15,-18-34-15,18 34 16,-18 19-16,1-1 0,-1 18 16,0 18-16,1 35 15,17-18-15,0 0 16,17 1-16,19 16 16,-1-34-16,53 35 15,-53-35-15,54-1 16,-72-17-16,19 0 0,-19-35 15,1 35-15,-18-35 16,0 17-16,0-17 16,-18-18-16,18 35 15,-17 1-15,17-1 16,-18 0-16,18 36 16,18 35-1,-1-18-15,18 0 16,-17-17-16,17 0 15,-17-18-15,0 0 16,17 0-16,-17-18 16,17-17-1,-35 17-15,0 1 16,0 34-16,18 18 16,-1 1-16,-17 17 15,18 17-15,-1 54 16,-17-54-16,18 1 15,-18-18-15,0 0 0,0-18 16,0 0-16,-35 0 16,17-35-16,-17 0 15,0-17-15,-18-18 16,35-1-16,0 1 0,1 0 16,17-1-16,0-34 15,17 17-15</inkml:trace>
  <inkml:trace contextRef="#ctx0" brushRef="#br0" timeOffset="471234.8963">23301 9984 0,'18'-18'16,"-36"36"-16,53-36 0,-17 0 15,70 1-15,-53-1 16,36-17-1,-53 17-15,-1-17 16,-17 17-16,-17 1 0,-19-1 16,1 18-16,0 0 15,-18 35 1,18 18-16,35 18 16,0-54-16,70 19 15,-17-19-15,53-17 16,-53-17-16,0-1 15,0 0-15,0 1 0,-18-36 16,-18 18-16,-34-1 16,17 19-16,-35-1 15,17 0 1,0 18-16,36 18 16,0-18-16,17 18 15,35-18 1,-34-18-16</inkml:trace>
  <inkml:trace contextRef="#ctx0" brushRef="#br0" timeOffset="471595.8564">24430 9260 0,'70'0'15,"-140"0"-15,193 18 0,-70 17 0,0-17 16,53 53-16,-18-1 16,-53 1-1,-35-36-15,0 18 16,-52 17-16,-1 1 15,17-36 1,36-17-16,18 0 16,17-1-16,1 1 15,-1-18-15,18 17 0,0-17 16,35 18-16,-53-18 16,18 18-16,-35-18 15,-1 17-15</inkml:trace>
  <inkml:trace contextRef="#ctx0" brushRef="#br0" timeOffset="487124.6053">30321 4322 0,'18'0'31,"17"0"-15,-17 17-16,52-17 15,-17 0-15,-17 18 16,16-18-16,1 0 0,-17 0 16,17 0-1,-36-18-15,1 18 0,-36 18 16,1-18-1</inkml:trace>
  <inkml:trace contextRef="#ctx0" brushRef="#br0" timeOffset="487277.9947">30409 4551 0,'53'17'16,"-17"-17"-16,52 0 0,-53-17 15,18 17-15,0-18 16,-35 18-16,17 0 0</inkml:trace>
  <inkml:trace contextRef="#ctx0" brushRef="#br0" timeOffset="488345.4318">31344 2946 0,'0'17'47,"0"1"-31,0 0-16,18 17 16,-18 0-16,0 36 15,0-36-15,0 53 16,0-35-16,0 18 15,0-1-15,0 18 0,0 89 16,-18-71 0,1 105-16,17-105 15,0 141 1,0-106-16,17 106 0,-17-123 16,18-19-16,17 125 15,-17-124-15,0 88 16,-1-124-16,-17 18 15,18-17-15,-18-1 16,0-17-16,0 0 0,0 36 16,0-54-16,-18 18 15,18-36-15,0 1 16,0-53 0,18-36-1</inkml:trace>
  <inkml:trace contextRef="#ctx0" brushRef="#br0" timeOffset="489556.6619">31450 2910 0,'0'-17'16,"0"-1"-1,18 18 32,17 18-31,0-18-1,1-18-15,34 1 16,-52 17-16,52 0 16,-34 0-16,-1-18 15,0 18-15,-17 0 0,-1 18 0,1-18 16,17 0-1,-17 0-15,0 17 0,-1-17 16,1 0 0,-18 18 15,18-18-15,-18 17 30,-18-17-30,18 18-16,0 0 16,0-1-16,0 1 15,0 0-15,0 17 16,0 18 0,0 0-1,0-18-15,0 53 0,0-35 16,0 0-16,0 18 0,0 52 15,18-35-15,-18 53 16,17-70 0,1 88-16,-18-71 15,0 71 1,0-89-16,18 18 0,-18-17 0,-18-1 16,18 72-16,-18-72 15,18 1-15,-17 17 16,17 53-16,-18-70 15,18 52 1,0-52-16,-18 52 0,18-70 16,0 0-16,0 53 15,18-53-15,0 35 16,-1-53-16,19 36 16,-19-36-16,1 36 15,-1-54-15,1 36 16,0-35-16,-1-1 15,-17 1 1,-17-18 0,-1 0-16,0-18 15,-34 18 1,16 0-16,1 0 0,-89 18 31,72-18-31,-1 0 16,17 0-16,1 0 0,0 0 15,-18 0-15,18 0 0,-36 0 16,36 0-16,-36 0 16,36 0-16,17 18 15,1-18 1</inkml:trace>
  <inkml:trace contextRef="#ctx0" brushRef="#br0" timeOffset="490321.2942">31203 6844 0,'0'-18'16,"-17"18"0,-1 18-16,0 17 15,1-17-15,-1-1 16,-17 54-16,35-53 16,0 52-16,0-52 15,35 52-15,-17-52 16,70 35-16,-35-35 15,0-1-15,0 1 16,0-18-16,-18 18 0,35-18 16,-52 0-16,0-18 15,-18 0-15,-18-17 16,0 17-16</inkml:trace>
  <inkml:trace contextRef="#ctx0" brushRef="#br0" timeOffset="490509.7937">31503 6967 0,'-18'53'16,"36"-106"-16,-53 159 0,17-53 0,1 35 16,-1-35-16,0 0 15,18-18-15,0 1 16,18-1-16,-18 0 0,35 1 15,-17-19-15,-1-17 16</inkml:trace>
  <inkml:trace contextRef="#ctx0" brushRef="#br0" timeOffset="490793.5502">31768 7161 0,'-18'36'15,"0"-1"-15,18 0 16,-17 18-16,34-18 16,1 1-16,17-19 15,18 1 1,-18-18-16,-17-18 0,35-17 16,-35 17-16,-1-34 15,-17 16-15,0 19 16,-35-36-16,0 17 15,-1 19 1,1 17-16,0-18 16,17 18-16,1-18 15</inkml:trace>
  <inkml:trace contextRef="#ctx0" brushRef="#br0" timeOffset="491065.7905">32085 7108 0,'-17'53'16,"-1"-17"-16,18-1 0,18 36 15,-1-36 1,18 0-16,-17 0 0,70 1 16,-52-36-16,34 0 15,-35-18-15,-17 0 16,-18 1-16,18-19 0,-36 1 15,18 0-15,-18 17 0,-35-52 16,18 34 0,-53 1-16,53 35 15,-18 0-15,35 0 16,1 18-16</inkml:trace>
  <inkml:trace contextRef="#ctx0" brushRef="#br0" timeOffset="493501.0136">31697 3140 0,'-18'0'16,"-17"17"0,18 1-16,-1-18 0,0 35 15,18 1 1,0-19-16,53 18 15,-35-17-15,17-18 16,0 0-16,1 0 16,17-18-16,-1 1 15,-52-1-15,0-35 16,0 36-16,-17-1 16,-18 0-16,17 1 0,-17-1 15,-1 18-15,1 0 16,17 18-16,-17 17 15,35 0-15</inkml:trace>
  <inkml:trace contextRef="#ctx0" brushRef="#br0" timeOffset="493791.5489">31609 3616 0,'0'0'0,"0"18"15,0-1-15,0 36 16,18-18-16,34 1 16,-16-19-1,17 1-15,-18-18 0,35 0 16,-52 0-16,-18-35 16,0 17-16,-18 0 0,-34-34 15,16 16 1,1 19-16,-18-19 15,18 36-15,0 0 16,17 18-16,0 0 0,18 35 16,18-36-16</inkml:trace>
  <inkml:trace contextRef="#ctx0" brushRef="#br0" timeOffset="494085.8318">31662 3986 0,'-35'53'16,"70"-106"-16,-88 124 16,53-36-16,0 1 0,0 16 15,18-16-15,17-1 16,18 0 0,-36-35-16,1 0 15,17 0-15,-17 0 0,0-35 16,-18 17-16,-18-17 15,-17 17-15,-18 1 16,35-1-16,-17 18 16,0 0-16,17 0 0,0 0 15,-17 0 1,17 18-16,36 17 16,-18-17-16,18-1 15</inkml:trace>
  <inkml:trace contextRef="#ctx0" brushRef="#br0" timeOffset="494364.5728">31538 4674 0,'-17'53'0,"34"-106"0,-34 142 16,17-37-16,17-34 15,1 0-15,0-1 16,-1 1-16,19-18 0,-1 0 15,-18-18-15,1-17 16,0 0-16,-18 17 16,-18 1-16,0-1 0,-17-35 15,18 35-15,-19 1 16,19 17 0,-1 0-16,18 17 15,0 19 1,0-1-16</inkml:trace>
  <inkml:trace contextRef="#ctx0" brushRef="#br0" timeOffset="494651.8374">31644 4921 0,'0'0'15,"-17"18"-15,-19 17 16,19 0-16,17 36 15,0-36-15,17 53 16,1-70-16,17 35 16,0-53-16,-17 0 15,0 0-15,-1 0 0,19-35 16,-36-1 0,0 1-1,-18 0-15,18 17 0,-18-17 0,1 17 16,-19-17-1,19 17-15,-1 18 0,1 18 16,-1 0 0,0-1-16</inkml:trace>
  <inkml:trace contextRef="#ctx0" brushRef="#br0" timeOffset="494942.6093">31627 5433 0,'-18'17'16,"0"19"0,18-19-1,18 19 1,0-1-16,17-35 16,0 0-1,-17 0 1,-18-18-16,0 1 15,0-1-15,-18-17 16,0 35 0,1 0-16,-18 0 15,17 0-15,0 17 16,18 1-16</inkml:trace>
  <inkml:trace contextRef="#ctx0" brushRef="#br0" timeOffset="495265.4684">31591 5733 0,'0'35'15,"0"-70"-15,0 88 0,0-36 0,18 18 16,-18-17-16,35 0 15,-17-18-15,17 17 16,-17-17-16,17-35 16,-17 0-1,-18 17-15,-18 1 16,-17-1-16,-1 18 16,1 18-1,0-1-15,35 1 16,0-1-1,18-17-15,-1 0 0,1 0 16</inkml:trace>
  <inkml:trace contextRef="#ctx0" brushRef="#br0" timeOffset="501650.3854">32438 4833 0,'0'-18'16,"18"18"31,-1 0-32,1 0-15,-1 0 16,1 18-16,0-18 15,-1 0-15,1 18 16,0-1-16,35 19 16,-36-1-16,36 0 15,-18 0-15,-17 1 16,17-19-16,1 19 0,17 34 16,-18-35-1,18 54-15,-18-54 16,0 18-16,18 35 15,-18-35-15,1 35 16,-36-35-16,17 53 16,1 53-1,-18-106-15,18-18 16,-18 18-16,-18 0 16,18 0-16,0 0 0,0-18 0,0 88 15,0-70-15,0 71 16,18-54-16,-1 54 15,1 17 1,-18-71-16,18 71 16,-1-88-16,-17 18 15,0 70-15,0-70 16,0-1-16,0 89 16,0-89-16,-17 1 0,17 0 15,-18 87 1,18-87-16,-18-1 0,1 19 15,-1 52 1,0-71-16,1 19 0,-1-19 0,-17 71 16,0-70-16,-1 52 15,19-52 1,-19-1-16,19 1 16,-19-18-16,1 17 0,-35 54 15,34-54-15,-17-17 16,1 0-16,16 0 0,-17 18 0,0-18 15,-70 52 1,52-69-16,-70 70 16,53-54-16,0-16 0,-89 52 15,72-35-15,-107 17 16,106-17-16,-123 36 16,123-54-16,-141 35 15,106-34 1,-265 69-1,124-34 1,141-36-16,0-17 0,0 17 0,-18 0 16,-141 1-16,141-1 15,1-17-15,-1 17 16,-18-17-16,19-1 16,-19 19-16,1-19 0,-336 18 15,336-17-15,-194 0 16,193-1-16,-211 1 15,194 0 1,-212-1-16,212-17 16,-229 36-16,211-19 15,-229 1 1,230-1-16,-248 19 16,247-19-16,-17 1 0,0-18 15,-212 18-15,212-1 16,-230 1-16,212 0 15,-229-1-15,246 1 16,-246-1-16,229 1 16,-211 0-1,228-18-15,-17 0 16,18 0-16,0 17 0,17-17 0,-246 0 16,228 0-16,1 0 15,-212 0 1,212 18-16,-248 0 15,248-1-15,-247 1 16,229 0-16,18-1 0,-1 1 16,1 0-16,0-18 15,17 17-15,0-17 0,-17 0 0,-177 18 16,195-18-16,-213 0 16,213 0-16,17 0 15,-18 0-15,0 0 16,18 17-16,-17-17 0,-1 0 15,-176 0-15,194 0 16,-194-17 0,211-1-16,-17 1 0,18 17 15,-371-53 1,177 35-16,-1 0 16,1 18-1,35 0 1,158-17-16,-299 17 15,317 0-15,1 0 16,-142-18-16,159 18 16,-18 0-16,-159 0 15,177 0-15,-17 0 0,16 0 16,-157 18 0,140-1-16,-123 1 15,141 0-15,-142 17 16,142-17-16,18-1 0,-18 1 15,17-1-15,18 19 16,-17-19-16,35 19 0,-124 17 16,124-18-16,0 0 15,-71 36-15,18-18 16,88-18-16,-71 18 16,89-18-16,-18-17 15,18 17-15,-18 18 16,35-18-16,1-17 15,-1 35-15,18-36 16,18 36-16,-1-17 16,1-1-16,0-18 0,52 54 15,-35-53-15,71 52 16,-53-35 0,18 18-16,-1-17 0,107 34 15,-89-34-15,18-19 16,0 18-16,105 18 15,-87-17-15,-18-19 16,123 54-16,-123-54 16,88 54-16,-106-36 15,71 18-15,-106-35 16,52 35-16,-69-36 16,-1 19-16,-17-19 15,-1 1-15,-17 0 0,0 17 16,0-17-16,0-1 15,-17-34 1</inkml:trace>
  <inkml:trace contextRef="#ctx0" brushRef="#br0" timeOffset="501954.6942">5062 13141 0,'53'71'0,"-106"-142"0,142 194 15,-54-87-15,35 34 16,-17-34-16,0-19 16,0 18-16,0-17 0,35 17 15,-52-17-15,-1 0 16,-18 17-16,-17-17 0,0 35 15,-35-18-15,0 0 16,0 0-16,-18 1 0,-53 34 16,53-35-16,-53 36 15,53-53-15,18 17 16,0-17-16,17-1 0,0 18 16</inkml:trace>
  <inkml:trace contextRef="#ctx0" brushRef="#br0" timeOffset="509980.7788">6332 12718 0,'0'-18'0,"0"0"31,0 36 16,18 35-31,-18-18-1,0 71-15,18 18 16,-18-54-16,0 18 16,35 89-1,-35-72-15,18 1 0,-1 0 16,1 18-16,-1 123 16,1-106-16,-18-18 0,18 142 15,-18-142-15,0 1 16,17-1-16,-17-17 0,0 0 15,0 70 1,0-88-16,0 71 16,18-88-16,-18-1 0,0 1 15,0-1-15,18 54 16,-18-89-16,0 0 0,0 1 16,0-19-16,17-52 15,-17 17 1</inkml:trace>
  <inkml:trace contextRef="#ctx0" brushRef="#br0" timeOffset="511013.5448">6297 12665 0,'0'0'0,"-18"0"16,36-18-1,17 18 1,18-18-1,-17 18-15,-1 0 16,18-17-16,-18 17 0,18 0 16,35 17-16,-35-17 15,18 0-15,-36 0 16,0 0 0,-17 0-16,-1 18 15,-17 0 1,0 17-16,0-17 15,18 35 1,0-36-16,-18 18 0,17 36 16,1-36-16,-18 1 0,0 52 15,0-35-15,0 0 16,0 17-16,18 1 16,-18-1-16,0 89 15,-18-71-15,18 89 16,0-72-16,0-16 0,0-1 15,0-18-15,0 1 16,18 17-16,-1 53 16,-17-70-16,18-1 0,-18 71 15,0-70-15,18 70 16,-18-53-16,0 53 16,0-52-1,0-19-15,0 54 16,0-89-16,0 18 0,17 17 15,1-17-15,17 36 16,-17-54 0,-1 35-16,-17-34 15,18 17 1,-18-36-16,18 18 0,-18-17 16,0 0-16,17-1 0,-17 1 15,0 0 1,-17-1 15,-1 1-15,0 0-1,-17-18-15,17 17 16,-17-17-16,0 18 0,-71 0 16,53-1-16,-70 18 15,52-17-15,-35 0 16,71-18-16,0-18 15,-18-17-15,53 0 16</inkml:trace>
  <inkml:trace contextRef="#ctx0" brushRef="#br0" timeOffset="511530.9423">6509 13123 0,'-36'0'16,"72"0"-16,-89 0 0,35 18 0,1 17 15,17 18 1,0-18-16,35 36 16,-18-53-16,54 17 15,-53-35-15,17 0 0,18-35 16,-35 17 0,-1-17-16,1-1 0,-18 1 15,-18 18-15,-17-1 16,17 0-16,-17 18 15,0 18-15,35 0 16,-18 17-16,0-18 0,18 19 16</inkml:trace>
  <inkml:trace contextRef="#ctx0" brushRef="#br0" timeOffset="511809.8593">6526 13688 0,'-17'35'0,"34"-70"0,-34 158 16,34-70-16,1 0 0,35 35 15,-35-70-15,52 0 16,-52-18 0,17 0-16,-17-18 0,-1-35 15,-17 35-15,0-17 16,-17 0-16,-1 0 0,-35-1 15,18 19-15,0-1 16,17 18-16,0 0 16,18 18-16,0 17 15,18-17 1</inkml:trace>
  <inkml:trace contextRef="#ctx0" brushRef="#br0" timeOffset="512074.4536">6720 14146 0,'0'36'16,"0"-72"-16,-17 89 0,17-17 15,17-19-15,-17 1 0,18 0 16,-18 17-16,18-18 0,-1 1 16,19 0-1,-19-18-15,-17-18 16,-17 0-16,-19-17 15,19 18-15,-36-19 16,18 36-16,-1 0 16,19 0-1,-1 36-15,18-19 16,0 18 0</inkml:trace>
  <inkml:trace contextRef="#ctx0" brushRef="#br0" timeOffset="512343.1671">6632 14605 0,'0'0'0,"-17"53"15,17-18-15,0 0 16,0-17-16,17 53 16,1-36-16,0 0 15,34-17-15,-34-18 16,17-18-16,-17 1 15,17-36-15,-35 35 16,0-17-16,-17-1 16,-19-16-1,19 52-15,-1-18 0,0 18 16,1 18 0,17 17-16,0 0 15</inkml:trace>
  <inkml:trace contextRef="#ctx0" brushRef="#br0" timeOffset="512598.3467">6703 15169 0,'17'53'16,"-34"-106"-16,34 142 0,1-72 15,0 1-15,-1 0 0,1-1 0,0-17 16,-1-17-1,-17-1-15,0 0 0,0 1 16,-17-19 0,-1 19-16,0-1 0,1 18 15,-1-18-15,0 18 0,1 0 16,-18 18-16,17 0 16,0 17-1,18-17-15,0-1 0</inkml:trace>
  <inkml:trace contextRef="#ctx0" brushRef="#br0" timeOffset="512860.0404">6720 15469 0,'0'53'16,"0"-106"-16,0 124 0,0-18 16,18-18-16,0 36 15,-1-54-15,19 36 16,-19-53-16,1 0 15,0 0-15,-1 0 0,-17-35 16,18 17-16,-36 1 16,18-19-1,-17 19-15,-1 17 0,0-18 16,-17 18-16,17-18 0,1 18 16,-1 18-16,0-18 15,1 18-15,17-1 16,0 1-16</inkml:trace>
  <inkml:trace contextRef="#ctx0" brushRef="#br0" timeOffset="513187.9196">6826 16034 0,'18'17'15,"-36"-34"-15,54 34 16,-19-34 0,-17-1-1,0 0-15,0 1 16,-35-1-1,17 1-15,-17 17 16,17 0-16,1 17 16,-1 1-16,18-1 15,0 1-15</inkml:trace>
  <inkml:trace contextRef="#ctx0" brushRef="#br0" timeOffset="514021.6719">6138 16828 0,'0'17'0,"0"1"16,0 35-1,18-18 1,-18 0-16,35 71 16,-17 0-1,0-53-15,-1 0 0,1 0 16,-1-36-16,1 1 15,-18-36-15,0-35 16</inkml:trace>
  <inkml:trace contextRef="#ctx0" brushRef="#br0" timeOffset="514322.3813">6350 16880 0,'18'18'0,"-89"123"0,124-300 0,-18 177 0,-17 0 16,52 35 0,-17-18-16,18 18 15,-53-18-15,-1 18 16,-17-35-16,0 17 16,-17-17-16,-1 17 0,-17 18 15,17-36-15,-17 1 16,52-18-1,36 0 1,-17 0 0,-1 0-16,18-18 15,-36 18-15,19 0 16,-19 0-16,1 0 16</inkml:trace>
  <inkml:trace contextRef="#ctx0" brushRef="#br0" timeOffset="514595.23">6967 17145 0,'-17'0'15,"34"0"-15,-34 18 0,-1-1 16,18 19-16,0-19 0,18 36 16,-1-35-16,1-1 15,0-17-15,17 18 0,18-18 16,-36-18-16,36-35 15,-35 18 1,0-18-16,-18 18 16,-18 0-16,0 17 0,1-17 15,-54 0-15,54 35 16,-19 0-16,19 0 0,-36 17 16,35 1-1,0-1-15</inkml:trace>
  <inkml:trace contextRef="#ctx0" brushRef="#br0" timeOffset="518732.5987">5927 11977 0,'-18'-35'16,"18"17"-16,0 0 16,0 1-16,0 34 46,18 107-30,-18-1 0,17-70-16,-17 0 0,18 35 15,0-17 1,-1-54-16,1 1 16,0-18-16,-18-18 15,0-17 1</inkml:trace>
  <inkml:trace contextRef="#ctx0" brushRef="#br0" timeOffset="518921.8179">5909 11959 0,'18'0'16,"17"-17"-1,-17 17 1,52-18-16,-35 18 15,18-18-15,-17 1 16,-1 17 0,-17 17-16,-18 1 0,0 0 15</inkml:trace>
  <inkml:trace contextRef="#ctx0" brushRef="#br0" timeOffset="519060.392">5980 12224 0,'53'0'15,"-36"-18"-15,71-17 16,-52 17-16,-1 1 16,-17-1-16,17 18 15,-18 0-15,1 18 16</inkml:trace>
  <inkml:trace contextRef="#ctx0" brushRef="#br0" timeOffset="520256.0556">6738 11889 0,'-18'-18'0,"18"0"16,-17 1 0,-1 17-16,1 0 0,-1 0 15,-35 0 1,35 17-16,-35 19 0,18-1 15,17-17-15,1 17 0,17 18 16,-18 17-16,18-34 16,53 34-1,-35-35-15,17-17 0,53 17 16,-52-17-16,34 0 16,-35-18-16,1 0 15,-19 0-15,1 0 0,0 0 16,-1-18-1,-17 0-15</inkml:trace>
  <inkml:trace contextRef="#ctx0" brushRef="#br0" timeOffset="521024.5004">7126 11836 0,'0'0'0,"-18"-18"16,1 18-16,17-18 15,17 18 16,36 0-31,-17 0 16,17 18-16,-36-18 16,19 18-16,-19-1 0,1 1 15,-1 17-15,-17-17 16,0 17 0,0-17-16,0-1 15,0 1-15,0 0 16,0-1-16,0 1 15,18 0-15,0 35 16,-1-36-16,1 36 16,0-35-16,-1-1 15,-17 1-15,18 0 0,-18-1 16,-18 19 0,18-19-16,-17-17 0,-19 18 15,19-18-15,-19 0 16,1 0-16,18 0 15,-19 0-15,1 18 16,0-18-16,17 17 0,-17 1 0</inkml:trace>
  <inkml:trace contextRef="#ctx0" brushRef="#br0" timeOffset="522358.3784">7056 11836 0,'-18'-18'16,"18"0"15,18 18 32,-1 0-63,1 0 15,-18 18-15,35-18 16,-17 18-16,35-1 16,-36-17-16,19 18 15,-19 0-15,36 17 16,-35-17-16,-1-1 15,-17 1-15,0-1 16,0 1-16,-17 0 0,17-1 16,-53 1-16,35 0 0,-17-1 15,0 1 1,17 0-16,-17-18 0,17 0 16,-17 0-16,17 0 15,1 0-15,-1-18 16,36 0 15,-1 18-15,1 0-16,-1 0 0,1 0 15,17 0-15,18 0 16,-17 0-16,17 36 16,-36-19-16,18 1 15,-17 35 1,0-36-16,-1 36 0,-17-35 15,18 35-15,-18-35 16,0-1 0,-18-17-16,1 18 15,-1-18-15,0 0 0,-17 17 16,0-17-16,17 0 16,-17 0-16,0 18 0,-54 0 15,54-1-15,0 1 16</inkml:trace>
  <inkml:trace contextRef="#ctx0" brushRef="#br0" timeOffset="525194.2148">32279 6756 0,'18'0'0,"-1"0"0,1 0 16,0 0-16,-1 0 31,-34 0 0,-19 0-15,19-18-16,-89 18 16,53 0-16,-88-18 15,53 18-15,0-17 16,-1 17-16,-16-18 0,-89 18 16,88-17-16,-71 17 15,107 0 1,-54 0-16,71 17 15,-17 36 1,35-35-16,-18 70 0,17 0 16,19-17-1,17-18-15,0 17 16,17-17-16,-17-18 16,36 36-1,-19-18-15,36 17 0,0-17 16,71 35-1,-54-52-15,18 17 0,106 17 16,-70-35-16,-18-17 16,17 17-16,-17-35 0,141 18 15,-141-18-15,88-35 16,-124 17-16,1-17 16,-1 0-16,-17-1 0,18-52 15,-36 18 1,0-72-16,-35 72 15,-35-89-15,-18 89 16,-53-54 0,36 71-16,-1 0 0,1 36 15,-107-19-15,72 36 16,-90 18-16</inkml:trace>
  <inkml:trace contextRef="#ctx0" brushRef="#br0" timeOffset="527146.4368">6879 16775 0,'35'-18'16,"1"0"-16,-19 1 16,1 17-1,-18-18 1,-18 18 15,1-18-15,-1 1-16,-35-19 15,18 19-15,0-1 0,-18 18 16,-88-17 0,52-1-16,-87 18 15,70 18-15,18-1 0,-71 54 16,71-36-16,-35 71 15,52-36 1,18 1-16,18 0 16,0 52-16,35-88 15,17 18-15,36-18 0,0 1 16,35-1-16,0 0 0,142 36 16,-107-36-16,1-17 15,-1 17-15,18-17 0,124 17 16,-142-17-16,89-18 15,-124-18-15,71-35 16,-106 18-16,-18 0 16,0-18-16,-35 17 0,18-52 15,-36 35-15,-52-70 16,17 70 0,0-18-16,-106-70 15,53 71-15,1 17 0,-125-36 16,-87 72-1,140 123 1,107-53 0</inkml:trace>
  <inkml:trace contextRef="#ctx0" brushRef="#br0" timeOffset="564050.93">758 15452 0,'0'-18'15,"-17"18"17,17 71-17,0-18-15,17 141 16,-17-89-16,0 1 0,18 0 15,-18-18-15,18-17 0,-1-1 16,1-34-16,0-1 0,17 0 16,-17-17-16,35-18 15,-1-53-15,-34 18 16,17-36 0,-17 18-16,-18 18 0,0 0 15,0-36 1,18 124-1,-1-18 1,19 1-16,-1 34 16,-18-35-16,36 1 15,-35-36-15,17 0 0,1 0 16,-19-18-16,-17 0 16,18 1-16,-36-19 0,1-52 15,-1 35-15,-17-53 16,17 54-16,0-1 15,1 17-15,17 19 16,0-19-16,17 19 16,19-1-1,-1 1-15</inkml:trace>
  <inkml:trace contextRef="#ctx0" brushRef="#br0" timeOffset="564319.644">1376 15240 0,'0'0'16,"17"0"15,1 0-31,17 0 16,-17-18-16,0 18 15,-1 0-15,-17-17 16</inkml:trace>
  <inkml:trace contextRef="#ctx0" brushRef="#br0" timeOffset="564517.1691">1393 15258 0,'0'35'0,"0"-70"0,0 88 15,0 17-15,-17-35 16,17 18-16,0 36 16,17-19-1,36-17 1,0-35-16,18-18 15,-53 0-15,17-18 16</inkml:trace>
  <inkml:trace contextRef="#ctx0" brushRef="#br0" timeOffset="564913.2227">1623 15328 0,'17'18'15,"1"-18"-15,0 0 16,-18 17-16,17-17 0,1 18 16,0-18-16,-18 18 15,0-1-15,0 1 16,0 0-1,0-1-15,0 1 16,17 0 0,-17-1-16,18 1 15,0 17 1,-18-17-16,0-1 16,0 1-1,-18-18 1,-17-18-1,17 18-15,0 0 0,18-17 16</inkml:trace>
  <inkml:trace contextRef="#ctx0" brushRef="#br0" timeOffset="565323.8818">1834 15222 0,'0'-17'15,"0"34"-15,18-34 0,0 17 16,-18-18 0,35 18-16,-17 0 15,-1 0 1,-17 18-16,18-18 0,0 0 15,-18 17-15,17-17 16,-17 18-16,18 17 16,-18 1-16,17 16 15,-17-16-15,18-1 0,0 36 16,-18-36-16,17 18 16,-17-36-16,0 36 15,0-35-15,0 0 16,0-1-1,-17-17 1,-1 0-16,0 0 16,1 0-16,-1 0 15,-17 0-15,17 0 16,1 0 0</inkml:trace>
  <inkml:trace contextRef="#ctx0" brushRef="#br0" timeOffset="572142.2918">3157 15505 0,'-17'0'15,"17"17"-15,-18 1 16,18 0-16,-18 17 16,18 0-16,0 0 15,18 18-15,-18-17 0,18 16 16,-1 1-16,1 0 0,0 0 16,-1-18-16,1 18 0,52 18 15,-52-53-15,53 17 16,-54-35-16,19 0 15,-19 0 1</inkml:trace>
  <inkml:trace contextRef="#ctx0" brushRef="#br0" timeOffset="572431.4007">3493 15663 0,'-18'0'16,"18"18"-1,18 0-15,-18 17 0,17 35 16,1-34-16,-1-1 15,1 18-15,0 17 16,-18-34-16,17-1 16,1-17-16,-18-1 0,18-17 15,-18-17 1</inkml:trace>
  <inkml:trace contextRef="#ctx0" brushRef="#br0" timeOffset="572748.242">3651 15699 0,'18'0'16,"0"0"-16,34 0 16,-16 0-16,-1 17 15,0 1-15,-17 0 0,17 34 16,-35-16-1,0 34-15,-17-34 16,-36 34-16,35-52 16,0 17-16,1-35 15,17 18-15,17-18 16,1 0-16,17 0 16,1 0-16,-1 0 0,18 0 15,-18 0-15,0 0 16</inkml:trace>
  <inkml:trace contextRef="#ctx0" brushRef="#br0" timeOffset="573157.3306">4163 15752 0,'-18'-18'16,"1"36"-1,17-1 1,0 18-16,0 1 0,0 34 15,0-34-15,17-19 0,-17 18 16,35 1 0,-17-36-16,0 0 0,17 0 15,-17-18-15,-18 0 16,17 1-16,-17-18 0,0 17 16,0-53-16,-17 54 15,-1-19-15,-17 1 16,17 18-16,0 17 15,1 0-15,17 17 16,17 1 0</inkml:trace>
  <inkml:trace contextRef="#ctx0" brushRef="#br0" timeOffset="573339.3138">4445 15963 0,'0'35'16,"0"-70"-16,0 88 16,-18 0-1,1-35-15,-1 17 16,0-17-16,-17 17 16,18-17-16</inkml:trace>
  <inkml:trace contextRef="#ctx0" brushRef="#br0" timeOffset="573625.5749">4604 15716 0,'0'18'31,"-18"17"-15,18 0-16,18-17 0,-18 35 16,17-35-16,1-1 15,0 1-15,17-18 16,-17 18-16,17-18 16,-17 0-1,-1 0 1,-17-18-16,18 18 0</inkml:trace>
  <inkml:trace contextRef="#ctx0" brushRef="#br0" timeOffset="573805.3757">4798 15804 0,'-18'71'15,"36"-142"-15,-36 177 0,18-88 0,0 52 16,0-52 0,0 17-16,18-17 15,-18 0-15</inkml:trace>
  <inkml:trace contextRef="#ctx0" brushRef="#br0" timeOffset="574100.0354">4939 15840 0,'-18'53'0,"18"-36"16,0 19-16,0-19 15,18 1-15,0-1 0,17 19 16,-18-36-16,1 0 15,0 0-15,-1-18 16,-17 0-16,18 1 0,-18-18 16,0 17-16,0-17 0,0 17 15,-35-17-15,17 17 16,-17-17 0,17 17-16,1 18 15</inkml:trace>
  <inkml:trace contextRef="#ctx0" brushRef="#br0" timeOffset="574423.394">5168 15857 0,'0'18'15,"0"-36"-15,0 71 16,18-17-16,-1-19 16,1 1-16,17-1 15,-17-17-15,0 0 0,-1-17 16,-17-1-16,18-17 16,-18 17-16,0-17 15,-18 17-15,18 1 16,-35-36-16,17 35 15,1 18-15,17-17 0,-18 17 16,0-18 0,1 18-16,17 35 0</inkml:trace>
  <inkml:trace contextRef="#ctx0" brushRef="#br0" timeOffset="574665.0367">5380 15575 0,'0'0'0,"18"0"16,-1 18 0,18-1-16,-17 19 15,0-1-15,17 0 16,-17 1-16,-1-1 0,1 18 15,-18 35-15,0-53 16,-35 53 0,-1-35-16,1 0 0</inkml:trace>
  <inkml:trace contextRef="#ctx0" brushRef="#br0" timeOffset="577748.2826">30939 8008 0,'35'0'16,"0"0"-16,36 0 16,105 18-16,89-1 15,-107-17-15,-16 18 16,157 0 0,-175-18-16,-18 17 0,-18 1 15,-35 0-15,0-1 0,0 1 16</inkml:trace>
  <inkml:trace contextRef="#ctx0" brushRef="#br0" timeOffset="578866.5554">6315 17762 0,'-18'0'16,"0"0"-1,36 0 1,0-17-16,17 17 16,88-18-16,-70 18 15,124 0 1,-89 0-16,106-18 0,-88 18 16,88 0-1,-124 0-15,54 18 16,-89 0-16,-17 17 0</inkml:trace>
  <inkml:trace contextRef="#ctx0" brushRef="#br0" timeOffset="582516.2461">794 17163 0,'17'88'16,"-34"-176"-16,52 229 0,-17-71 15,-18 1-15,17-1 16,-17 72-16,18-90 16,-18-16-16,0 17 15,0-36-15,0 1 16,-18-36-16,18-35 15,0 18-15,18-18 16,-18 18-16,35 17 0,1 1 16,-19-1-16,36 36 15,-35-1-15,-18 54 16,0-36-16,-18 0 16,0 1-16,-17-1 15,0-17 1,0-18-16,17-18 15,18-53 1</inkml:trace>
  <inkml:trace contextRef="#ctx0" brushRef="#br0" timeOffset="582735.9091">1058 17004 0,'18'-18'15,"17"18"1,1 0-16,-19-17 16,1 17-16,-1 0 0,-17-18 15,18 18-15</inkml:trace>
  <inkml:trace contextRef="#ctx0" brushRef="#br0" timeOffset="582870.3851">1076 17074 0,'0'-52'0,"0"104"0,18 1 16,-1-17-16,1-1 16,35 0-16,-36-17 15,19-18 1,-19 17-16,1-17 0</inkml:trace>
  <inkml:trace contextRef="#ctx0" brushRef="#br0" timeOffset="583221.118">1288 16969 0,'17'0'31,"1"0"-31,0 0 16,-1 0-1,1 17-15,-18 1 16,0 0-16,0 17 16,0-18-1,17 1 1,-17 0-16,0-1 15,18 1-15,-18 0 16,-18 17 0,1-17-16,-18-1 15,17-17-15,0 0 16,1 0-16,34-17 31</inkml:trace>
  <inkml:trace contextRef="#ctx0" brushRef="#br0" timeOffset="583532.4446">1464 16898 0,'18'-18'15,"-36"36"-15,53-36 0,-17 18 16,0 0-16,-1-17 0,19 17 15,-19 17-15,1 1 0,17 17 16,-17 1-16,-18-19 16,0 19-16,0-1 0,0 18 15,0-18-15,-18 0 16,18-17-16,0 0 16,0-1-16,-18-17 15,1 0 1,-1 0-16,1 0 15,-19-17 1,19 17-16,-1 0 0,0 0 16</inkml:trace>
  <inkml:trace contextRef="#ctx0" brushRef="#br0" timeOffset="587263.0797">2611 17321 0,'0'18'0,"17"53"16,1-36-16,-1 53 16,1-35-16,17 88 15,-35-106 1,18 1-16,0-19 15,-1-34-15</inkml:trace>
  <inkml:trace contextRef="#ctx0" brushRef="#br0" timeOffset="587513.1567">2858 17357 0,'17'0'16,"1"17"-16,-1 1 16,1 0-16,-18-1 0,18 1 15,-18 0-15,0 17 0,0-18 16,0 19-16,0-19 0,0 1 16,0 0-16,0-1 15,0 19-15,0-19 0,0 1 16,17-1-16,1 1 15,0-18-15,-1 0 16</inkml:trace>
  <inkml:trace contextRef="#ctx0" brushRef="#br0" timeOffset="587764.3233">3175 17551 0,'0'35'15,"0"18"1,35 0-16,36-18 16,-36-17-1,0-36 1,1-35 0,-36 0-16,0 18 15,-18 0-15,-17 17 16,17 0-16,0 1 15,-17 17-15,18 0 0,-36-18 16</inkml:trace>
  <inkml:trace contextRef="#ctx0" brushRef="#br0" timeOffset="588548.4093">2381 17286 0,'-17'0'15,"-1"18"-15,0 17 16,18 0-16,-17 36 15,17-18-15,0 0 0,17 53 16,19-54-16,-1 37 16,0-54-1,0 0-15</inkml:trace>
  <inkml:trace contextRef="#ctx0" brushRef="#br0" timeOffset="588948.7681">3422 17251 0,'18'35'15,"-36"-70"-15,53 88 0,1 17 16,-19-34-1,18 34-15,-17-35 16,0 71-16,-18-53 16,-18 53-1,0-71-15,1 18 0,-1-18 16,-17 1-16,0-1 0,-1-17 16</inkml:trace>
  <inkml:trace contextRef="#ctx0" brushRef="#br0" timeOffset="589382.3625">2840 17392 0,'-18'0'0,"1"0"16,-1 0 0,18 18-16,-18-18 15,1 0 1,17 17-1,-18-17-15</inkml:trace>
  <inkml:trace contextRef="#ctx0" brushRef="#br0" timeOffset="596068.2549">8043 14446 0,'0'0'16,"18"0"-1,17 18 1,-17-18-16,17 18 16,0-18-16,1 17 0,70 1 15,-36-18-15,54 0 16,-36 0-16,-18 0 15,-17 0-15,18 0 0,17 0 16,-53 0 0,18 0-16,-35 0 15,-18-18-15,-18 1 16</inkml:trace>
  <inkml:trace contextRef="#ctx0" brushRef="#br0" timeOffset="596344.5894">8837 14252 0,'18'18'16,"-1"0"-16,1 17 16,17-18-16,1 19 0,69 17 15,-52-36-15,36 36 16,-54-35-1,0 35-15,-17-36 0,-18 19 16,-18-19-16,0 1 16,-52 35-16,35-36 15,-54 1 1,36 0-16,18-1 0,-18-17 0,-17 18 31</inkml:trace>
  <inkml:trace contextRef="#ctx0" brushRef="#br0" timeOffset="598063.9179">9772 12929 0,'0'0'16,"18"0"31,-18 36-32,0-19-15,0 1 0,0 0 16,17 34-16,-17-16 16,0 17-16,0-36 15,0 36-15,0-18 16,0 18 0,0-35-16,0 17 0,0 1 15,0-19-15,0 18 16,0-17-1,0 0-15,0-1 0,0 1 16,0 0 62,0-1-15,0 1-48,0 0-15,0 17 16,0-17-16,0-1 16,0 54-16,0-36 15,0 53-15,0-53 16,18 18-16,-18 36 15,0-54-15,18 71 16,-18-53-16,0 0 16,17 70-16,-17-52 15,0 87-15,0-87 16,0-1-16,0 72 16,0-19-1,18-70-15,-18 0 0,17 17 16,1 1-1,-18-36 1,0-17-16,0-36 47,0 1-47</inkml:trace>
  <inkml:trace contextRef="#ctx0" brushRef="#br0" timeOffset="599231.3754">9790 12929 0,'0'0'0,"17"0"62,1 0-46,0 0-16,-1 18 15,36-18 1,-35 0-16,35 0 16,-18 0-16,0 0 0,18 0 15,-35 0-15,17 0 16,-17 0-16,-1 0 0,19 0 16,-19-18-16,1 18 15,-18 18 1,17-18-1,-17 18 17,18-18-17,-18 17-15,0 1 16,0 0 0,0-1-16,0 1 15,0-1-15,0 1 0,0 35 16,0-18-16,18 53 15,-18-35 1,0 18-16,0-18 0,0 17 16,0 1-16,0 0 0,0 87 15,0-70-15,0 89 16,0-89-16,0 88 16,-18-70-16,18 71 15,0-89 1,0 53-16,18-88 15,-18 0-15,17 0 0,1 0 16,0 0-16,-1-1 16,-17 1-16,18 36 15,0-1-15,-18-18 16,0-52-16,0 17 16,0 1-1,0-19-15,0 1 16,-18-18-1,0-18 1,-17 18-16,-18-17 16,0-1-16,0 18 15,0-18-15,0 18 0,1 0 16,-54 18 0,70-18-16,19 0 0,-18-18 15,17-17 1</inkml:trace>
  <inkml:trace contextRef="#ctx0" brushRef="#br0" timeOffset="599826.7653">10054 13335 0,'-17'0'31,"17"18"-15,-18-1-16,0 36 16,18-35-16,0 52 15,0-52-15,18 17 16,0-17-16,-1-18 0,36 18 16,-35-18-1,17-36-15,-17 19 16,-18-1-16,17-17 0,-17-1 15,-17 19-15,-1-18 0,0 17 16,-35-17 0,36 17-16,-1 18 0,1 0 15,-1 0-15,0 18 0,18 35 16,0-18 0,0-18-16</inkml:trace>
  <inkml:trace contextRef="#ctx0" brushRef="#br0" timeOffset="600104.0019">10019 13758 0,'0'36'0,"0"-72"0,18 89 16,-18-17 0,17-19-16,1 18 15,-1-35-15,1 18 16,-18-36-1,0 1 1,0-1-16,0-17 0,-18 17 16,1-35-1,17 36-15,-18-1 16,1 0-16,17 1 0,-18 17 16,0 0-16,18 17 15,0 1-15,0 0 0,0 17 16</inkml:trace>
  <inkml:trace contextRef="#ctx0" brushRef="#br0" timeOffset="600270.9458">10037 14111 0,'17'0'16,"18"0"-1,-17 0 1</inkml:trace>
  <inkml:trace contextRef="#ctx0" brushRef="#br0" timeOffset="600392.781">10089 14340 0,'0'0'16,"0"18"-16,18-18 15</inkml:trace>
  <inkml:trace contextRef="#ctx0" brushRef="#br0" timeOffset="600504.5787">10089 14464 0,'0'18'15,"0"-107"-15,0 160 0,0-36 0,0-17 16,18-1-16,-18 1 15</inkml:trace>
  <inkml:trace contextRef="#ctx0" brushRef="#br0" timeOffset="600615.4215">10019 14799 0,'0'0'16</inkml:trace>
  <inkml:trace contextRef="#ctx0" brushRef="#br0" timeOffset="600938.424">10054 15099 0,'0'35'16,"0"0"-16,0 54 15,0-54-15,0 35 16,18-34-16,-1-19 16,1-17-16,17 0 15,-17-35-15,0 0 16,-18 0-16,0-1 0,0-34 15,0 34-15,-36-16 16,1 34-16,17 0 16,1 18-16,-1 0 0,1 18 15,17 17 1,-18 0-16</inkml:trace>
  <inkml:trace contextRef="#ctx0" brushRef="#br0" timeOffset="602562.405">9878 16140 0,'17'0'15,"1"-18"1,0 18-16,-18-18 16,0 1-1,0-1 1,0 0-16,-53 18 15,35 18-15,-52 17 16,34 1 0,19-1-16,17 0 0,17 0 15,54 71-15,-1-53 16,19-18 0,-54-17-16,0 35 15,-35-35-15,0 17 16,-17 0-16,-36 0 15,17-35-15,19 18 16,-19-18-16,1-18 16,18 1-16,-1-36 15,36 18-15,-18-18 16,35-35-16,-18 35 16,19-18-16,-19 36 15,19-36 1,-19 54-16,-17-36 15,0 35-15,0 0 16,-17 18-16,-1-17 16,18 34-1,0 1 1,18 0-16</inkml:trace>
  <inkml:trace contextRef="#ctx0" brushRef="#br0" timeOffset="602768.2946">10142 16122 0,'-17'35'16,"34"-70"-16,-34 88 0,-1-18 15,18 18-15,18-18 16,35 1 0,-18-19-16,35 1 0,-34-18 15,-1 0-15,0 0 16,18-35-16,-17 35 15,-19-36-15,-17 19 16</inkml:trace>
  <inkml:trace contextRef="#ctx0" brushRef="#br0" timeOffset="602928.2202">10372 16210 0,'-18'106'15,"36"-212"-15,-36 265 0,18 0 16,0-89-16,18-17 0,17 35 16,0-52-1,1-1-15</inkml:trace>
  <inkml:trace contextRef="#ctx0" brushRef="#br0" timeOffset="603841.6498">9243 12118 0,'17'0'15,"-17"-18"-15,0 36 16,0 0-1,18-1-15,-18 18 0,35 36 16,-17 17-16,17-17 16,1-1-1,-36-34-15,17 17 16,-17-36-16,0 1 16,18-18-16</inkml:trace>
  <inkml:trace contextRef="#ctx0" brushRef="#br0" timeOffset="604030.4473">9349 12100 0,'17'-17'15,"19"-1"1,-1 0-16,0 1 15,18-1-15,-18 18 16,-35 18 0</inkml:trace>
  <inkml:trace contextRef="#ctx0" brushRef="#br0" timeOffset="604157.7254">9366 12347 0,'18'0'0,"-18"-70"16,-18 140-16,54-52 0,-1-18 0,35-18 15,-34 1-15,17-1 16,17-17-16,-17 17 16</inkml:trace>
  <inkml:trace contextRef="#ctx0" brushRef="#br0" timeOffset="604575.4454">10054 12171 0,'0'-18'16,"0"36"-16,-17-53 15,-19 35-15,19 0 16,-1 0-16,-17 0 16,17 17-16,0 1 0,-17-1 0,18 19 15,-19 17 1,36-18-16,-17 36 15,34-54-15,1 54 16,17-54-16,18 19 16,-18-36-16,18 0 15,-17 0-15,-1-18 0,35 0 16,-34 1-16,-19 17 16</inkml:trace>
  <inkml:trace contextRef="#ctx0" brushRef="#br0" timeOffset="604924.3733">10372 12136 0,'-18'0'15,"0"0"1,1 17 0,-1 36-1,18-35-15,0 35 16,18-36-16,-18 1 16,17 17-16,1-17 0,0 0 0,52-1 15,-34-17-15,-1 0 16,18 0-16,-18 0 0,53-35 15,-53 35 1,1-18-16,-19 18 16,-17 18-16,-17 0 15</inkml:trace>
  <inkml:trace contextRef="#ctx0" brushRef="#br0" timeOffset="605114.3796">10601 12153 0,'-18'53'0,"36"-106"0,-36 124 16,18-18-16,0-18 0,0 0 16,18 71-16,17 0 15,-17-53-15,-18 0 16,18-18-16</inkml:trace>
  <inkml:trace contextRef="#ctx0" brushRef="#br0" timeOffset="621243.3499">10918 14464 0,'18'0'15,"0"0"-15,17 0 16,18 0-16,0 18 0,106-18 15,-71 17 1,88 1-16,-70-1 16,-18-17-16,89 18 15,-107-18-15,71 0 16,-70 0-16,-36 0 16,18 0-16,-35 0 0,-1 0 15,-34 0 1,-1 0-16,-17 0 15</inkml:trace>
  <inkml:trace contextRef="#ctx0" brushRef="#br0" timeOffset="621498.0266">12047 14305 0,'18'18'15,"35"17"1,-18-17-16,53 17 15,-52-17 1,52 17-16,-53-17 16,-17-1-16,-1 18 0,-34-17 15,-1 0-15,1 17 0,-36-17 16,-53 35 0,35-36-16,18 18 0,0-17 15,0 0-15,18-18 16,18 17-16,-1-17 0,71-35 15</inkml:trace>
  <inkml:trace contextRef="#ctx0" brushRef="#br0" timeOffset="622160.0963">12806 14393 0,'0'-17'16,"17"-1"15,-34 18-31,-1 0 16,-35 18 0,36-1-16,-19 19 15,19-1-15,-19 53 16,19-35-16,17 0 0,35 35 15,-17-53-15,35-17 16,0 0-16,17-18 16,1 0-16,-1-18 0,1 0 15,52-52-15,-70 17 16,-18 0-16,-17 18 0,-18-18 16,-53-18-16,18 36 15,-89-18 1,54 53-16,-1-18 0,1 36 15,17-18-15,0 18 0,18-1 16,17 19-16,36-19 16,17 1-16</inkml:trace>
  <inkml:trace contextRef="#ctx0" brushRef="#br0" timeOffset="625412.7498">14358 14288 0,'0'-36'15,"0"19"-15,-18-1 16,1 18-16,-18-18 15,17 18-15,-17 18 16,17 0-16,0 17 0,1 0 16,-1 53-1,18-52-15,0-1 0,18 35 16,-1-34-16,36 17 16,-35-18-16,17-17 15,-17-1-15,-18 1 16,-18-1-1,1-17-15,-19 18 16,19-18-16,-1 0 16,0 0-16</inkml:trace>
  <inkml:trace contextRef="#ctx0" brushRef="#br0" timeOffset="625680.9631">14570 14552 0,'-18'35'16,"36"-70"-16,-36 106 0,0-36 16,18 0-16,0-17 0,36 17 15,-19-17 1,54-18-16,-36 0 16,36-36-16,-54 1 15,1 18-15,0-19 0,-18 19 16,0-19-16,0 1 15,-36 0-15,19 17 0,-36 1 16,35 17 0,1 0-16,-1 17 0,0 1 15,18-1-15</inkml:trace>
  <inkml:trace contextRef="#ctx0" brushRef="#br0" timeOffset="625936.1419">15011 14164 0,'0'0'0,"0"-35"0,-18-1 15,0 1-15,1 18 0,-1-19 16,1 36 0,-1 36-1,18-1-15,0 88 0,0-52 16,53 70-16,-36-70 15,54 52 1,-53-70-16,17 17 16,-17-52-16,-18 0 15,-18-18-15,0 0 16</inkml:trace>
  <inkml:trace contextRef="#ctx0" brushRef="#br0" timeOffset="626065.9887">14958 14517 0,'17'0'0,"19"0"0,-124 35 0,123-70 0,53 35 16,-35-18 0,-18 18-16,0 0 0,-17 0 15,0-17-15,-18 34 16</inkml:trace>
  <inkml:trace contextRef="#ctx0" brushRef="#br0" timeOffset="626198.3392">15169 14446 0,'36'0'16,"-72"0"-16,89-17 0,-17 17 16,17 0-1,-1-18-15,-34 0 16</inkml:trace>
  <inkml:trace contextRef="#ctx0" brushRef="#br0" timeOffset="626370.2965">15258 14146 0,'0'71'15,"0"-142"-15,17 213 0,-17-90 16,18 19-16,0 52 16,-18-70-16,17 0 0,1 18 15,-1-36 1,1-17-16,-18-36 15</inkml:trace>
  <inkml:trace contextRef="#ctx0" brushRef="#br0" timeOffset="626708.2861">15469 14464 0,'0'70'15,"0"-140"-15,-17 176 0,17-71 0,0 0 16,0 1-1,0-19-15,0 1 0,17-36 16,1 1 0,-18-19-16,18 19 15,17-36-15,-17 17 16,34 1-16,-34 35 16,0 0-1,-1 35-15,-17-17 16,18 17-1,-18-17-15,0 0 16,0-1-16,0 1 0,18 0 16,-1-18-1,1 0 1,-18 17-16,18-17 16,-1 0-16</inkml:trace>
  <inkml:trace contextRef="#ctx0" brushRef="#br0" timeOffset="627176.0603">15981 14552 0,'0'-18'15,"0"36"-15,-18-36 16,-17 54 0,17-19-16,1 54 15,-1-36-15,36 18 16,-18-35-16,35-1 15,0-17-15,-17 0 16,35-17-16,-36-1 16,19-35-16,-36 18 15,17-18 1,-17 35-16,-17-17 16,17 17-16,-18 18 15,18 18 1,18 17-16,-1 1 15,1-19-15,17 1 16,1 0 0,-19-18-16,1 0 0,-18-18 15,0 0-15,0-17 16,17 17-16,-17 1 16,18 17-1,0 0-15,-1 17 16,1-17-16,0 18 0,-1 17 15,19-17-15,-19 0 0,54-1 16,-54 1-16,36-1 16,-35-17-16,0-17 15</inkml:trace>
  <inkml:trace contextRef="#ctx0" brushRef="#br0" timeOffset="627298.385">16528 14482 0,'0'0'15,"-36"35"-15,19 0 16,-19 18-16,19 18 0,-18-19 0,-36 72 16,36-71-1,-1 0-15</inkml:trace>
  <inkml:trace contextRef="#ctx0" brushRef="#br0" timeOffset="631404.5926">23795 13176 0,'0'-17'0,"0"-19"16,0 19 0,-35-1-1,17 18-15,-35 18 16,18 17-16,-18 36 16,18-19-16,-1 1 0,19 0 15,-1 71 1,18-71-16,0 35 15,18-53-15,35 36 16,-1-54-16,37 1 16,-54-18-16,18-18 0,35-52 15,-53 17-15,1-53 16,-36 53 0,0-53-16,-18 53 15,-35-17 1,18 52-16,17 1 0,-17 17 15,17 0-15,18 17 0,-17 18 16,17 1-16,0-19 16</inkml:trace>
  <inkml:trace contextRef="#ctx0" brushRef="#br0" timeOffset="631852.9015">24430 13653 0,'0'0'0,"0"17"16,0 1 0,-18 17-16,18 0 15,-17 1-15,-1 17 0,-17 17 16,17-35-16,-17 36 16,35-53-16,0 17 15</inkml:trace>
  <inkml:trace contextRef="#ctx0" brushRef="#br0" timeOffset="632069.4791">24765 13194 0,'35'88'15,"-70"-176"-15,70 247 0,-17-54 16,0-34 0,-1-18-16,1 70 15,-18-70-15,17 53 16,-17-71-16,0-17 0</inkml:trace>
  <inkml:trace contextRef="#ctx0" brushRef="#br0" timeOffset="632259.4835">25224 13705 0,'-18'71'16,"36"-142"-16,-54 160 0,36-54 0,-17 0 15,-1-17-15,0 17 0,-17 18 16,35-35-16,-17-1 15</inkml:trace>
  <inkml:trace contextRef="#ctx0" brushRef="#br0" timeOffset="632554.2672">25523 13317 0,'0'0'0,"71"-17"16,-18 17-16,-18 0 15,18 0-15,18 17 0,-18 19 16,-18-19-16,0 19 0,-35 16 16,18-16-16,-36-1 15,1 18-15,-1-18 0,-17 1 16,-1-1-16,19 0 0,-1-17 15,0 17-15,18-17 16,0-1 0,18 1-16,35-18 15,-18 0-15,-17 0 16</inkml:trace>
  <inkml:trace contextRef="#ctx0" brushRef="#br0" timeOffset="632709.1785">26053 13847 0,'-18'52'16,"18"-34"-16,-35 35 15,17-35-15,-17-1 0,0 36 16,17-53-16,18 18 16</inkml:trace>
  <inkml:trace contextRef="#ctx0" brushRef="#br0" timeOffset="632877.1257">26564 13847 0,'18'0'15,"-1"0"1,-34 0-1,17 17-15</inkml:trace>
  <inkml:trace contextRef="#ctx0" brushRef="#br0" timeOffset="633014.9921">26882 13794 0,'35'0'16,"-70"0"-16,88 0 0,-36 0 15,1 17-15,0-17 0</inkml:trace>
  <inkml:trace contextRef="#ctx0" brushRef="#br0" timeOffset="633153.8624">27323 13811 0,'17'0'15,"-34"0"-15,52 0 0,-17 0 16,-1 0-16</inkml:trace>
  <inkml:trace contextRef="#ctx0" brushRef="#br0" timeOffset="633271.3686">27605 13811 0,'0'0'15,"35"-17"-15,-17 17 16,-18-18-16</inkml:trace>
  <inkml:trace contextRef="#ctx0" brushRef="#br0" timeOffset="633922.9083">28804 13300 0,'-35'-71'16,"70"142"-16,-105-159 0,-1 35 16,54 53-16,-54 17 15,36 19-15,-18 52 16,35-35 0,18 35-1,71 35 1,17-70-16,0-35 15,-53-18-15,54-35 16,-54-1-16,-17 1 16,-1 0-16,1-53 15,-18 52-15,0-17 0,-18 0 16,18 36-16,0-1 16,0 36-1,0 70-15,0-17 16,0 17-16,35 88 15,-17-88-15,53 53 16,-54-70-16,19-18 0,-19 35 16,-17-53-16,0-17 15</inkml:trace>
  <inkml:trace contextRef="#ctx0" brushRef="#br0" timeOffset="634834.536">14587 15328 0,'0'0'0,"-17"18"16,-1-1-16,0 19 0,1 34 15,-1-17-15,18 53 16,0-53-16,18 0 16,52 35-16,-34-53 15,17-17-15,-18 17 0,53-17 16,-53-18-16,18 0 16</inkml:trace>
  <inkml:trace contextRef="#ctx0" brushRef="#br0" timeOffset="635141.3983">14975 15452 0,'-17'53'15,"17"-18"-15,0 35 16,17-34-16,1 17 16,-18-18-16,18 18 0,-1-18 15,1 0-15,-18-17 0,35 35 16,-17-35-1,0-18 1</inkml:trace>
  <inkml:trace contextRef="#ctx0" brushRef="#br0" timeOffset="635422.6725">15346 15663 0,'0'0'0,"-35"53"16,17-17-16,18-19 0,0 36 16,18-35-16,17 17 15,0-35-15,0 18 0,36-36 16,-18 0 0,35-35-16,-70 18 15,-1 0-15,1-18 16,-36 18-16,-35-36 15,1 54-15,-37-1 16,54 18-16,-18 0 0,18 18 16,-18 34-1,35-34-15</inkml:trace>
  <inkml:trace contextRef="#ctx0" brushRef="#br0" timeOffset="636113.5081">16528 15646 0,'-36'-18'16,"19"18"-1,-19 35-15,19 1 16,-1 34-16,18-35 16,18 36-16,-1-36 15,36 1 1,-35-19-16,17 1 0,1-18 15,34-18-15,-52 1 16,17-19 0,-35-17-16,-18 36 0,18-19 15,-17 19-15,-36-36 16,18 53-16,17-18 16,-17 18-16,17 18 15,0 0-15,36-18 16,0 17-16</inkml:trace>
  <inkml:trace contextRef="#ctx0" brushRef="#br0" timeOffset="636569.1468">16898 15769 0,'0'35'15,"0"-70"-15,0 88 0,0-18 0,18 18 16,-1-35-16,19 17 15,-19-35-15,19 0 16,-19 0-16,1-35 16,-1 17-16,-17-17 15,0 17-15,0-17 16,0 17 0,18 36-1,0 0 1,-1 17-16,19-17 15,-36-1-15,17 1 16,1-18-16,0 0 0,-18-18 31,0 1-15,0-1-16,-18-35 16,18 18-16,0-18 15,0 35-15,18-17 16,-1 35-16,36 0 15,-35 0-15,52-18 16,-34 18-16,17 0 16,-18-17-16,-18 17 15,-17-18 1,-17 18 0</inkml:trace>
  <inkml:trace contextRef="#ctx0" brushRef="#br0" timeOffset="636720.2512">17268 15416 0,'0'-35'16,"18"35"-16,35 141 0,-124-247 0,107 71 0,-36 53 16,17 17-16,1 0 0,0 1 15,17 69-15,-35-52 16,35 36 0,-35-37-16,18-16 0,-18-1 15,18 0-15</inkml:trace>
  <inkml:trace contextRef="#ctx0" brushRef="#br0" timeOffset="637057.647">17604 15998 0,'17'89'16,"-70"-266"-16,89 265 0,-19 54 0,19-54 15,-36-71-15,17 19 0,-17-19 16,-17-34-1,-1-36 1,0 18-16,1-1 16,-1-70-16,0 53 15,18 1-15,18-19 0,0 36 16,35-18-16,-18 35 16,-18 18-16,19 0 15,-19 18-15,1-1 16,0 1-16,-18 17 0,0-17 0,-18 35 15,0-35-15,-17 17 16,17-35-16,18-18 16,18-35-1</inkml:trace>
  <inkml:trace contextRef="#ctx0" brushRef="#br0" timeOffset="637297.8127">17886 15804 0,'0'36'15,"0"-19"-15,0-122 16,0 157-16,0 19 0,17-53 16,1-18-16,0 17 15,-1-17-15,19 0 16,-19 0-16,-17-17 16,0-1-1,0 0 1,0 1-16,0-1 15,0 0-15,18 18 0,-18-17 16,18 17-16,-18 17 0,17-17 16,1 18-1,0 0-15</inkml:trace>
  <inkml:trace contextRef="#ctx0" brushRef="#br0" timeOffset="637474.7253">18150 15752 0,'36'-53'31,"-19"53"-31,-87 123 0,87-193 0,54-1 0,-53 53 16,35 1-16,-18 17 15,18-18 1,-36 0-16,19 18 16,-36-17-16,-18-1 15</inkml:trace>
  <inkml:trace contextRef="#ctx0" brushRef="#br0" timeOffset="637614.5963">18327 15452 0,'0'-36'16,"-18"36"15,36 18-31,-18 0 0,0-18 0,0 35 16,17 53-16,-17-35 16,18 35-1,-18-35-15,18-18 0,-1 18 16,1-35-16</inkml:trace>
  <inkml:trace contextRef="#ctx0" brushRef="#br0" timeOffset="637898.351">18644 15610 0,'-35'0'0,"70"0"0,-88 18 15,53 0-15,0 17 16,18-17-16,17 17 16,-17-17-1,53 17-15,-54-18 16,36 1-16,-35-18 16,-1 18-16,-17-1 15,-17-17 1,-1 0-16,0 0 0,-34 0 15,16 0-15,19 0 16,-19 0-16,19 0 0</inkml:trace>
  <inkml:trace contextRef="#ctx0" brushRef="#br0" timeOffset="638130.9695">18785 15169 0,'89'36'15,"-178"-72"-15,231 107 0,-37 17 16,-69-35-16,17 18 16,-18-1-16,-18-17 0,1 88 15,-18-88-15,-35 71 16,0-89-1,-36 35-15</inkml:trace>
  <inkml:trace contextRef="#ctx0" brushRef="#br0" timeOffset="698731.8912">22084 15311 0,'0'17'15,"0"18"-15,18 1 16,-1 70 0,-17-36-16,18-17 0,-18 106 15,-18-89-15,18 1 16,-17 35-16,-1-71 15,18-17-15,-18-18 16,18-18 0,18-53-16,0 1 15,-18 17-15,17-18 0,-17-17 16,35-70 0,-35 87-16,53-17 15,-17 52-15,-19 1 0,36 18 16,-35 17-16,17 17 15,-17 18-15,-1-17 0,1 88 16,-18-53-16,0 70 16,0-52-16,0 52 15,0-87-15,0 52 16,0-53 0,35 18-16,-35-35 15,18-18-15</inkml:trace>
  <inkml:trace contextRef="#ctx0" brushRef="#br0" timeOffset="699083.3249">22684 15787 0,'0'17'16,"17"36"-1,-17-17-15,18 17 16,-18-18-16,18 71 16,-18-71-16,17 53 15,-17-53-15,0-17 16,18 17-16,-18-17 0,17-36 16</inkml:trace>
  <inkml:trace contextRef="#ctx0" brushRef="#br0" timeOffset="699261.299">22931 15928 0,'0'53'16,"0"-106"-16,0 141 0,0-17 16,0-18-16,17 0 15,1-18-15,-18 0 16,17-17-16,-17 17 15,0-17-15</inkml:trace>
  <inkml:trace contextRef="#ctx0" brushRef="#br0" timeOffset="699405.6825">22737 16104 0,'35'0'16,"-70"0"-16,105-17 0,18 17 15,-52 0-15,52-18 16,-71 18-16,19 0 16</inkml:trace>
  <inkml:trace contextRef="#ctx0" brushRef="#br0" timeOffset="699593.6505">23354 16087 0,'0'35'15,"0"-70"-15,-18 105 0,1-34 0,-36 16 16,35-34-16,0 0 16,1-1-1</inkml:trace>
  <inkml:trace contextRef="#ctx0" brushRef="#br0" timeOffset="700210.5692">23848 15487 0,'17'53'16,"-34"-106"-16,34 141 0,-17 0 15,0-17-15,0 35 16,-17-36-16,17-17 0,-18-18 15,1 1-15,17-1 0,-18-17 16,18-36 0,18-53-1,-18 1 1,35 17-16,-18-18 0,36-105 16,-17 106-16,34-54 15,-17 106-15,-35 1 16,52 17-16,-52 17 15,17 89-15,-17-53 16,-18 88 0,0-70-16,0-1 0,0-17 0,0 53 15,0-71 1,17 36 0,-17-36-16,36-17 0</inkml:trace>
  <inkml:trace contextRef="#ctx0" brushRef="#br0" timeOffset="700640.3488">24465 15946 0,'0'35'16,"0"-18"-16,0 54 15,0-36-15,18 18 16,-1-35-16,1 0 0,0-1 16,17 1-1,-17-18-15,-1 0 0,1-35 16,-18 17-16,0 0 16,18-17-16,-18 17 15,0 1-15,17 17 16,1 0-16,-1 0 15,1 17-15,17 36 16,-17-35-16,0 0 16,-1-1-16,19 1 0,-19-18 0,18 0 15,-17 0 1,0-18-16,-18 1 0,0-1 16,0-17-16,-18-1 0,0-17 15,1 18-15,-1-18 16,1 36-1,-1-1-15</inkml:trace>
  <inkml:trace contextRef="#ctx0" brushRef="#br0" timeOffset="702169.1756">26123 15311 0,'0'17'15,"0"36"-15,0 53 16,0 17 0,18-52-16,-18 70 15,0-88-15,0 18 0,0-19 16,0 1-16,0-17 0,0 34 15,0-52 1,0 17-16</inkml:trace>
  <inkml:trace contextRef="#ctx0" brushRef="#br0" timeOffset="702475.4915">25912 15822 0,'17'18'15,"-17"-1"-15,0 1 16,18 17-16,-1 53 16,1-35-16,17 71 15,-17-71-15,0 0 16,-1-18-16,1 0 0,52 18 15,-52-35 1,17-18-16,1 0 0,52-53 16,0-18-1,-17-17 1,-36 35-16,0-17 0,-17 34 16,-1 1-1,-34 35-15</inkml:trace>
  <inkml:trace contextRef="#ctx0" brushRef="#br0" timeOffset="704641.9109">1252 8608 0,'18'0'47,"88"0"-31,-53 17-1,70 1-15,-52-18 16,17 0-16,0 0 0,0 0 16,18 0-16,-18 0 0,-17 0 15,0 0-15,-19 0 0,19 0 16,-36 0-16,-17 18 15,-18-1 1</inkml:trace>
  <inkml:trace contextRef="#ctx0" brushRef="#br0" timeOffset="705645.0794">6350 7814 0,'18'0'0,"17"0"16,53 0-1,-35 0-15,35 0 16,0-18-16,1 18 0,-1 0 0,18 0 16,-18 0-16,18 0 15,-18 0-15,0 0 0,53 0 16,-88 0-16,18 0 15,-54 0-15,1 18 16</inkml:trace>
  <inkml:trace contextRef="#ctx0" brushRef="#br0" timeOffset="706595.7481">13053 7549 0,'17'18'15,"1"-18"-15,70 0 16,-17 0-16,17 0 16,0 18-16,36-18 0,87 0 15,-87 0-15,70 17 16,-124-17-16,54 0 16,-89 0-1,0 0-15</inkml:trace>
  <inkml:trace contextRef="#ctx0" brushRef="#br0" timeOffset="707574.1041">19403 7814 0,'17'0'15,"36"0"1,-17-18-16,87 18 15,-35-17-15,18 17 0,106-18 16,-106 18-16,17 0 16,-17 0-16,0 0 0,53 0 15,-107 0 1,19 0-16,-53 0 16</inkml:trace>
  <inkml:trace contextRef="#ctx0" brushRef="#br0" timeOffset="708381.178">26776 7161 0,'17'0'0,"1"0"0,88 0 31,-53 0-31,35 0 0,18 0 0,106 0 16,-89 0-16,1 0 15,-1 0-15,-17-17 0,0 17 16,17-18-16,-88 18 15,-17 0 1</inkml:trace>
  <inkml:trace contextRef="#ctx0" brushRef="#br0" timeOffset="713419.1585">22454 17057 0,'18'53'15,"0"-18"1,-1 18-16,1 70 16,0-52-16,-18 70 15,17-70-15,-17-18 0,0-1 16,-17 19 0,-1-106-1,18-1 1,-18-87-16,18 52 15,0-70-15,18 88 16,0-88-16,-1 88 16,1 18-16,17 0 0,-17 17 15,17 18-15,0 0 0,-17 0 16,17 35-16,-17 1 16,17 105-1,-17-88-15,-1 70 16,-17-70-16,18 71 15,0-89-15,-18 53 16,17-70-16,1 17 16,-18-17-16</inkml:trace>
  <inkml:trace contextRef="#ctx0" brushRef="#br0" timeOffset="713745.0241">23336 17621 0,'-17'-35'15,"17"17"-15,-18 18 16,0 18-16,1 0 15,-1 17-15,-17 35 16,17-34-16,1 17 16,17-18-16,17 18 15,1-36-15,52 36 16,-17-53-16,0 18 16,0 0-16,-18-18 0,71 0 15,-71 0 1,18-36-16</inkml:trace>
  <inkml:trace contextRef="#ctx0" brushRef="#br0" timeOffset="714141.2026">24448 17163 0,'-18'0'16,"18"17"-1,0 19 1,0-1-16,0 0 0,0 18 16,0 71-1,0-54-15,0 89 16,0-89-16,0-17 16,18 0-16,-18 0 0,0-18 0,17 18 15,1-35-15,-1 0 16,-17-36-1,0-35 1</inkml:trace>
  <inkml:trace contextRef="#ctx0" brushRef="#br0" timeOffset="714492.0239">24130 17463 0,'0'0'0,"0"-18"0,0 0 31,18 1-15,-1-1-16,19-17 15,-19-1-15,18-34 16,1 35-1,-1-18-15,-17 17 16,17 1-16,-17 17 16,-1 18-16,-17-17 0,36 17 15,-1 17 1,0 36 0,-17-17-16,17-19 0,-17 19 15,17-1-15,0-18 0,-17 19 16,17-19-16,-17 1 0</inkml:trace>
  <inkml:trace contextRef="#ctx0" brushRef="#br0" timeOffset="716056.6943">2822 8555 0,'0'18'16,"36"-18"-1,-19 0-15,89 0 16,-53 0 0,17 0-16,-34 0 15,-1 17-15</inkml:trace>
  <inkml:trace contextRef="#ctx0" brushRef="#br0" timeOffset="716689.4608">8414 7885 0,'17'0'31,"1"0"-16,0 0-15,-1-18 16,19 18-16,-19 0 0,19 0 16,-1 0-16,0 0 0,18 18 15,-35-18 1,-1 0-16</inkml:trace>
  <inkml:trace contextRef="#ctx0" brushRef="#br0" timeOffset="717794.9007">21502 7849 0,'17'0'16,"19"0"0,-1 0-16,0 0 15,53-17 1,-17 17-16,70-36 15,-88 36-15,18-17 16,-36 17-16,0 0 0,18 0 16,-53 17-16,0 1 15</inkml:trace>
  <inkml:trace contextRef="#ctx0" brushRef="#br0" timeOffset="732039.7482">11412 18062 0,'-35'18'16,"70"-36"-16,-88 54 0,18-19 15,0 54 1,17-1-16,18-34 16,0-1-16,0 0 0,18 0 15,0 1-15,-1-19 0,18 1 16,18 17-16,-17-35 15,52 0-15,-53 0 16,18-35 0,-35 17-16</inkml:trace>
  <inkml:trace contextRef="#ctx0" brushRef="#br0" timeOffset="732309.9669">11659 18344 0,'0'18'31,"0"0"-31,0-54 0,18 72 16,-18-19-16,35 19 16,-17-19-16,35 19 15,-36-36-15,36 0 16,-35 0-16,0 0 16,-1-18-16,1 18 0,-18-18 15,18-17-15,-18 17 0,0-17 16,-36-18-16,19 36 15,-1-1-15,-17 0 0,-18-17 16,18 35 0,17 0-16,-17 0 15,17 0-15,18 18 0,0-1 16</inkml:trace>
  <inkml:trace contextRef="#ctx0" brushRef="#br0" timeOffset="732749.6357">11977 18239 0,'17'35'15,"-34"-70"-15,52 105 0,-17 18 16,-1-52-16,1-1 16,-18 0-16,18-17 0,-18-1 15,17 19 1,-17-54-16,0 0 15,-17-52 1,17 35-16,-18-54 16,18 54-16,0 18 15,0-19-15,18 19 0,-18-1 16,17 18-16,19 53 16,-19-18-16,18 36 15,-17-36-15,35 18 16,-35-18-16,17-17 15,-17-1-15,-1-17 16,1 0 0,-18-52-16,0 34 0,-18-53 15,1 36 1,-1-35-16,0 34 16,18-17-16,-17 36 15,-1-1 1,18 0-16,0 36 0</inkml:trace>
  <inkml:trace contextRef="#ctx0" brushRef="#br0" timeOffset="733338.7137">12559 18274 0,'-18'-18'16,"1"1"-16,17 34 16,17 36-1,1-18 1,17 36-16,-17-53 16,17 52-1,-17-35-15,-1-17 0,36 0 16,-35-18-16,0 0 15,-1-18-15,1-52 16,-1 34-16,-17 1 0,0-53 16,-17 53-16,17-36 15,-18 53 1,18 1-16,-17 17 0</inkml:trace>
  <inkml:trace contextRef="#ctx0" brushRef="#br0" timeOffset="736047.7494">13864 18221 0,'0'35'16,"0"-17"-16,18 52 15,-1-34-15,1 34 16,0-17-16,-1 0 16,1-35-16,-18-1 15,0-34 1,0-36-1,-18 0-15,18 18 16,0-18-16,-17-53 16,34 53-16,-17 18 0,18-1 15,17 1-15,1 35 16,16 0-16,-34 18 16,17 35-1,-35 0-15,0-18 16,-17-17-16,-1 17 0,0-18 15,1-17-15,-18 18 0,-1-18 16,19 0 0,17-35-1,17 17-15</inkml:trace>
  <inkml:trace contextRef="#ctx0" brushRef="#br0" timeOffset="736354.0643">14340 18256 0,'0'71'0,"-17"-36"15,34 18-15,-17 0 16,18-18-16,0-17 16,17-1-16,-17 1 0,-1-18 15,54-18-15,-54 18 16,1-17-16,0-1 0,-1-35 15,-17 18-15,-17-18 16,-1 35-16,-35-34 16,36 52-1,-19-18-15,1 18 16,17 0-16,1 35 16,17-17-16,0-1 0,17 1 15,19 0 1</inkml:trace>
  <inkml:trace contextRef="#ctx0" brushRef="#br0" timeOffset="736643.049">14676 18380 0,'0'17'16,"0"19"0,0-1-1,17 18-15,18-18 16,-17-17-16,0-18 15,52 17 1,-34-34 0,-19-1-16,-17-17 15,0 17-15,0-17 0,-35-18 16,17 35-16,-35-17 16,36 17-16,-1 18 15,-17-17-15,17 17 0,-17 17 16,35 1-1,18 0 1</inkml:trace>
  <inkml:trace contextRef="#ctx0" brushRef="#br0" timeOffset="736892.8871">15064 18221 0,'0'35'16,"0"-70"-16,0 106 0,0-36 15,0 0-15,0 0 0,17 18 0,1-17 16,0 34-16,17-52 16,-18-1-16,54 19 15,-36-36-15,36 0 16,-36 0-16,0-18 15,1 0-15</inkml:trace>
  <inkml:trace contextRef="#ctx0" brushRef="#br0" timeOffset="738045.1232">16404 18309 0,'-17'0'0,"-1"0"16,0 18-1,-17-18 1,35 17-16,-18 1 0,1 17 16,-1 1-1,18-19-15,0 19 0,0 34 16,18-52-16,17 17 15,-17-17-15,17-18 16,0 0-16,18 0 16,-18 0-16,1-18 0,-19 18 15</inkml:trace>
  <inkml:trace contextRef="#ctx0" brushRef="#br0" timeOffset="738322.3601">16633 18503 0,'-17'18'16,"17"-1"-16,0 1 15,0 0-15,0 17 0,0-17 16,17-1-16,19 19 16,-19-19-16,1-17 15,17 0-15,-17 0 0,17-17 16,-17-1-16,0 0 0,17-35 15,-35 18-15,0 0 16,-18 0-16,1-1 0,-19-17 16,19 36-16,-19-19 15,19 36-15,-1 0 16,0 0-16</inkml:trace>
  <inkml:trace contextRef="#ctx0" brushRef="#br0" timeOffset="738723.9271">16933 18486 0,'18'52'16,"-36"-104"-16,36 140 0,-36-53 16,36 18-16,-18-35 15,0-1-15,0-34 31,0-19-15,0 1-16,0 17 0,0-52 16,0 52-16,18-17 15,-1 17-15,1 36 16,-18 0-16,35 52 16,-17-35-16,-1-17 15,1 35 1,17-35-16,-17-1 15,0-17-15,-1 0 16,-17-17-16,0-1 16,0-35-16,0 18 15,0-18 1,0 35-16,0-17 16,0 17-16</inkml:trace>
  <inkml:trace contextRef="#ctx0" brushRef="#br0" timeOffset="739044.2793">17286 18521 0,'18'53'16,"-36"-106"-16,53 141 0,-17-70 0,0 17 15,-1-17-15,1 17 0,0-17 16,-1-18 0,1 0-16,-18-36 15,18 19-15,-18-19 0,17-34 16,-17 34-1,0 1-15,0-18 16,18 36 0</inkml:trace>
  <inkml:trace contextRef="#ctx0" brushRef="#br0" timeOffset="739785.0304">18133 18450 0,'0'18'16,"0"0"-16,17 17 0,1 53 15,17 0 1,-35-52-16,0-1 0,18-18 16,-18 19-16,0-72 31,-18 19-31,18-18 0,-17-18 15,17 0-15,0-36 16,0 54-16,0-18 0,17-17 16,1 52-1,17 0-15,1 1 16,-1 52-16,-18 18 16,-17-35-16,-35 52 15,18-52 1,-19 35-16,19-53 15,-19 17-15,19-17 16,-1 0-16,36-35 16</inkml:trace>
  <inkml:trace contextRef="#ctx0" brushRef="#br0" timeOffset="740076.8069">18450 18468 0,'0'53'16,"0"-36"-16,-17 36 15,34-17-15,1 17 16,0-36-16,17 1 16,-18-18-16,36-18 15,-35 1-15,17-36 16,-17 17-16,-18-17 15,0 18-15,-35-18 16,17 36-16,0-1 16,-35 18-1,36 0-15,-1 18 0,1-1 16,-1 1-16,0 0 0,1-1 16</inkml:trace>
  <inkml:trace contextRef="#ctx0" brushRef="#br0" timeOffset="740383.1215">18768 18486 0,'0'52'16,"0"-104"-16,0 122 0,17-17 15,1-18 1,0-17-16,35 0 15,17-1 1,-35-34-16,18-19 16,-35 19-16,0-1 0,-18-35 15,-18 18-15,0 17 16,1 1-16,-36-1 16,18 18-16,-18 0 15,35 0-15,0 18 0,18-1 16,0 1-16,18-18 15,0 0-15</inkml:trace>
  <inkml:trace contextRef="#ctx0" brushRef="#br0" timeOffset="740596.6888">19209 18380 0,'17'35'0,"-17"-17"15,18 17-15,0 0 0,-18 0 16,35 18-16,-17-17 16,-1-19-16,19 1 0,-19 0 15,18-18 1,-17 0-16,0 0 0,-18-18 16,0 0-16,0-17 15</inkml:trace>
  <inkml:trace contextRef="#ctx0" brushRef="#br0" timeOffset="740998.7585">17780 18574 0,'-18'0'0,"36"0"0,-53 0 15,35 17 1,17 1 0,19-18-1,-19 0-15,19 0 0,-19 0 16,18 0-16,18 0 15</inkml:trace>
  <inkml:trace contextRef="#ctx0" brushRef="#br0" timeOffset="741476.3696">15575 18450 0,'18'18'15,"-36"-36"-15,53 54 0,71-19 16,-53-17-16,0 0 16,53 18-1,-71-18-15,0 0 0</inkml:trace>
  <inkml:trace contextRef="#ctx0" brushRef="#br0" timeOffset="741926.0654">13335 18415 0,'0'18'0,"18"-18"16,17 0-16,0 0 0,0 0 16,18 0-16,0 0 15,-17 0-15,17-18 0</inkml:trace>
  <inkml:trace contextRef="#ctx0" brushRef="#br0" timeOffset="742533.1804">19950 18574 0,'0'17'15,"17"-17"1,1 0-16,17 0 15,-17 0-15,17 0 0,-17-17 16,35 17 0,-36 0-16</inkml:trace>
  <inkml:trace contextRef="#ctx0" brushRef="#br0" timeOffset="742866.5669">20514 18468 0,'0'18'16,"0"-36"-16,0 53 16,0 18-16,18-18 15,-1 36-15,1-18 16,0 0 0,-1-18-16,1-17 0,0-1 15,-18-34 1,17-1-1</inkml:trace>
  <inkml:trace contextRef="#ctx0" brushRef="#br0" timeOffset="743044.5404">20532 18521 0,'17'0'15,"-17"-53"-15,-17 106 0,52-53 0,-17 0 0,35 0 16,-18 0-16,53-18 15,-53 1-15,1 17 16,-19 0-16,-34 0 31</inkml:trace>
  <inkml:trace contextRef="#ctx0" brushRef="#br0" timeOffset="743155.3347">20620 18715 0,'18'18'16,"211"-71"15,-194 35-31,-317 71 0,599-124 0,-281 54 16</inkml:trace>
  <inkml:trace contextRef="#ctx0" brushRef="#br0" timeOffset="743411.5153">21184 18468 0,'0'0'0,"-17"18"0,-1-1 0,0 1 16,-17 52-16,35-34 16,0-1-16,0-17 0,18 17 15,17 0 1,0-17-16,18-18 15,-17 0-15,-19 0 16,18 0-16,-17 0 0,17-35 16</inkml:trace>
  <inkml:trace contextRef="#ctx0" brushRef="#br0" timeOffset="743604.8389">21467 18591 0,'0'0'0,"17"0"15,36 18 1,-35-18-16,52 0 16,-52 0-16,17 0 15,-17 0-15,-1-18 16</inkml:trace>
  <inkml:trace contextRef="#ctx0" brushRef="#br0" timeOffset="743894.5848">21960 18468 0,'18'123'31,"-36"-246"-31,36 335 0,0-177 16,-1 0-16,19 0 15,-19-35-15,1 0 16</inkml:trace>
  <inkml:trace contextRef="#ctx0" brushRef="#br0" timeOffset="744067.1257">22013 18450 0,'36'18'0,"-72"-36"0,89 36 16,-17-18-16,-1 0 0,0 0 15,-17 18-15,-1-18 0</inkml:trace>
  <inkml:trace contextRef="#ctx0" brushRef="#br0" timeOffset="744195.912">21960 18644 0,'18'-123'16,"-36"246"-16,54-105 0,-1-18 0,0 0 15,1-18-15,52 1 16,-53 17-16,-17-18 16</inkml:trace>
  <inkml:trace contextRef="#ctx0" brushRef="#br0" timeOffset="744461.4345">22507 18503 0,'0'0'0,"-35"35"0,17-17 16,-17 17-16,17 1 15,18 17 1,18-36-16,0 1 0,17 17 16,-17-35-1,17 0-15,18 0 16,-18-17 0,-35-1-16,18 0 15</inkml:trace>
  <inkml:trace contextRef="#ctx0" brushRef="#br0" timeOffset="744689.0405">22860 18644 0,'18'0'0,"-36"0"16,71 18-16,-18-18 0,36 0 15,-36 0-15,0 0 0,-17-18 16,0 1-16</inkml:trace>
  <inkml:trace contextRef="#ctx0" brushRef="#br0" timeOffset="745201.4017">23583 18450 0,'18'18'0,"-18"17"15,17 53-15,1-35 16,0 0-16,-1 35 16,1-52-16,0-19 15,17 19-15,-17-36 16,-18-18 0</inkml:trace>
  <inkml:trace contextRef="#ctx0" brushRef="#br0" timeOffset="745363.3321">23654 18503 0,'35'0'16,"-70"0"-16,88 0 0,-18 0 16,-17 0-16,17 0 0,-17-17 15,-1 17-15,1 0 0</inkml:trace>
  <inkml:trace contextRef="#ctx0" brushRef="#br0" timeOffset="745490.1696">23601 18680 0,'106'17'32,"-177"-123"-32,36 195 0,194-72 0,-124-34 0,18 17 15,35-18-15,-53 18 16,-17-18-1</inkml:trace>
  <inkml:trace contextRef="#ctx0" brushRef="#br0" timeOffset="745713.7643">24042 18574 0,'-18'53'15,"36"-106"-15,-53 123 0,52-17 16,1-17-16,35-1 16,-18-18-16,0-17 15,1 18-15,-1-18 0,18-18 16,-36 18-16,1-35 16,-18 18-16</inkml:trace>
  <inkml:trace contextRef="#ctx0" brushRef="#br0" timeOffset="746273.7531">24553 18733 0,'18'17'15,"-36"-34"-15,71 52 0,18-35 16,-18 0-16,0 0 15,0 0-15,-1-18 0,-16 1 16,-1-19-16</inkml:trace>
  <inkml:trace contextRef="#ctx0" brushRef="#br0" timeOffset="747392.6094">25506 18468 0,'0'0'0,"-18"0"0,-17 0 16,17 0-1,-35 0-15,18 18 16,0 17-1,17 18-15,18-36 0,18 19 16,17-1 0,0-17-16,1-1 0,-1 1 15,0 0-15,36 17 16,-54-18-16,-17 1 16,-17 0-16,-36-18 15,35 0 1,-17-18-16,17 18 0,-35-18 15,53 1 1</inkml:trace>
  <inkml:trace contextRef="#ctx0" brushRef="#br0" timeOffset="747671.4931">25700 18644 0,'-18'18'15,"36"-36"-15,-53 71 0,35-35 0,17 52 16,1-52 0,0 17-16,17-17 0,35 0 15,-34-1-15,17-34 16,-18 17-16,-18-18 16,1-17-1,-18 17-15,-18-17 0,1 17 0,-36-35 16,18 36-1,-36-1-15,36 18 16,17 0-16,-17 18 16,53-1-16,-1-17 15</inkml:trace>
  <inkml:trace contextRef="#ctx0" brushRef="#br0" timeOffset="747842.9486">26088 18680 0,'0'53'0,"0"-106"0,0 141 15,0-71-15,35 36 16,0-35-16,-17 0 16,0-18-16,-1 0 0,1 0 15</inkml:trace>
  <inkml:trace contextRef="#ctx0" brushRef="#br0" timeOffset="747998.8631">26123 18574 0,'18'-36'0,"-36"160"0,18-212 0,35 52 16,-17 36-16,0 0 16,17 0-16,-17 0 15,-18 18-15,17-18 0,-17 18 16,-17-18-1</inkml:trace>
  <inkml:trace contextRef="#ctx0" brushRef="#br0" timeOffset="748116.1749">26123 18733 0,'0'0'0,"18"17"16,17-17-16,-17 0 0,17 0 15,0-17-15,1 17 0,17-18 16,-36 0-16</inkml:trace>
  <inkml:trace contextRef="#ctx0" brushRef="#br0" timeOffset="748293.1457">26494 18503 0,'88'18'0,"-176"-36"0,211 36 15,-70-36-15,-18 18 16,1 0-16,16-17 16,-34 17-16,-36 0 15</inkml:trace>
  <inkml:trace contextRef="#ctx0" brushRef="#br0" timeOffset="748434.0205">26617 18556 0,'53'88'15,"-35"-52"1,-89-160-16,159 283 0,-52-106 16,-19-36-16,18 19 15,-35-19-15</inkml:trace>
  <inkml:trace contextRef="#ctx0" brushRef="#br0" timeOffset="748899.9802">26882 18609 0,'0'88'16,"0"-52"-16,0 16 16,17-34-16,-17 0 15,0-1-15,0-34 16,18-19-1,-18 19-15,0-18 0,0 17 16,35-53-16,-35 54 16,36-36-1,-19 53-15,1 17 16,-18 1-16,0 17 16,-18 18-16,18-17 15,0-19-15,0 1 0,18-1 16,-1 1-16,1-18 15,17-18 1,-17 1-16,0-18 0,-1 17 16,1-17-16,0 17 15,-1 0-15,1 18 16,-1 0-16,-17 36 16,18-19-16,-18 36 15,18-35 1,-1 17-16,1-17 15,0-18-15,-1 0 16</inkml:trace>
  <inkml:trace contextRef="#ctx0" brushRef="#br0" timeOffset="749082.9675">27411 18591 0,'17'18'15,"-34"-36"-15,52 54 0,0 17 16,-17-18-16,0 0 16,17-17-16,36 17 15,-54-17-15,36-1 16,-53-34 0</inkml:trace>
  <inkml:trace contextRef="#ctx0" brushRef="#br0" timeOffset="749540.6841">27446 18838 0,'0'18'15,"0"-36"-15,-18 36 32,18-36-1,0 1-31,0-1 16,0 0-16,18 1 15,0-1 1,-1-17-16,1 17 15,-18 1-15,18 17 0,-18-18 16,0 0-16,-18 18 16,0 0-16</inkml:trace>
  <inkml:trace contextRef="#ctx0" brushRef="#br0" timeOffset="749774.807">27393 18785 0,'18'0'0,"-36"0"0,53 0 16,18 0-16,-17 0 15,-19 0-15,19-17 16,17-1 0</inkml:trace>
  <inkml:trace contextRef="#ctx0" brushRef="#br0" timeOffset="750034.4972">27764 18556 0,'17'35'16,"-34"-70"-16,52 106 0,-17-54 15,17 1-15,0 0 16,0 17-16,54-17 15,-37-1-15,19-17 16,-53 0-16,17 0 16,-35-17-16</inkml:trace>
  <inkml:trace contextRef="#ctx0" brushRef="#br0" timeOffset="750206.956">28116 18574 0,'-53'88'0,"106"-176"0,-141 211 16,53-70-16,-18 35 15,0-35 1,53-35-16,-18 17 16,1-52-16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9T00:12:03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18538 5574 0,'-17'0'16,"17"18"-16,-18-18 0,36 0 62,-1 0-46,1 0-16,0 0 0,-1 0 15,19 17-15,105-17 16,-35 0 0,-53 18-16,-1-18 0,1 0 15,71 17 1,-107-17-16,1 0 16</inkml:trace>
  <inkml:trace contextRef="#ctx0" brushRef="#br0" timeOffset="3110.8687">23707 5380 0,'0'-18'16,"-18"18"-1,0-17 1,1 17-16,-1 0 0,0 0 16,-17 0-16,0 17 15,17 19-15,-17-19 16,17 18-16,-17 54 16,35-54-16,0 18 0,18 0 15,-1-18-15,36 0 16,-35-35-16,17 0 15,0 0-15,36-17 16,-36-1-16,1-35 16,-19 0-16,-17 18 15,18 0-15,-18-1 0,-18-17 16,18 36-16,-17-18 0,17 17 16,-18 18-1,18 35 1,0 53-1,0-52-15,18 17 0,35 17 16,-36-35-16,18 1 0,-17-19 16,17 1-16,18 0 15,-17-18-15,-19 0 16,1-18-16</inkml:trace>
  <inkml:trace contextRef="#ctx0" brushRef="#br0" timeOffset="3416.1807">23989 5009 0,'0'-17'32,"35"17"-17,-17 0-15,17 0 16,-17 0-16,-1 0 0,1 17 16,17-17-16,-52 0 31,-1 0-31</inkml:trace>
  <inkml:trace contextRef="#ctx0" brushRef="#br0" timeOffset="3546.0258">24024 5080 0,'0'35'16,"0"-70"-16,18 88 0,-18-35 16,17-1-16,-17 1 0,18-1 15,0 1-15,-18 0 0,17-1 16,19 1-1</inkml:trace>
  <inkml:trace contextRef="#ctx0" brushRef="#br0" timeOffset="3806.2173">24236 5133 0,'0'35'16,"0"-17"-1,17 17-15,19 0 16,-19-35-16,1 0 16,35 0-16,-35 0 15,-1-17 1,1-1-16,-36-17 16,1 17-16,-36-35 15,17 36 1,36-1-1,0 0 1</inkml:trace>
  <inkml:trace contextRef="#ctx0" brushRef="#br0" timeOffset="4140.1084">24448 4939 0,'0'0'15,"0"-18"-15,17 18 16,1 0 0,-1 0-16,1 0 0,17 0 15,-17 0-15,0 36 16,-18-19 0,17 1-16,-17 35 15,0-36-15,0 19 0,0 34 16,18-17-1,0-35-15,-18-1 0,17 1 16,-17 0-16,18-1 16,-36-17-1,1 0 1,-1 0-16,-35 0 16,35 18-16,-17-18 15</inkml:trace>
  <inkml:trace contextRef="#ctx0" brushRef="#br0" timeOffset="54686.6107">30092 8661 0,'0'-18'15,"35"18"1,1-18-16,-1 18 15,71-17 1,-36-1-16,1 18 0,-1 0 16,18 0-16,1 0 0,-1 0 15,88 18-15,-105-1 16,17-17-16,-17 0 0,-1 18 16,1-18-16,35 0 15,-71 0-15,-18 0 16,1-18-16,-71-17 15,18 35 1</inkml:trace>
  <inkml:trace contextRef="#ctx0" brushRef="#br0" timeOffset="55091.0959">30339 8290 0,'-88'18'15,"176"-36"-15,-247 54 0,106-19 16,-17 18-16,-36 18 16,71-17-16,17-1 0,-17 36 15,52-54-15,1 18 16,70 36-1,36-18-15,-54-35 16,1-1-16,35 18 16,-54-17-16,-34 0 0,0-18 15</inkml:trace>
  <inkml:trace contextRef="#ctx0" brushRef="#br0" timeOffset="55855.6288">30057 11765 0,'35'0'15,"0"0"-15,1 18 16,87-18-16,-52 0 16,17 0-16,18 0 0,-1 0 15,1-18-15,106 18 16,-124-17-16,53 17 15,-88 0-15,-35-18 16,-1 18-16,-34 0 16,-54 0-16,-35 0 15,53 0-15</inkml:trace>
  <inkml:trace contextRef="#ctx0" brushRef="#br0" timeOffset="56260.2053">30321 11465 0,'36'-17'15,"-72"34"-15,89-34 0,-35 17 0,-1 0 16,-34 17-16,-54 36 16,36-35-1,-18 17-15,0-17 0,-35 52 16,53-52-16,-18 35 15,35-35-15,18-1 16,18 1-16,-1-1 16,19 1-16,52 17 15,-35-17-15,17 0 0,-17-1 16,53 19-16,-35 16 16,-54-34-1</inkml:trace>
  <inkml:trace contextRef="#ctx0" brushRef="#br0" timeOffset="61476.2932">30480 7056 0,'-18'0'15,"1"0"1,17-18 0,17 18-1,54 0-15,-18 0 16,70-18 0,-34 18-16,87 0 15,0 0-15,-88 0 16,1 0-16,52 0 15,-88 0-15,0 0 16,-36 0-16,-52 0 31,-36 0-31</inkml:trace>
  <inkml:trace contextRef="#ctx0" brushRef="#br0" timeOffset="61876.8582">30762 6703 0,'0'0'15,"-35"17"1,-36 36-16,18-35 16,1 0-16,-72 35 15,54-36-15,-54 18 16,89 1-16,-18-19 15,35 1-15,1 17 0,34 18 16,36-35-16,0 17 16,123 0-16,-87-17 15,-1 0-15,71-1 16,-89 1-16,1 0 16</inkml:trace>
  <inkml:trace contextRef="#ctx0" brushRef="#br0" timeOffset="62655.395">30198 10107 0,'-18'0'16,"36"0"-1,35 0 1,0 0-16,17 0 0,71 0 31,-35 0-31,0 0 0,0 0 16,0 0-16,-1 0 0,107-18 15,-141 18-15,-1 0 0,18 0 16,-70 18 0,0-18-16,-36 0 15,0 0 1</inkml:trace>
  <inkml:trace contextRef="#ctx0" brushRef="#br0" timeOffset="63095.5664">30586 9878 0,'-35'-18'0,"-1"36"15,1-18-15,-53 35 16,35-17-16,-53 17 16,53-17-16,18 17 15,0-17-15,17 17 0,0-18 0,18 19 16,18-1-16,70 18 15,-35-18-15,88 18 16,-70-18 0,17-17-16,-18 0 0,1 17 0,0-17 15</inkml:trace>
  <inkml:trace contextRef="#ctx0" brushRef="#br0" timeOffset="73238.0306">30339 12841 0,'18'-35'15,"-18"17"-15,17 1 0,18 17 16,-17-18-16,17 18 16,-17 0-16,35 0 0,17 0 15,-17 18-15,-17-18 16,34 35 0,-34-18-16,-19 1 0,18 0 15,-35 17-15,18-17 0,-18 17 16,0 0-16,0 1 0,-18 34 15,1-35-15,-18 36 16,17-36 0,0 18-16,18-18 0,-17 1 15,-1 17-15,18-18 0,0 18 16,0 17-16,0-34 16,35 17-1,-17-18-15,17-18 0,-17 1 0,17 17 16,0 18-1,1-35-15,-19 0 0,19-1 16,-1 1-16,-18-18 16,1 17-16,0-34 15,-1 17-15,1-35 16,-18 17 0,0 0-1,-18 18 1,1 0-1,-1 0 1,-17 0 0,17 0-1,1 0 1,-1 18-16,0-18 0,1 0 0,17 18 16,-36-1-1,19 1-15,-1-18 0,0 17 16,1 1-1,-1 0 1,18-1 0,0 1-16,0 0 15,0 17 1,0-17-16,0-1 16,0 54-1,18-36-15,-18 18 16,0-35-16,0 17 15,0 0-15,0-17 0,0 17 16,0 0-16,0 1 0,17-1 0,-17 35 16,0-17-1,18 18-15,-18-1 16,0-17 0,18-35-16,-18 35 0,0-18 0,17 36 15,1-36 1,-18 0-16,18 1 0,-1 52 15,-17-53-15,18-17 16,-18 17-16,0 0 0,35 18 16,-35-35-16,18-1 15,-1 36 1,-17-35-16,0 17 16,0-17-1,-35 0-15,0-18 16,17 0-16,-17 17 15,17-17-15,-17 0 0,-35 0 16,34 0-16,1 0 16,-106 0-1,88 18-15,-53 17 16</inkml:trace>
  <inkml:trace contextRef="#ctx0" brushRef="#br0" timeOffset="116203.2422">17851 5715 0,'0'-18'15,"17"18"16,-17-17-15,0 34 15,0 1-15,0 0-16,0-1 16,0 54-16,18-36 15,-18 0-15,0 36 16,0-36-16,0 18 0,17 18 15,-17-18 1,0-18-16,0 18 0,18-18 16,-18 18-16,0 0 0,18 35 15,-18-35-15,0 0 16,0 0-16,0 0 0,17 17 16,-17 36-1,0-53-15,0 0 0,0-18 16,18 71-16,0-71 15,-18 18-15,17-17 0,1 69 16,-18-52-16,18 53 16,-1-53-16,1 71 15,-18-54 1,18-17-16,-18 0 0,17 18 16,-17 34-1,18-34-15,-18-18 0,0 17 16,0-17-16,17 71 15,-17-54-15,0 1 0,18 52 16,-18-52-16,0-1 16,0 54-16,0-71 15,0 17-15,18-17 0,-18 71 16,0-54 0,0-17-16,0 18 0,17-18 15,-17 17-15,0 36 16,18-35-16,-18-18 0,0 0 15,18 52 1,-18-34-16,17 35 16,-17-53-16,18 0 0,-18 52 15,0-34-15,0-18 16,18 0-16,-18 17 0,0-17 16,0 71-16,17-54 15,-17-17-15,0 88 16,0-70-16,0 52 15,0-70-15,0 71 16,0-54-16,0-17 16,-17 88-1,17-88-15,0 71 0,0-54 16,0 1-16,0-18 0,-18 88 16,18-71-1,0 1-15,0-18 0,0 17 16,0 1-16,0 52 15,0-52-15,0-18 0,0 70 16,0-52 0,-18 70-16,18-88 15,-17 88 1,-1-70-16,0 52 16,1 18-16,-1-88 0,18 18 15,-18-18-15,18 0 0,-17 70 16,-1-70-16,18 53 15,-17-53 1,17 53-16,-18-71 16,18 18-16,0-18 15,-18 18-15,18-18 0,-17 0 0,-1 54 16,18-54-16,0 18 16,0-18-16,0 18 15,0 0-15,0-18 0,0 53 16,0-52-16,0 17 15,0-18-15,0 53 16,0-35-16,0-18 16,0 18-16,0-18 0,0 54 15,0-54-15,0 0 16,0 53 0,18-35-16,-18-17 0,0-1 15,0 0-15,17 53 16,1-52-16,-18-1 15,18 0-15,-18 0 0,17-17 16,1 35-16,-18 0 16,17-35-16,-17-1 15,18 19-15,-18-19 16,18-17 0,-18 18-16,0-36 15,0 1 1,-18-19-16,18 19 0,-18-1 15,1 0-15</inkml:trace>
  <inkml:trace contextRef="#ctx0" brushRef="#br0" timeOffset="116587.7651">17639 15769 0,'0'0'0,"0"18"0,18-1 15,34 54 1,19-18-1,-36-18-15,36 53 16,-36-52-16,-17-1 0,35 18 16,-18-35-16,-17-1 15,-1-17-15,19 18 0,-19-18 16,1 17-16,17-17 16,-17-17-16,-1 17 15,1-18-15,0 1 0,-18-1 0,17 0 16,36 1-1,-35-19-15,-1 19 0,1-19 16,17-17-16,1 36 16,-19-18-16,19 17 0</inkml:trace>
  <inkml:trace contextRef="#ctx0" brushRef="#br0" timeOffset="136052.4304">19950 7602 0,'-18'0'16,"18"-17"-16,18 17 46,35 0-46,-1-18 16,160 18 0,-124-18-16,36 18 15,-1-17-15,1-1 0,17 1 0,141-1 16,-141 0-16,124 1 16,-142 17-1,-17 0-15,-18 0 0,-17 0 16,35 0-1,-53 0-15,-36 0 0</inkml:trace>
  <inkml:trace contextRef="#ctx0" brushRef="#br0" timeOffset="136892.7621">19897 9243 0,'17'0'47,"19"0"-32,-1 0-15,18 0 16,0 0-16,105 0 15,-52-18-15,282 18 16,-247 0 0,18-17-16,159 17 15,-160-18-15,-16 18 0,-19 0 16,1 0-16,-36-18 0,0 18 16,-18 0-16,-17 0 15,0 0-15</inkml:trace>
  <inkml:trace contextRef="#ctx0" brushRef="#br0" timeOffset="139077.0716">20091 10795 0,'-18'0'15,"0"0"1,18-18-1,0 36 17,18 0-17,17-1-15,1-17 16,34 0-16,71 18 16,-35-36-16,-18 18 15,36-17-15,-1-1 0,1 0 16,17 18-16,-18-17 0,142-1 15,-142 0-15,-17 18 16,-35-17-16,35 17 16</inkml:trace>
  <inkml:trace contextRef="#ctx0" brushRef="#br0" timeOffset="139690.201">20285 12400 0,'0'0'0,"-18"0"0,36 0 31,35 0-15,0 0-16,17-17 0,1 17 16,17 0-16,18 0 0,-18 0 15,18-18-15,17 18 0,-17 0 16,0-18-16,0 18 0,-36 0 15,-17 0-15,0 0 0,-35 0 16</inkml:trace>
  <inkml:trace contextRef="#ctx0" brushRef="#br0" timeOffset="140213.5928">20408 13988 0,'35'17'16,"36"-17"-1,-18 0-15,18 0 16,17 0-16,0-17 0,-18 17 0,19 0 15,-19 0-15,1 0 16,70 0-16,-88 0 16,0 0-16,0 0 0</inkml:trace>
  <inkml:trace contextRef="#ctx0" brushRef="#br0" timeOffset="140833.7434">20373 15434 0,'18'18'15,"17"-18"-15,0 17 0,18-17 16,18 0-16,17 0 0,141 0 15,-123-17-15,0 17 16,0-18-16,-36 18 16,1 0-16,-36 0 0</inkml:trace>
  <inkml:trace contextRef="#ctx0" brushRef="#br0" timeOffset="142329.7202">20426 17074 0,'17'0'32,"142"0"-17,-71 0-15,142-17 16,-107 17-16,142-18 15,-142 18-15,-17 0 16,-18 0-16,-17 0 16,-18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4" y="1175919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3671" y="3835648"/>
            <a:ext cx="7353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Convolutional neural network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Neural network example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C80C13-01E7-4C96-80FD-6815DB7EF0AB}"/>
                  </a:ext>
                </a:extLst>
              </p14:cNvPr>
              <p14:cNvContentPartPr/>
              <p14:nvPr/>
            </p14:nvContentPartPr>
            <p14:xfrm>
              <a:off x="266760" y="146160"/>
              <a:ext cx="11722320" cy="667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C80C13-01E7-4C96-80FD-6815DB7EF0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36800"/>
                <a:ext cx="11741040" cy="66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Neural network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66054"/>
              </p:ext>
            </p:extLst>
          </p:nvPr>
        </p:nvGraphicFramePr>
        <p:xfrm>
          <a:off x="282864" y="1162083"/>
          <a:ext cx="11562772" cy="504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0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52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Activation 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Activation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Size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Input: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(32,32,3)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3,072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CONV1 (f=5, 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(28,28,8)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6,272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POOL1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(14,14,8)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1,568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CONV2  (f=5, 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(10,10,16)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POOL2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(5,5,16)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(120,1)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48,001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(84,1)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10,081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71831" y="2333140"/>
            <a:ext cx="11384837" cy="440392"/>
            <a:chOff x="370700" y="2389305"/>
            <a:chExt cx="11384837" cy="440392"/>
          </a:xfrm>
        </p:grpSpPr>
        <p:sp>
          <p:nvSpPr>
            <p:cNvPr id="5" name="Rectangle 4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125" y="2888551"/>
            <a:ext cx="11384837" cy="440392"/>
            <a:chOff x="370700" y="2389305"/>
            <a:chExt cx="11384837" cy="440392"/>
          </a:xfrm>
        </p:grpSpPr>
        <p:sp>
          <p:nvSpPr>
            <p:cNvPr id="12" name="Rectangle 11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7125" y="3460610"/>
            <a:ext cx="11384837" cy="440392"/>
            <a:chOff x="370700" y="2389305"/>
            <a:chExt cx="11384837" cy="440392"/>
          </a:xfrm>
        </p:grpSpPr>
        <p:sp>
          <p:nvSpPr>
            <p:cNvPr id="17" name="Rectangle 16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831" y="3994096"/>
            <a:ext cx="11384837" cy="440392"/>
            <a:chOff x="370700" y="2389305"/>
            <a:chExt cx="11384837" cy="440392"/>
          </a:xfrm>
        </p:grpSpPr>
        <p:sp>
          <p:nvSpPr>
            <p:cNvPr id="22" name="Rectangle 21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1831" y="4576751"/>
            <a:ext cx="11384837" cy="440392"/>
            <a:chOff x="370700" y="2389305"/>
            <a:chExt cx="11384837" cy="440392"/>
          </a:xfrm>
        </p:grpSpPr>
        <p:sp>
          <p:nvSpPr>
            <p:cNvPr id="27" name="Rectangle 26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6880" y="5131491"/>
            <a:ext cx="11384837" cy="440392"/>
            <a:chOff x="370700" y="2389305"/>
            <a:chExt cx="11384837" cy="440392"/>
          </a:xfrm>
        </p:grpSpPr>
        <p:sp>
          <p:nvSpPr>
            <p:cNvPr id="32" name="Rectangle 31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6880" y="5703550"/>
            <a:ext cx="11384837" cy="440392"/>
            <a:chOff x="370700" y="2389305"/>
            <a:chExt cx="11384837" cy="440392"/>
          </a:xfrm>
        </p:grpSpPr>
        <p:sp>
          <p:nvSpPr>
            <p:cNvPr id="37" name="Rectangle 36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BBA04C-96E5-46B5-B2C8-638844D68BA8}"/>
                  </a:ext>
                </a:extLst>
              </p14:cNvPr>
              <p14:cNvContentPartPr/>
              <p14:nvPr/>
            </p14:nvContentPartPr>
            <p14:xfrm>
              <a:off x="6350040" y="1771560"/>
              <a:ext cx="5023080" cy="437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BA04C-96E5-46B5-B2C8-638844D68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680" y="1762200"/>
                <a:ext cx="504180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89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Convolutional Neural Networks</vt:lpstr>
      <vt:lpstr>Neural network example</vt:lpstr>
      <vt:lpstr>Neural network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223</cp:revision>
  <dcterms:created xsi:type="dcterms:W3CDTF">2017-07-10T20:19:53Z</dcterms:created>
  <dcterms:modified xsi:type="dcterms:W3CDTF">2017-10-09T00:17:43Z</dcterms:modified>
</cp:coreProperties>
</file>