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7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5T22:56:23.8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9084 6668 0,'-18'17'0,"36"-17"0,0 0 15,35-17 1,-18 17-16,53 0 15,-35 0-15,88-18 16,-70 18-16,-1-18 0,1 18 16,52-17-1,-70 17-15,0 0 0,0 0 16,-18-18-16,1 18 16,-19 0-16,-34 0 15</inkml:trace>
  <inkml:trace contextRef="#ctx0" brushRef="#br0" timeOffset="438.7704">9560 6297 0,'0'0'15,"0"-18"-15,-17 18 16,-19 0 0,19 18-16,-36 17 15,0-17-15,-35 35 16,35-35-16,-35 34 16,35-16-16,-18 17 15,36-18-15,17-17 16,18 35-16,18-18 15,52 0 1,-17 0-16,0-17 0,71 17 16,-54-17-16,36 17 15,-71-17-15,1-18 16,-19 17-16</inkml:trace>
  <inkml:trace contextRef="#ctx0" brushRef="#br0" timeOffset="4471.1255">9137 8467 0,'18'0'16,"-1"0"-1,19 0-15,-1-18 16,18 18-16,35-18 15,-18 18-15,36-17 16,-35 17-16,35-18 16,-36 18-16,-17-18 0,53 1 15,-71-1-15,1 18 16,-1-17 0,-53 34-1</inkml:trace>
  <inkml:trace contextRef="#ctx0" brushRef="#br0" timeOffset="4898.8414">9525 8149 0,'-18'0'47,"1"0"-32,-19 0 1,19 18-16,-54-1 16,36 1-16,-36 35 15,19-35-15,16 17 0,1-17 16,0 34-16,17-34 16,0 35-16,36-35 15,17 17 1,1-17-16,-1-1 0,18 1 15,35 0-15,-53-18 16,53 35-16,-70-35 16</inkml:trace>
  <inkml:trace contextRef="#ctx0" brushRef="#br0" timeOffset="5934.1733">7444 10072 0,'-18'0'0,"36"0"16,-1-18 0,19 18-1,16-17-15,54-1 16,-53 0-16,88 1 15,-88 17-15,71-18 16,-71 18-16,35-18 16,-71 18-16,36 0 15,-70 0 1</inkml:trace>
  <inkml:trace contextRef="#ctx0" brushRef="#br0" timeOffset="6317.2956">7796 9754 0,'18'-17'16,"-18"-1"-16,-18 18 15,1 0-15,-36 35 16,0 1-16,-35 17 16,35-18-16,-35 18 15,52-18-15,-34 18 16,35-35-1,17 17-15,18-18 0,0 36 16,35-17-16,53 17 16,-35-18-16,18-18 15,-18-17-15,17 18 0,-17 0 16,35-18 0</inkml:trace>
  <inkml:trace contextRef="#ctx0" brushRef="#br0" timeOffset="39234.4523">6738 12030 0,'-18'-18'16,"1"0"0,-1 1-16,1 17 15,-1 0-15,-17 17 16,35 1-16,-18 17 15,-17 71 1,35-53-16,-18 124 16,0-107-16,36 106 15,0-105-15,-1 0 0,54 17 16,-36-53-16,36 18 16,-54-18-16,36 1 15,-53-19 1</inkml:trace>
  <inkml:trace contextRef="#ctx0" brushRef="#br0" timeOffset="40018.1101">7073 12206 0,'-17'0'16,"17"18"-1,17 17 1,-17 0-16,0 1 0,18 69 16,-18-52-16,17 53 15,-17-53 1,18 18-16,0-36 15,-1 0-15,1-35 16</inkml:trace>
  <inkml:trace contextRef="#ctx0" brushRef="#br0" timeOffset="40295.6225">7338 12259 0,'35'0'15,"18"0"1,-35-18-16,52 1 15,-35 17-15,18-18 16,-17 18-16,-19 0 16,1 0-16,-18-18 0</inkml:trace>
  <inkml:trace contextRef="#ctx0" brushRef="#br0" timeOffset="40669.4805">7391 12259 0,'0'18'16,"0"-1"-16,0 1 16,0 0-16,0-1 0,17 54 15,-17-54-15,0 19 16,18-19-16,17 19 15,-17-19-15,17-17 16,0 0-16,-17 0 16,17 0-16,-17 0 0,0 0 15,35 18-15,-36-18 16,1 35-16,-1-17 16,-34 17-16,-1-17 15,-17 17-15,0-17 16,-18-1-16,17 1 15,1-18-15,0 0 16,17 0-16,18-18 31,18 18-31</inkml:trace>
  <inkml:trace contextRef="#ctx0" brushRef="#br0" timeOffset="41103.1481">7955 12206 0,'0'0'0,"0"-18"16,18 18-1,-1-17-15,19 17 16,-1 0-16,-17 0 0,17 17 0,0 1 16,0 53-16,-17-36 15,-18 53 1,-18-53-16,-52 54 15,35-54-15,-1 18 0,-34 0 16,35-36-16,17 1 16,18 0-16,53-18 15,-18 0 1,53-18-16,-35 0 16,0 18-16,0 0 0,18-17 15,-36 17-15,0 0 16</inkml:trace>
  <inkml:trace contextRef="#ctx0" brushRef="#br0" timeOffset="41492.0912">8431 11906 0,'0'0'0,"36"0"15,-19 18-15,36 17 16,-35-17-16,70 52 16,-53-17-16,1-17 15,17 105-15,-36-88 16,18 105-16,-35-87 16,0 70-1,-17-88-15,-36 53 16,18-71-16,-54 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3040" y="4023613"/>
            <a:ext cx="56149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look at case studies?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194" y="1256975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Classic networks: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0210" y="215199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LeNet-5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193" y="427957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ResNet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193" y="517299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Inception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0210" y="2769076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AlexNet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0210" y="3386157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VGG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7E286A-2DFC-4A0A-9A75-3A2909BF3CE0}"/>
                  </a:ext>
                </a:extLst>
              </p14:cNvPr>
              <p14:cNvContentPartPr/>
              <p14:nvPr/>
            </p14:nvContentPartPr>
            <p14:xfrm>
              <a:off x="2349360" y="2260440"/>
              <a:ext cx="1276920" cy="243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7E286A-2DFC-4A0A-9A75-3A2909BF3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000" y="2251080"/>
                <a:ext cx="1295640" cy="24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Case Studies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181</cp:revision>
  <dcterms:created xsi:type="dcterms:W3CDTF">2017-07-10T20:19:53Z</dcterms:created>
  <dcterms:modified xsi:type="dcterms:W3CDTF">2017-10-15T22:59:04Z</dcterms:modified>
</cp:coreProperties>
</file>