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02:49.88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1676 5203 0,'0'18'31,"0"-36"31,0 1-46,0-18 0,-18-1-16,18 1 0,-35-36 15,35 36-15,-35-18 16,17 18-16,18 17 15,-18-17-15,1 17 0,17-17 16,0 0-16,-18 17 16,18 1-1,0-1-15,0 0 16,35 18 0,-17 0-16,35-17 15,35-1 1,-35 18-16,17-18 15,1 18-15,17-17 0,89-1 16,-72 0-16,89 1 16,-105 17-16,-1-18 15,53 1-15,-88 17 16,17-18-16,-52 18 16,0 0-16,-18 18 62,0-1-62,0 1 16,0 35-16,0 0 15,0 53 1,-36 88 0,19 0-1,-18 17 1,17-105-16,0 18 0,1 87 15,17-17 1,0-106-16,0 1 0,0 34 16,17-17-1,-17-71-15,0 0 0,18 18 16,-18-17 0,18-36-1,-18 17-15,-18-34 16,0-1-1</inkml:trace>
  <inkml:trace contextRef="#ctx0" brushRef="#br0" timeOffset="923.2071">2293 5733 0,'0'0'15,"-18"0"-15,36 17 32,70-17-17,36 0 1,-54 0-16,107-17 15,-89-1-15,88 0 16,-105 1-16,17 34 16,-53 1-16,-17 0 15</inkml:trace>
  <inkml:trace contextRef="#ctx0" brushRef="#br0" timeOffset="15303.9473">3775 8502 0,'0'18'78,"17"-18"-62,1 17-16,17-17 15,-17 0-15,35 0 16,-36 0-16,36 0 15,-35 0-15,17 0 16,-17 0-16,0 18 16,-1-18-16,1 0 15</inkml:trace>
  <inkml:trace contextRef="#ctx0" brushRef="#br1" timeOffset="62953.8944">9684 8537 0,'0'18'0,"17"-18"62,1 0-46,0 0 0,-1 0-16,1 0 15,0 0-15,35 0 16,-18 0-16,0 0 0,0-18 15,18 18-15,-35 0 16,0 0-16,-1 0 0,1 0 16,-1 18-1,1 0-15,-18-1 32</inkml:trace>
  <inkml:trace contextRef="#ctx0" brushRef="#br1" timeOffset="72845.5799">1446 8449 0,'-17'0'0,"34"0"47,1 0-31,0 0-16,-1 0 15,1 0-15,0 0 0,35 0 16,-18 0-16,53 0 16,-53 0-16,36 0 15,-36 0-15,-17 0 16,-1 18-16,19-1 16,-19 1-16,-17 0 0,0-1 15</inkml:trace>
  <inkml:trace contextRef="#ctx0" brushRef="#br1" timeOffset="74435.3716">2646 8484 0,'17'0'31,"19"0"-16,-19 0-15,19 0 0,52 0 16,-35 0 0,0 0-16,0 0 0,-18 18 15,18-18-15,0 18 16</inkml:trace>
  <inkml:trace contextRef="#ctx0" brushRef="#br1" timeOffset="75027.0422">7549 8590 0,'0'0'16,"18"0"-16,0 0 0,-1 0 0,54 0 15,-36 0-15,18 0 16,0-17-16,0 17 15,0-18-15,35 18 16,-35-18-16,-18 18 16</inkml:trace>
  <inkml:trace contextRef="#ctx0" brushRef="#br1" timeOffset="75369.285">8925 8590 0,'18'0'47,"0"0"-31,-1 0-16,18-17 0,18 17 16,-17 0-16,-1 17 15,18-17-15,-18 0 0,36 0 16,-54 0-1</inkml:trace>
  <inkml:trace contextRef="#ctx0" brushRef="#br1" timeOffset="111439.8164">12859 8555 0,'-18'0'16,"36"0"15,-1 0-15,1 0-16,35 18 15,-35-18-15,70 17 16,-53-17-16,53 0 16,-52 18-16,16-18 15,-16 0-15,17 0 0,0-18 16</inkml:trace>
  <inkml:trace contextRef="#ctx0" brushRef="#br1" timeOffset="111772.8028">14058 8573 0,'18'0'31,"-1"0"-31,1 0 16,0 0-16,17 0 0,18 0 15,-18 0-15,1 0 16,-1 0-16,53-18 15,-35 18-15,53-18 16,-53 18-16</inkml:trace>
  <inkml:trace contextRef="#ctx0" brushRef="#br1" timeOffset="111973.0602">15117 8573 0,'0'0'15,"105"0"-15,-52 0 0,0-18 16,71 18-16,-89 0 16,18 0-16,-35 0 0,17 0 15</inkml:trace>
  <inkml:trace contextRef="#ctx0" brushRef="#br1" timeOffset="190242.5188">22666 8573 0,'-18'0'16,"36"0"15,0 0-15,-1 0-16,36 0 16,-18 0-16,1 17 0,52-17 15,-35 0-15,159 18 16,-142-1-1,18-17-15,0 0 0,124 0 16,-88 0 0,158-17-16,-141 17 15,0-18-15,0 1 0,-17-1 16,-1 18-16,-17-18 0,-18 18 16,-17 0-16,17 0 15,-53 0-15,-17 0 0,-1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10:53.29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19738 8537 0</inkml:trace>
  <inkml:trace contextRef="#ctx0" brushRef="#br0" timeOffset="326.2446">19738 8537 0,'-18'0'16,"36"0"109,0 0-110,-1 0-15,1 0 0,35 0 16,-18 0-16,-17 0 16,105 0-1,-70 0-15,-18 0 16,1 0-16,34 0 16,-35 0-16,-17 0 0,17 18 15,-17-18 1</inkml:trace>
  <inkml:trace contextRef="#ctx0" brushRef="#br0" timeOffset="20471.847">17410 8537 0,'0'0'0,"-18"0"0,0 0 16,1 0 78,34 0-32,1 0-62,35 0 16,-35-17-16,-1 17 0,36 17 15,-18-17 1,1 0-16,52 0 16,-53 0-16,18 0 0,18 0 15,-54 0-15,18 0 16,-17 0-1</inkml:trace>
  <inkml:trace contextRef="#ctx0" brushRef="#br0" timeOffset="21553.9908">18538 8537 0,'-17'0'15,"34"0"16,1 0-15,0 0-16,-1 0 0,19 0 0,-1 0 16,0 18-16,36-18 15,-18 0-15,0 0 0,35 0 16,-71 0 0,19 0-16,-19 0 0</inkml:trace>
  <inkml:trace contextRef="#ctx0" brushRef="#br0" timeOffset="32787.2804">22613 8502 0,'18'0'31,"-1"0"-15,1 0-16,0 0 15,-1 0-15,1 0 16,0 0-16,-1 18 0,18-18 16,-17 0-16,53-18 15,-54 18-15,19 0 16,-1 0-16,-18 0 16</inkml:trace>
  <inkml:trace contextRef="#ctx0" brushRef="#br0" timeOffset="33093.9354">23460 8502 0,'17'18'0,"19"-18"16,-19 17-16,19-17 15,-1 0-15,0 0 16,0 0-16,1 0 15,-19 0-15,1 0 0</inkml:trace>
  <inkml:trace contextRef="#ctx0" brushRef="#br0" timeOffset="38115.6475">22913 8996 0,'-18'0'0,"1"17"16,-1 1-1,0 17 1,18-17-16,-17 17 16,17-17-16,17 0 15,-17-1-15,18 1 0,0 0 16,-1-18-16,1 17 0,17-17 16,18 18-16,-18-18 0,1 0 15,34 0-15,-34 0 16,-19 0-16,1 0 0,-1 0 15,1 0 1,-36 0 0</inkml:trace>
  <inkml:trace contextRef="#ctx0" brushRef="#br0" timeOffset="38349.5322">23107 9066 0,'0'0'0,"18"18"15,-18 0 1,0-1-16,17 36 16,-17-17-16,0 34 15,0-52-15,18 35 16,-18-36-16,18 36 15</inkml:trace>
  <inkml:trace contextRef="#ctx0" brushRef="#br0" timeOffset="38822.8799">23636 9155 0,'0'0'16,"-18"0"0,1 0-16,-1 0 15,1 35 1,-1-17-16,18-1 0,0 1 16,0 17-1,0-17-15,35 17 16,-17-17-16,35-18 15,-36 0-15,19 0 0,17 0 16,-36-18 0,19-17-16,-36 17 15,0-17-15,-18 17 16,0 1-16,1-1 0,-1 18 16,0-18-16,-17 1 15</inkml:trace>
  <inkml:trace contextRef="#ctx0" brushRef="#br0" timeOffset="39449.9973">24148 9172 0,'17'0'15,"-17"-17"1,18 17-16,0-18 15,-18 0 1,0 1 0,-18 17-1,0 0 1,1 17-16,-1 1 16,18 0-16,-18 17 15,18 0-15,0-17 16,18 17-16,-18 0 0,35 18 15,-17-35-15,17 0 16,36-1-16,-36-17 16,36-17-16,-36-1 15,0-53-15,-17 36 16,-36-35 0,1 52-16,-36-17 0,17 17 15,-17 18-15,0 0 0,-52 18 16</inkml:trace>
  <inkml:trace contextRef="#ctx0" brushRef="#br0" timeOffset="52423.6549">25735 4445 0,'0'-18'15,"0"1"1,0-1 15,0 36 1,0-1-17,0 19-15,18 34 16,-18-35-16,17 54 15,-17-54-15,0 0 16,0 36 0,18-36-16,-18-17 0,0 17 0,0-17 15,0-1-15,18 19 16,-18-19-16,17-17 16</inkml:trace>
  <inkml:trace contextRef="#ctx0" brushRef="#br0" timeOffset="52653.4396">25753 4533 0,'0'-17'16,"17"17"-16,36-18 15,-17 18-15,34-18 16,-35 1-16,1 17 16,-1-18-1,-17 18-15,-18 18 16,-18-18-16</inkml:trace>
  <inkml:trace contextRef="#ctx0" brushRef="#br0" timeOffset="52814.1087">25912 4692 0,'0'0'0,"35"0"0,0 0 16,18-18 0,-35 18-16,-1 0 15,1-17-15</inkml:trace>
  <inkml:trace contextRef="#ctx0" brushRef="#br0" timeOffset="53098.5091">26405 4533 0,'-35'-17'15,"0"34"-15,0 18 16,35-17-16,-18 17 16,18 54-16,0-54 15,18 0-15,-1 0 0,36 18 16,-18-35 0,1 0-16,-1-1 0,0-17 15,1 18-15,16-18 16,-52-18-16,18 18 0,-36 18 15,1-18 1</inkml:trace>
  <inkml:trace contextRef="#ctx0" brushRef="#br0" timeOffset="53832.2017">23072 9666 0,'17'0'0,"36"0"16,0 0-16,71 0 16,-36 0-16,0 0 0,106-18 15,-88 18-15,-18 0 16,0-17-16,36 17 16,-89 0-16,18 0 15,0 0-15,-36 17 16,1-17-16,-18 18 15</inkml:trace>
  <inkml:trace contextRef="#ctx0" brushRef="#br0" timeOffset="54549.2763">27040 9490 0,'18'0'16,"17"0"-1,1 0-15,17 0 16,17 0-16,89 0 16,-89 17-16,19-17 0,16 0 15,-16 0-15,87 0 16,-105 0-16,-19 0 16,19 0-16</inkml:trace>
  <inkml:trace contextRef="#ctx0" brushRef="#br0" timeOffset="83255.7881">28593 4463 0,'0'17'16,"17"1"-16,1 35 16,-18-18-16,18-17 15,-18 17-15,17 36 16,-17-36-16,18 0 0,-1 18 15,-17-35-15,0-1 16,0 1-16,18 0 0,-18-1 16</inkml:trace>
  <inkml:trace contextRef="#ctx0" brushRef="#br0" timeOffset="83439.3327">28663 4621 0,'35'-17'15,"-17"17"-15,0-18 0,35 0 16,-18 18-16,18-17 16,-35 17-16,-1 0 15,1 0-15</inkml:trace>
  <inkml:trace contextRef="#ctx0" brushRef="#br0" timeOffset="83579.5959">28875 4745 0,'0'0'15,"53"-18"-15,-18 18 0,-17-17 16,-1 17-16,1-18 15</inkml:trace>
  <inkml:trace contextRef="#ctx0" brushRef="#br0" timeOffset="83840.836">29404 4568 0,'0'0'0,"-18"0"0,1 18 16,-1-18 0,0 53-16,18-35 15,0 35-15,18-36 16,0 19-16,-1-19 0,19 1 16,52-1-16,-53 1 15,0-18-15,1 0 16,17 0-16</inkml:trace>
  <inkml:trace contextRef="#ctx0" brushRef="#br0" timeOffset="165306.0196">29774 9578 0,'0'18'16,"18"-18"0,17 0-1,-17 0-15,0-18 16,70 18-16,-53 0 15,89-18-15,-54 18 16,18 0-16,1 0 16,-1 0-16,88 18 15,-105-18-15,70 18 16,-88-18-16,-18 0 0,0 17 16</inkml:trace>
  <inkml:trace contextRef="#ctx0" brushRef="#br0" timeOffset="170734.1693">32350 5874 0,'-18'0'94,"0"0"-78,1 0-1,-1 0-15,-17 17 16,17 1-16,1 0 16,-19 35-1,19-36-15,-1 19 0,18-19 16,-18 54-16,36-18 16,0-36-16,-1 19 15,1-19-15,53 18 16,-54-35-16,18 0 15,1 0-15,34 0 16,-34-17-16,-19 17 0,18-18 16,1-35-16,-36 18 15,0-18 1,0 0-16,0 18 0,-18 0 16,0-1-16,1-52 15,-18 70-15,-18-34 16,35 34-16,-17 0 15,17 18-15,18 18 16,-18 17-16</inkml:trace>
  <inkml:trace contextRef="#ctx0" brushRef="#br0" timeOffset="172285.0654">32985 6279 0,'17'0'31,"1"18"32,0-18-48,17 18 1,0-18-16,36 0 16,-18 0-16,0-18 0,0 18 15,17 0-15,-35 0 16</inkml:trace>
  <inkml:trace contextRef="#ctx0" brushRef="#br0" timeOffset="176728.8886">3122 3404 0,'0'-17'15,"0"-1"1,0 0-16,-18 1 0,18-36 16,0 35-1,-17-17 1,17 17-16,0-17 15,0 0-15,17-18 16,1 18-16,-18-36 16,18 36-1,-18-36-15,0 36 16,0 0-16,-18-1 0,0-34 16,18 34-1,-17 1-15,17 18 16,0-1-16,17 18 0,19-18 15,-1 1-15,18 17 16,88-18-16,-53 18 16,89-18-16,-89 18 15,71-17 1,-71-1-16,-35 18 0,0 0 16,0 0-16,-18 0 0,0 18 15,-17-1-15,-18 1 16,-18-18-1,-17 18 1,17-18-16</inkml:trace>
  <inkml:trace contextRef="#ctx0" brushRef="#br0" timeOffset="177242.6038">2734 3069 0,'18'18'47,"-1"35"-31,1-36-16,0 19 15,-1-1-15,1-17 0,17 17 0,-17-18 16,70 1 0,-53 0-16,18-18 0,0 0 15,18-18-15,70-17 16,-88 17-16,53-35 15,-71 36-15,0-1 16,0 18-16</inkml:trace>
  <inkml:trace contextRef="#ctx0" brushRef="#br0" timeOffset="184242.8195">31909 6932 0,'17'-18'16,"1"1"-16,-18-1 15,0 1 1,18 17 0,-18-18-16,-18 18 0,0 0 15,-35 0 1,18 18-16,18-1 0,-1-17 15,0 18-15,1 35 16,17-36-16,0 19 0,35-19 16,18 36-1,0 0-15,-18-35 16,-17 17-16,-1-17 0,1 17 16,-53-35-1,-1 18 1,19-18-16,-1 0 15,0-18-15,1 18 0,-1 0 16,1-18 0,17 1-16</inkml:trace>
  <inkml:trace contextRef="#ctx0" brushRef="#br0" timeOffset="184525.5178">32173 7073 0,'0'0'0,"-17"0"16,-1 18-16,18-1 0,0 1 15,0 17-15,18-17 16,17 17-16,-17-17 16,17-18-16,18 18 15,-36-18-15,1-18 16,0 0-16,-18 1 15,-18-19-15,0 19 0,1-1 16,-1-17-16,-35 17 16,36 1-16,-19 17 15,54 0 1</inkml:trace>
  <inkml:trace contextRef="#ctx0" brushRef="#br0" timeOffset="184893.4629">32491 6703 0,'0'0'0,"-18"-35"0,1-1 16,17 19-16,0 34 16,0 54-1,0-36-15,0 18 0,17 0 16,1 35-1,-1-35-15,19 35 16,-19-53-16,-17 18 16,0-35-16,0 0 0,-35-1 15,17-17-15,1-17 16,-18-1-16,-1-17 16,19-1-16,-1 19 15,0-1-15,18 1 0,0-1 16,18 0-1,0 1-15,-1 17 0,19 0 16,-1 0-16,18 0 0,17 0 16,-34 0-16,-19 0 15,19 0-15,-36-18 16</inkml:trace>
  <inkml:trace contextRef="#ctx0" brushRef="#br0" timeOffset="185315.4075">32755 7161 0,'18'18'0,"-36"-36"15,36 54-15,-18-19 0,-18-17 16,18-17 0,0-1-1,18 0-15,-18-35 16,18 36-16,-1-36 15,1 53-15,0-18 16,-1 18 0,1 0-16,-18 18 0,18 0 15,-18-1 1,0 1-16,0-1 0,0 1 16,17-36 15,18 1-16,-17 17-15,0 0 16,17 0 0,-17 17-16,-1 1 0,1 0 15,0-1-15,-18 1 0,0 0 0,17-1 16,-17 19-16,0-19 16,0 1-16,-17 0 15</inkml:trace>
  <inkml:trace contextRef="#ctx0" brushRef="#br0" timeOffset="185771.4978">33232 7126 0,'-36'18'15,"72"-36"-15,-89 53 16,53 1-16,0-1 15,0-17-15,53 35 16,-36-53-16,36 17 16,-35-17-16,17 0 15,-17-17-15,-18-1 16,0 0-16,0-35 16,-18 36-16,1-19 0,17 19 15,-18-19-15,18 19 16,-18 17-16,36 17 15,0 1 1,-18 0-16,17-1 16,18 19-16,-17-19 15,0-17-15,17 18 16,-17-18-16,-18-18 31,0 1-15,-18 17-16,18-18 0,18 36 31,-1-1-15,1-17-16,35 18 15,-36 0-15,19-18 16</inkml:trace>
  <inkml:trace contextRef="#ctx0" brushRef="#br0" timeOffset="185922.3914">33637 7126 0,'-17'18'16,"-1"17"-1,0 0-15,18 1 0,-17 17 16,-1-18 0,18 0-16,-17-17 15</inkml:trace>
  <inkml:trace contextRef="#ctx0" brushRef="#br0" timeOffset="187501.1465">32314 7743 0,'18'0'31,"-18"18"-15,0 0-16,-18 17 15,18 0-15,0 36 16,18-36-16,0 36 15,-18-54-15,17 36 16,1-35-16,-18 0 16</inkml:trace>
  <inkml:trace contextRef="#ctx0" brushRef="#br0" timeOffset="188295.9362">32773 7814 0,'-18'0'0,"18"-18"15,-17 18 1,17 18-16,-18 0 16,1 17-1,17 0-15,17 1 16,-17-1-16,18-18 0,17 19 16,0-19-16,-17-17 15,17 0-15,1 0 16,-19 0-16,1-17 0,17 17 0,-17-36 15,-18 19 1,0-1-16,0-17 16,0 17-16,-18 1 0,0-1 15,-34-17 1,16 35-16,19-18 0,-19 18 0,19 0 16,-1 0-16</inkml:trace>
  <inkml:trace contextRef="#ctx0" brushRef="#br0" timeOffset="279839.2604">2311 9754 0,'-18'-17'15,"0"-1"1,-17 0-16,18 18 16,-19 0-16,19 18 0,-19 0 15,-17 17-15,18 0 0,-18 89 16,36-54-16,-19 89 16,36-88-1,36 52-15,-1-70 16,0 0-16,71 0 15,-53-36-15,0-17 16,-18 0-16,18 0 0,-18-17 0,-17-1 16,17-17-1,-35 0-15,-53-18 16,36 17-16,-72-34 16,37 52-16,-1 1 15,0 17-15,0-18 0,35 18 16,-17-18-16,52 18 15</inkml:trace>
  <inkml:trace contextRef="#ctx0" brushRef="#br0" timeOffset="280168.2147">2681 9931 0,'-53'0'15,"106"0"-15,-141 0 0,70 0 16,-35 53 0,53-18-16,0 53 15,18-35-15,17-18 0,-17 1 16,70 34-16,-53-52 16,18-1-16,-17 1 0,17-18 15,17 0 1,-52-18-16,17-17 0,-17 17 0,-18-52 15,-36-1 1,1 36-16,0 17 16,-36-52-16,54 52 15,-19 1-15,19 17 0,17-18 16,0 0 0</inkml:trace>
  <inkml:trace contextRef="#ctx0" brushRef="#br0" timeOffset="280379.7861">3052 9807 0,'17'18'16,"18"52"-1,-17-17 1,0 0-16,17 71 15,0-71-15,-17 0 0,0-18 16,-1 0-16,1 36 16,-1-54-16</inkml:trace>
  <inkml:trace contextRef="#ctx0" brushRef="#br0" timeOffset="280629.2369">3457 9895 0,'-35'18'15,"70"-36"-15,-105 54 0,52-19 16,-53 19-16,36-19 16,18 19-16,-1-19 0,18 1 15,35 17 1,0-17-16,1-1 0,17 1 15,0 0-15,52-1 16,-52-17-16,-17 18 0,-1 17 16</inkml:trace>
  <inkml:trace contextRef="#ctx0" brushRef="#br0" timeOffset="281624.4598">4815 9931 0,'0'53'16,"18"-18"-16,17 71 16,-17-53-16,17 17 0,-17-17 15,35 71 1,-36-71-16,1-1 0,-18-16 16,0-19-16,0 1 0,-18-18 15,-52-35 1,35-1-1,-1-16-15,19-1 0,-19 0 16,19-18-16,-1-88 16,18 89-16,0 17 0,71-35 15,17 70 1,-35 18-16,0 18 16,-18-1-16,0 1 0,1 35 15,-19-18-15,-34 36 16,-1-54-16,0 19 15,-52 17-15,52-36 16,-17-17-16,17 0 0,-17 0 16</inkml:trace>
  <inkml:trace contextRef="#ctx0" brushRef="#br0" timeOffset="282079.4989">5468 10001 0,'-18'0'16,"1"0"-16,-1 0 0,1 0 15,-19 18-15,19 0 16,17 17-16,-18 0 0,18-17 16,18 35-1,17-36-15,-17 1 0,17-18 16,18 18-16,-18-18 15,0-36-15,-17 36 16,0-35-16,-18 0 16,0-1-16,-18 19 0,18-1 15,-18 1-15,1-1 16,34 36 0,1 17-1,0-18 1,-1 1-16,18 17 0,-17-17 15,17-18 1,-35-18 0,0-17-16,0 17 15,0-17-15,0 18 0,-17-36 16,34 17 0,1 36-16,0-17 15,-1 17-15,19 17 16,-19 1-16,1 0 0</inkml:trace>
  <inkml:trace contextRef="#ctx0" brushRef="#br0" timeOffset="283093.1947">6068 10037 0,'0'0'15,"-18"0"-15,1-18 0,-1 18 16,0 0-16,-17 0 16,17 0-16,1 35 15,-1 0-15,18-17 16,18 53-16,-1-54 15,19 19-15,-19-19 0,19 1 16,-1-18-16,18 0 16,-36 0-16,1 0 15,0-18-15,-1-35 16,-17 36-16,-17-19 0,-1 19 16,0-1-16,-17-35 15,0 18-15,17 35 16,36 18-1,-1-1 1,1 1-16,0-1 16,-1 1-16,36 17 15,-35-17-15,0 0 16,-1-1-16,-17 1 16,18-18-16,-18-18 31,0-17-16,17 17-15,-17-17 16,0 17-16,18 1 16,-18-1-16,18 1 0,-1-1 15,1 18 1,-18 18-16,18-18 16,-18 17-16,17 1 15,-17-1-15,0 1 0,18-18 16,-18 18-16,18-1 15,-18-34 17,17-1-32,1 18 15,-18-18-15,0 1 0,17-1 16,1 18 0,-18-17-16,18 17 15,-1 17-15,1 1 16,0 17-1,-1-35-15,-17 18 16,18-1 0,0-17-16,-1 18 0,1-18 15,0 0-15,17-18 16,-18 1-16,1-1 16,-18 0-16,18 18 0,-18-17 15,-18-1 1,0 18-16,18-17 0,-17 17 15,-18 0-15,17 0 0,-17 35 16,35-18-16,0 1 16,17 53-16,1-54 15,17 19-15,0-19 0,54 1 16,-19-1 0,-35-17-16,-17-17 15,17-1-15,-17 1 16,-18-1-16,0 0 0,0 1 15,0-1-15</inkml:trace>
  <inkml:trace contextRef="#ctx0" brushRef="#br0" timeOffset="283253.7118">6914 10072 0,'18'0'16,"0"0"0,17 0-16,0 0 15,-17 0-15,17 0 16,0 0-16,18-18 15,-35 18-15,0-17 16,-18-1-16,-18 0 16,0 1-16</inkml:trace>
  <inkml:trace contextRef="#ctx0" brushRef="#br0" timeOffset="283425.3112">7073 9719 0,'0'71'16,"0"-142"-16,0 195 0,0-89 0,0 18 16,0-18-16,0 18 0,0-18 15,18 18-15,-18-18 0,0 1 16,17-1-16,1 18 16,0-18-16</inkml:trace>
  <inkml:trace contextRef="#ctx0" brushRef="#br0" timeOffset="283791.3952">7232 10213 0,'0'0'0,"18"0"0,-18 18 16,35-18 0,-35-18-16,18 18 15,17-35 1,-18 17-16,1 0 0,-18 1 0,18 17 15,-18-18-15,-18-17 16,0 35 0,1 0-16,-1 0 15,1 53-15,17-36 16,0 19-16,0 17 16,0-18-16,35 0 15,0-17-15,-17-18 16,17 0-16,0 0 15,-17-18-15,17 0 0,-17 1 0,17-18 16,-17-18 0,-18 35-16,0 0 15,0 1-15,-18 17 16</inkml:trace>
  <inkml:trace contextRef="#ctx0" brushRef="#br0" timeOffset="284070.3817">7796 10072 0,'-35'-18'16,"70"36"-16,-88-36 0,36 18 0,-1 0 15,1 0-15,-1 18 16,18-1-16,18 19 15,-1-19-15,1 19 0,17-1 16,0-17-16,1 34 16,-1-34-16,-17 17 15,-18-17 1,-18 0-16,0 17 16,1-17-16,-19-18 0,19 0 15,-1 0-15,-17 0 16</inkml:trace>
  <inkml:trace contextRef="#ctx0" brushRef="#br0" timeOffset="284184.0106">8026 10301 0,'0'-18'0</inkml:trace>
  <inkml:trace contextRef="#ctx0" brushRef="#br0" timeOffset="306860.9986">6950 2822 0,'0'0'16,"53"0"-16,17-17 0,107-1 15,-72 0-15,1 18 16,18-17-16,-1-1 0,36 0 15,-18 1-15,335-36 16,-317 53-16,17-18 16,1 1-16,176-1 15,-159 0-15,0 1 16,0 17-16,229-36 16,0 19-16,-193-1 15,-19 18-15,19-18 16,-1 18-16,230-17 15,-230-1-15,18 18 0,-18-17 16,18 17-16,265-18 16,-265 0-16,282 1 15,-265 17-15,265-36 16,-282 36-16,265-17 16,-265-1-16,229 18 15,-247-18-15,248 18 16,-248 0-16,0-17 15,212-1 1,-211 18-16,-19-17 0,213 17 16,-230 0-16,0-18 15,-18 18-15,0 0 0,1 0 16,-18 0-16,-1 0 0,125-18 16,-160 18-16,106-17 15,-141-1 1,1 18-16,-1 0 0,-18-18 15,1 18-15,-18 0 0,35-17 16,-70-1-16</inkml:trace>
  <inkml:trace contextRef="#ctx0" brushRef="#br0" timeOffset="307195.5426">21061 1711 0,'17'0'16,"1"18"-16,35-18 0,0 17 16,88 19-16,-53-1 15,71 18 1,-71-18-16,0 0 0,1 1 15,-1 16-15,0-16 0,-17 17 16,-19-18-16,54 36 16,-88-36-16,-18 0 15,-18-17-15,-52 17 16,-1-17-16,-70-1 16,53-17-16,-53 36 15,88-19-15,0 18 16</inkml:trace>
  <inkml:trace contextRef="#ctx0" brushRef="#br0" timeOffset="308851.3265">2152 11712 0,'0'18'0,"18"52"15,-1 36 1,1-53-16,-18 88 16,0-88-16,0 71 15,18-89-15,-18 0 16,0-17-16,0-36 16,-18-17-16,18-71 15,0 53-15,18-17 16,-18-19-16,0 19 0,17-71 15,1 70-15,-1 36 16,1 17-16,17 1 16,1 17-16,-19 17 15,1 1-15,35 53 16,-36-36-16,1 18 16,0 0-16,-1 35 15,1-35-15,0 35 16,-18-35-16,35 17 15,-17-52-15,-1 17 16</inkml:trace>
  <inkml:trace contextRef="#ctx0" brushRef="#br0" timeOffset="309280.043">2858 12047 0,'0'18'15,"0"17"1,17 1-16,-17-1 15,18 35 1,-1-34-16,-17-1 0,36 36 16,-36-36-16,17-18 15,1 1-15,0-18 16,-1 0-16</inkml:trace>
  <inkml:trace contextRef="#ctx0" brushRef="#br0" timeOffset="309452.412">3140 12047 0,'0'53'15,"0"-106"-15,0 142 0,0-54 0,17 53 16,1-53-16,-18 1 16,18-1-16,17 18 15,-35-36-15,0 1 0,0 0 16</inkml:trace>
  <inkml:trace contextRef="#ctx0" brushRef="#br0" timeOffset="309595.9613">2946 12312 0,'0'0'0,"17"0"0,36 0 15,-17 0-15,-1 0 16,53 0-16,-53 0 15,1 0-15</inkml:trace>
  <inkml:trace contextRef="#ctx0" brushRef="#br0" timeOffset="309792.4824">3669 12294 0,'0'0'16,"-18"53"-16,1-35 0,-19 35 15,19-18 1,-1 0-16,0-17 0,-17 17 16</inkml:trace>
  <inkml:trace contextRef="#ctx0" brushRef="#br0" timeOffset="310404.1552">4092 11677 0,'36'71'16,"-72"-142"-16,89 194 0,-35-70 0,17 53 15,-17-53-15,-1 35 16,1-52-16,-18 16 15,18-34-15,-18-36 16,-18-34 0,18-1-16,-18-71 15,18 54 1,0-19-16,0 19 0,36-54 16,-1 89-16,-17 17 15,-1 1-15,18 34 0,-17 1 16,17 70-16,-17-35 15,-18 18-15,18-18 0,-18 88 16,17-35 0,-17-53-16,18-1 15,17 37-15,0-54 16</inkml:trace>
  <inkml:trace contextRef="#ctx0" brushRef="#br0" timeOffset="310797.6529">4710 12083 0,'-18'17'16,"18"1"-16,-18 17 16,18-17-16,18-1 0,0 19 15,35-1 1,-36-35-16,1 18 0,-1-18 15,19 0-15,-19-18 16,1 0-16,0 1 16,-18-1-1,17 18-15,1 0 16,0 18 0,-1-1-16,1 1 0,-1 0 15,19-1 1,-19-17-16,19 18 0,-19-18 15,1 0-15,-18-18 0,18 1 16,-36-1-16,0-17 16,-17-18-1,0 18-15,-1-1 16,19 19-16,-1-1 16,36 18-16</inkml:trace>
  <inkml:trace contextRef="#ctx0" brushRef="#br0" timeOffset="311327.7231">5927 11324 0,'0'0'16,"0"-17"-16,-18 17 0,18 17 15,0 71 1,0-17-16,0 17 16,0 0-16,0 18 0,18-35 15,-1 87 1,1-87-16,-18-18 0,35 35 16,-17-53-16,-18-17 15,18 0-15,-18-1 16</inkml:trace>
  <inkml:trace contextRef="#ctx0" brushRef="#br0" timeOffset="311604.1739">5803 11959 0,'18'35'15,"-36"-70"-15,36 88 0,-18-18 0,35 36 16,-17-36-16,-1 0 16,1 1-16,17-1 15,1-17-15,34-1 16,-52-17-16,17 0 0,-17-17 16,17-19-16,18-34 15,-35 35-15,52-54 16,-17 36-16,0 1 15,-35 34-15,-1 0 16</inkml:trace>
  <inkml:trace contextRef="#ctx0" brushRef="#br0" timeOffset="312828.8952">1358 8837 0,'-17'0'15,"52"0"16,35-18-15,1 1-16,17 17 0,0 0 0,124 0 16,-106 0-1,17-18-15,1 18 16,-1 0-16,-17 0 0,18 0 0,34-17 16,-105 17-16,0 0 15,18 0-15,-54 0 16,1 0-16</inkml:trace>
  <inkml:trace contextRef="#ctx0" brushRef="#br0" timeOffset="313739.648">7532 9013 0,'70'0'16,"-17"0"-16,88 0 15,-52-17-15,105 17 16,-89 0 0,19 0-16,-18-18 0,17 18 15,124-35-15,-141 35 16,123-35-1,-158 17-15,35 18 0,-89 0 16,-34 0 0</inkml:trace>
  <inkml:trace contextRef="#ctx0" brushRef="#br0" timeOffset="314407.2796">12929 8961 0,'-17'17'16,"34"-17"-16,1 0 0,53 0 15,-1 0-15,1 0 16,140-17-16,36 17 15,-123-18-15,17 18 16,0 0-16,106-18 16,-159 1-16,0 17 15,-17 0-15,-18 0 0,-18 17 0,0-17 16</inkml:trace>
  <inkml:trace contextRef="#ctx0" brushRef="#br0" timeOffset="314991.9127">17427 8908 0,'0'0'0,"0"17"0,18-17 16,35 0-16,88 18 16,-53-18-16,36 0 0,17 0 15,17 0-15,1 0 16,18 0-16,-1 0 0,-17-18 15,-1 18-15,-34 0 0,88-17 16,-159 17-16,-18 17 16</inkml:trace>
  <inkml:trace contextRef="#ctx0" brushRef="#br0" timeOffset="317393.0394">8132 11624 0,'0'-18'0,"17"36"15,1 53 1,17-18-16,-17-1 0,-1 1 16,19 88-16,-36-88 15,35 36 1,-35-72-16,0 1 15,0-53 1,-18-54 0,1 36-16,17-88 15,0 71-15,17-54 16,19 71-16,-19 18 0,18 17 16,1 1-16,34 17 15,-34 35-15,-1 0 0,-17 18 16,17 53-1,-35-53-15,17 0 0,-17 18 16,18 34-16,-18-52 16,18-17-16,-1 52 15,1-71-15,0 1 0</inkml:trace>
  <inkml:trace contextRef="#ctx0" brushRef="#br0" timeOffset="317659.7369">9102 12030 0,'-18'-18'0,"36"36"0,-54-54 16,19 36-16,-1 0 15,-17 18-15,17 35 16,1-18-16,17 1 0,0-1 15,35 18 1,-18-18-16,54-17 16,-18-1-16,-18-17 0,36 0 15,-54-17-15,1 17 16,0-18-16,-18 0 0</inkml:trace>
  <inkml:trace contextRef="#ctx0" brushRef="#br0" timeOffset="318223.2463">9613 11324 0,'0'0'0,"0"-17"15,0-1-15,0-17 16,0 52 15,18 71-31,-18-35 16,0 18-16,17-1 0,-17 89 15,0-71 1,0-17-16,18 0 0,-18-1 16,18-17-16,-1 35 15,1-53-15,0 1 16,-18-19-16,0-34 15,0-1 1</inkml:trace>
  <inkml:trace contextRef="#ctx0" brushRef="#br0" timeOffset="318666.992">9366 11659 0,'0'18'0,"-17"-18"15,34 0 16,-17-18-15,18 1-16,0-1 16,-18 0-16,35-52 15,-18 35-15,1-1 16,17 1-16,18-53 16,-35 53-16,0-1 0,-1 1 15,1 0-15,-18-1 16,17 19-16,-17-1 15,18 18 1,0 18-16,17 35 16,0-36-16,-17 19 0,53 34 15,-19-35 1,-16 1-16,-1-1 0,0-17 16,-17 17-16</inkml:trace>
  <inkml:trace contextRef="#ctx0" brushRef="#br0" timeOffset="321504.5125">3757 8978 0,'18'0'47,"17"0"-32,0 0-15,36 0 16,-36 0-16,18 0 16,-35 18-16,-1-18 15</inkml:trace>
  <inkml:trace contextRef="#ctx0" brushRef="#br0" timeOffset="322120.4587">9825 9013 0,'-18'0'16,"36"0"-16,-53 0 0,35 18 15,53-18 1,-18 0-16,71 0 15,17 0 1,-70 0-16,0 0 0,17 18 16</inkml:trace>
  <inkml:trace contextRef="#ctx0" brushRef="#br0" timeOffset="323076.9586">19967 9172 0,'18'0'15,"17"0"-15,0 0 0,36 0 16,88 0-16,-71 0 16,0-17-16,71 17 15,-106 0-15,-18 0 16,-17 0-16,-1 0 0</inkml:trace>
  <inkml:trace contextRef="#ctx0" brushRef="#br0" timeOffset="335394.5639">2399 13547 0,'-18'0'16,"1"0"-16,-19 0 16,1 17-16,0 36 15,17-17-15,1-1 16,-1 18-16,0 0 0,1 35 15,34-53-15,1 18 16,35 0-16,0-18 16,53-17-16,-54-18 15,54-35 1</inkml:trace>
  <inkml:trace contextRef="#ctx0" brushRef="#br0" timeOffset="335673.9094">2787 13794 0,'-18'53'15,"36"-106"-15,-36 141 0,18-35 16,0-18-16,53 18 16,-35-35-16,17-18 15,36 0 1,-36-18-16,0 0 0,-17-17 15,0 17-15,-18-17 0,0-18 16,-18 18-16,0 17 16,-17-17-16,17 17 0,-17-17 15,17 35 1,1-18-16,-1 18 16,36 0-16</inkml:trace>
  <inkml:trace contextRef="#ctx0" brushRef="#br0" timeOffset="335958.0397">3246 13882 0,'0'0'0,"0"35"0,17-17 0,-17-1 16,0-34 31,0-36-47,0 18 15,0-36 1,18 36-16,-18-1 0,35-16 16,-17 34-1,-1 18-15,1 18 0,-18-1 16,18 18-16,17 36 16,-35-18-16,35 35 15,-17-53-15,17 18 16,0-35-1</inkml:trace>
  <inkml:trace contextRef="#ctx0" brushRef="#br0" timeOffset="336206.6691">3634 13705 0,'0'0'0,"17"36"16,1-1-16,17 36 15,0-19-15,-17-16 0,53 17 16,-18-36-16,-36-17 16,54 18-1,-54-36-15,19-17 16,-36 0-16,0-53 16,0 52-16,-36-52 15,19 53-15,-1 0 16,18 17-16,-18 0 0</inkml:trace>
  <inkml:trace contextRef="#ctx0" brushRef="#br0" timeOffset="338972.3755">5098 13635 0,'0'0'0,"17"53"0,19 88 16,-1-53-16,-18 18 0,1-18 16,0 89-16,-1-107 15,-17 36 1,0-124 0,-35-70-1,17 18-15,18 17 16,-17-18-16,-1 0 0,18-70 15,0 71 1,0 17-16,18 0 16,-1 18-16,1 17 0,17 0 0,18 36 15,-35 0-15,17 17 16,-17 18 0,-18-35-16,-18 17 15,1-18-15,-1 1 0,-17 17 16,17-17-16,-17-18 15</inkml:trace>
  <inkml:trace contextRef="#ctx0" brushRef="#br0" timeOffset="339228.0454">5574 13741 0,'0'0'0,"0"17"16,0 19-16,0 17 15,18-18-15,-1-18 16,18 1-16,-17 0 0,17-1 16,18-17-16,18-17 15,-71-1-15,17-35 16,-34 0 0,-18 36-16,-18-19 15,17 19-15,19 17 16,-19-18-16,19 18 15,34 0-15,-17 18 16</inkml:trace>
  <inkml:trace contextRef="#ctx0" brushRef="#br0" timeOffset="339511.4524">5962 13653 0,'0'0'15,"-18"17"-15,18 18 16,-17-17-16,34 35 16,1-18-16,17 18 15,1-35-15,-19-18 16,18 17-16,-17-17 0,35 0 16,-35-17-16,-18-18 15,0-1-15,-18 19 16,-17-36-16,17 35 15,0 0-15,-17 18 16,18 0-16,-1 0 0,0 0 16,18 18-16</inkml:trace>
  <inkml:trace contextRef="#ctx0" brushRef="#br0" timeOffset="339750.864">6297 13123 0,'0'0'16,"0"-17"-16,18 34 16,-1 36-1,1-17-15,-18 16 0,18 19 16,-18 0-16,0-1 0,17 18 15,1 53-15,17 1 16,-17-107-16,-1 18 16,1-18-16</inkml:trace>
  <inkml:trace contextRef="#ctx0" brushRef="#br0" timeOffset="342030.8485">7938 13476 0,'-36'18'16,"72"-36"-16,-89 53 0,35 1 0,0 34 15,18-17-15,0-18 0,0 18 16,53 18 0,-17-53-16,-1-1 0,71 1 15,-53-18 1,-18-18-16,0 1 0</inkml:trace>
  <inkml:trace contextRef="#ctx0" brushRef="#br0" timeOffset="342324.5323">8255 13811 0,'35'36'15,"-17"-36"-15,0 0 16,17 0-16,-18 0 0,54-36 15,-53 19 1,17-36-16,-35 35 16,0 0-16,-18-34 15,1 34-15,-19 0 0,-17 1 16,36 17 0,-1 0-16,1 0 15,-1 17-15,0 1 0,36 0 16</inkml:trace>
  <inkml:trace contextRef="#ctx0" brushRef="#br0" timeOffset="342624.5569">8643 13723 0,'18'53'15,"-36"-106"-15,53 141 0,-35-70 0,18 0 16,-18-1-16,18-17 15,-18-17 1,0-36 0,0 35-16,0-53 15,0 36-15,17-18 16,19 0 0,-19 36-16,18 17 0,-17-18 0,0 53 15,-1-17 1,-17 17-16,18 1 0,-18-1 15,18 18-15,-18-36 16,17 19-16,-17-19 0,18 1 16</inkml:trace>
  <inkml:trace contextRef="#ctx0" brushRef="#br0" timeOffset="342898.3611">9102 13705 0,'0'0'0,"0"18"0,35 35 15,-17-35 1,-1-1-16,1 1 0,35 0 16,-18-18-16,18 0 15,-35 0-15,-1-18 16,1-17-16,-18 17 15,0-17-15,0-1 0,-18 19 16,1-18-16,-1-18 16,0 17-16,18 19 15,-17 17-15</inkml:trace>
  <inkml:trace contextRef="#ctx0" brushRef="#br0" timeOffset="344426.6594">10283 13935 0,'36'176'16,"-19"-88"-16,-17-17 0,18-18 15,-18 35-15,18-70 16,-36-1 0,0-34-16,1-19 0,-1-17 15,0-70 1,1 52-16,17-70 16,0 71-16,17-71 15,19 70-15,17-52 16,-18 87-16,18 19 15,-18 17-15,-17 0 16,-1 17-16,-17 19 16,-17-1-16,-1 0 0,-17 0 15,0 18-15,-18 0 16,17-35-16,19 0 0</inkml:trace>
  <inkml:trace contextRef="#ctx0" brushRef="#br0" timeOffset="344688.6917">10689 13688 0,'-17'70'16,"34"-140"-16,-34 176 0,-1-71 16,36 35-16,-1-52 15,18 0-15,-17-18 16,35 0-16,-18 0 0,36-36 15,-54 1-15,19-18 16,-36 36-16,0-19 16,-53-17-16,35 36 15,-17 17-15,0-18 0,-1 18 16,-17 18 0,53-1-16,0 1 0,0 0 15,18-1-15,0-17 16</inkml:trace>
  <inkml:trace contextRef="#ctx0" brushRef="#br0" timeOffset="344966.2021">11095 13688 0,'0'0'0,"-18"17"16,18 1-16,-17 0 15,17 17-15,0 0 0,17 36 16,19-36-16,16 0 15,-16-35-15,34 0 16,-52 0-16,35-53 16,-53 36-16,17-18 15,-17-1-15,-35-34 16,18 34-16,-19 19 0,19-18 16,-19 17-16,1 0 15,17 18-15,18 18 31</inkml:trace>
  <inkml:trace contextRef="#ctx0" brushRef="#br0" timeOffset="345211.0581">11536 12982 0,'0'0'0,"17"71"15,-17-18-15,0 0 16,18 17-16,-18 18 0,0 1 0,18-1 16,-18 18-16,17-18 15,1 53-15,0-88 16,-18 0-16,17 17 15</inkml:trace>
  <inkml:trace contextRef="#ctx0" brushRef="#br0" timeOffset="346424.1843">13194 13141 0,'0'-53'16,"0"35"-16,-18-17 0,1 18 15,-19-1 1,19 18-16,-19 18 15,1 17-15,18 0 0,-1 36 16,18 70-16,0-71 16,0 18-16,0-17 0,18 0 15,-1-1-15,1 18 16,-18-52-16,0-1 16,-18-17-16,18-1 15</inkml:trace>
  <inkml:trace contextRef="#ctx0" brushRef="#br0" timeOffset="346550.7737">12894 13758 0,'106'106'0,"-212"-212"0,88 71 0,18 0 0,0 0 16,18 17-16,17 18 16,1-18-16,-1 18 15,18 0-15,0-17 0,0 17 16,35 0-16,-35 0 16,-18 0-16,-17 0 0</inkml:trace>
  <inkml:trace contextRef="#ctx0" brushRef="#br0" timeOffset="347013.792">13476 13617 0,'0'-17'15,"0"34"-15,-18-34 0,1 34 16,-1 19 0,1 16-16,17-34 15,0 17-15,17-17 0,18 35 16,1-53-1,-19 18-15,19-18 0,-19 0 16,19 0-16,-19-18 16,1 18-16,-18-18 0,0 1 15</inkml:trace>
  <inkml:trace contextRef="#ctx0" brushRef="#br0" timeOffset="347829.9922">14852 13123 0,'-35'-53'16,"-1"18"-16,19 0 0,-54 0 15,54 35-15,-19 0 16,19 17-16,-1 19 16,-17 87-1,35-52-15,0 17 0,17-18 16,-17 18-16,18-17 0,17 35 16,-35-53-16,0-18 15,18 0-15,-18-17 0,-35 0 16,17-18-1,0 0-15,1-36 0,-19 19 16,19-19-16,-18-34 16,17 35-16,0-18 15,18 35-15,36-17 16,-1 35-16,0 0 0,53 0 16,-35 17-1,0-17-15,-18 0 0,36 18 16,-53 0-16</inkml:trace>
  <inkml:trace contextRef="#ctx0" brushRef="#br0" timeOffset="348103.7931">15169 13511 0,'0'0'16,"-52"0"-16,34 18 0,-17-18 15,17 53 1,18-35-16,0 52 16,35-52-16,1-1 0,-1 1 0,53 0 15,-53-18 1,1 0-16,-19-18 0,1 18 15,-1 0-15,-34-18 16</inkml:trace>
  <inkml:trace contextRef="#ctx0" brushRef="#br0" timeOffset="349208.8801">16651 13617 0,'18'-17'15,"-18"-1"-15,0 0 16,0 1 0,-18-1-16,0 0 0,-17 18 15,18 18 1,-1 0-16,-35 35 16,35-18-16,18 0 0,0 0 15,0-17-15,36 35 16,-1-35-16,0-18 0,0 0 15,36 0 1,-36-18-16,-17-17 0,0 17 16,-18-17-16,0 17 0,0-17 15,-18-18-15,0 35 16,1 1-16,-36-1 16,17 36-1,36-1-15,0 19 16,18-19-16,0 1 15</inkml:trace>
  <inkml:trace contextRef="#ctx0" brushRef="#br0" timeOffset="349442.8464">16898 13653 0,'18'17'0,"-36"-34"0,36 52 16,-1-18-16,-17 1 0,18 0 15,0 17-15,-1-17 0,1-1 16,0 1-16,17 0 15,-18-18-15,1-18 16,-18-17 0,-18-1-16,18 19 15,0-19-15,0 19 0,0-54 16,0 54-16,0-1 16,18 18-16,0 0 15,17 18 1</inkml:trace>
  <inkml:trace contextRef="#ctx0" brushRef="#br0" timeOffset="349766.4258">17216 13653 0,'17'-36'16,"-34"72"-16,52-89 0,0 17 16,0 19-16,-17 17 15,53-36 1,-36 36-16,-17 0 0,-1 0 0,1 0 15,-1 0-15,-17-17 32,-35-1-32,35-17 15,-35-18-15,17 18 16,18-1-16,-17 1 0,-1 0 16,0 17-16,18 36 15,-17 35 1,17 0-1,0 0-15,0-1 16,0 1-16,0 0 0,0 53 16,0-71-16,17 54 15,1-72-15</inkml:trace>
  <inkml:trace contextRef="#ctx0" brushRef="#br0" timeOffset="350071.0584">17533 13847 0,'0'88'16,"0"-176"-16,0 229 0,0-36 16,0-69-16,0 17 0,0-18 15,0-17-15,0-1 0,-18-17 16,18-17 0,0-19-16,0-17 0,0-52 15,0 34 1,18 0-16,0 1 15,17-1-15,-17 18 0,52 1 16,-52 34-16,17 36 16,-17-1-16,-18 36 15,0-18-15,-18 36 16,0-53-16,1-1 16,17 1-16,0-36 15,17-17 1</inkml:trace>
  <inkml:trace contextRef="#ctx0" brushRef="#br0" timeOffset="350277.1153">17868 13670 0,'0'0'16,"0"18"-16,0-1 0,18 36 16,-1-17-1,1-36-15,0 0 0,-1 17 16,1-17-16,0 0 0,17-17 15,-35-1-15,0 0 16,18 1 0,-18-1-16,0 0 0,0 1 15,0-1 1</inkml:trace>
  <inkml:trace contextRef="#ctx0" brushRef="#br0" timeOffset="350459.8927">18115 13705 0,'18'-35'0,"-1"18"16,1-1-1,0 0-15,17 1 0,18 17 16,-18-18 0,0 18-16,1 0 0,-1 0 15,0 0-15,18-18 16,-35 1-16</inkml:trace>
  <inkml:trace contextRef="#ctx0" brushRef="#br0" timeOffset="350610.0706">18380 13300 0,'0'0'0,"0"70"0,0 1 15,-18 105 1,36-105-16,-18 17 0,17-17 15,-17-19-15,0 37 16,0-54-16,-17-17 0</inkml:trace>
  <inkml:trace contextRef="#ctx0" brushRef="#br1" timeOffset="547383.2232">2505 15311 0,'-18'-18'16,"36"36"-16,-1 52 16,19-17-16,-19 106 15,1-71-15,-18 18 16,0-18-16,0-17 0,18-19 16,-18 19-1,0-53-15,0-36 16,-18-70-1,18 35-15,-18-18 16,18-17-16,-17 18 0,-1-107 16,18 107-16,18-71 15,-1 88-15,1 35 16,0 0-16,34 18 16,-34 18-16,35 70 15,-35-17-15,17-18 0,-17 35 16,-1-18-16,36 72 15,-35-90-15,-1 19 16,-17-36-16,18 18 0,0 0 16,-18-35-16,0-1 15</inkml:trace>
  <inkml:trace contextRef="#ctx0" brushRef="#br1" timeOffset="547522.8408">2716 15822 0,'0'0'16,"53"0"-16,-35-18 0,53 18 15,-36 0-15,0 0 16</inkml:trace>
  <inkml:trace contextRef="#ctx0" brushRef="#br1" timeOffset="547906.5656">3016 15822 0,'0'0'15,"-17"53"-15,17-18 0,0 18 16,17-18 0,1-17-16,17 0 0,-17-1 15,52-17-15,-34 0 16,-19-17-16,19-19 0,-19 1 15,18-53-15,-35 35 16,0 0-16,-17-17 16,-18-71-16,-1 70 15,-17-17-15,-35-53 16,35 105-16,18 1 0,17 35 16,1 0-16,17 35 15,17 89 1,19 17-16,-1-70 0,0 17 15,71 35 1,-53-52-16,-18-36 0,71 36 16,-71-54-16,-17-17 15,0 18-15,-1-36 16,-17 1-16</inkml:trace>
  <inkml:trace contextRef="#ctx0" brushRef="#br1" timeOffset="548112.594">3369 15787 0,'0'0'0,"18"17"0,-1 19 16,1-1-16,17 0 16,-17 1-16,17-1 0,0-18 15,-17 1-15,17 0 0,-17-1 16,0-17-16,-1 0 0,1-17 16,-18-1-16,-18 0 15,18-17-15,-17-18 16,-1 18-16,18 0 15,0 17-15,0 0 0,18 18 16</inkml:trace>
  <inkml:trace contextRef="#ctx0" brushRef="#br1" timeOffset="548578.6968">3810 15875 0,'-18'0'0,"1"0"15,-1 18-15,0-1 16,18 1-16,18 35 16,0-36-16,35 19 15,-36-19-15,19-17 16,-1 0-16,-18 0 16,-17-17-16,0-19 15,-17 1-15,17 18 16,-35-36-1,17 35-15,0 0 0,18 1 16,-17 17-16,17 17 16,17 19-1,1-19-15,0 1 0,-1 0 0,1-1 16,35 18 0,-36-35-16,1 18 15,0-18-15,-18-18 16,0-17-1,0 0-15,35 0 16,-35 17 0,18 0-16,-1 1 15,1 17-15,0 0 0,-1 35 16,1-17-16,-1 35 16,1-18-16,0 0 15,-1 0-15,19-17 16</inkml:trace>
  <inkml:trace contextRef="#ctx0" brushRef="#br1" timeOffset="549195.9996">4269 15893 0,'0'17'16,"0"19"-16,0-89 0,0 123 15,17 1 1,19-54-16,-19 1 16,36-18-16,-35 0 15,-1 0-15,19-18 16,-36 1-16,0-1 16,0 0-16,0 1 15,-18-1-15,36 18 47,-1 18-31,1-1-16,17 1 15,-17-18-15,17 18 16,-17-18-16,35 0 16,-36 0-16,1 0 15,-18-18 32,18 0-31,-1 1-16,1-36 15,0 0-15,-1-35 16,-17 35-16,0-71 16,-17 54-16,-1 17 0,-17 0 15,-18-35 1,35 70-16,-17 1 0,17 17 15,0 0-15,1 52 16,17 19-16,0 0 16,17-1-16,1 1 0,17 17 0,1-18 15,52 54 1,-35-71-16,53-18 16,-53-17-16,17-18 15,-52-18-15,-1 18 16,-17-18-16</inkml:trace>
  <inkml:trace contextRef="#ctx0" brushRef="#br1" timeOffset="549575.0068">5345 15399 0,'17'0'16,"-34"0"-16,34 17 15</inkml:trace>
  <inkml:trace contextRef="#ctx0" brushRef="#br1" timeOffset="549695.8981">5433 15787 0,'17'-18'0,"1"1"16</inkml:trace>
  <inkml:trace contextRef="#ctx0" brushRef="#br1" timeOffset="552200.3399">1341 17886 0,'0'0'16,"17"0"-16,-17 17 0,0-34 15,0-1 1,0 1-16,-17-72 16,-1 36-16,0-52 15,1 52-15,-19-53 16,19 53 0,17 18-16,-18-1 0,18 1 15,0 17-15,0 1 16,18-1-1,35 18 1,-36 0-16,19-17 16,52 17-16,-35-18 15,0 18-15,0-18 0,52 1 16,-69 17 0,17 0-16,-18-18 0,-18 18 15,1 0-15,0 0 16</inkml:trace>
  <inkml:trace contextRef="#ctx0" brushRef="#br1" timeOffset="552648.7662">1058 17886 0,'0'17'31,"18"1"-15,0 0-16,-1-1 0,19 54 15,-19-36-15,36 18 16,-35-35-1,35 17-15,-36-35 16,19-18-16,16-34 16,-16 16-16,34-34 15,-52 34-15,35-34 16</inkml:trace>
  <inkml:trace contextRef="#ctx0" brushRef="#br1" timeOffset="570083.1977">7355 15363 0,'-52'-35'16,"-1"35"-16,17 0 0,-34 35 15,34-17-15,19 0 16,-1 17-16,1 18 15,34-18-15,1-17 0,17 0 16,36 34 0,-36-34-16,18 0 0,17 17 15,-52-17-15,0-1 16,-18 1-16,0 0 16,-36 17-16,1-18 15,-35 1 1,34-18-16,-34-18 15</inkml:trace>
  <inkml:trace contextRef="#ctx0" brushRef="#br1" timeOffset="570233.4449">7567 15610 0,'35'71'15,"-70"-142"-15,70 177 0,-35-70 16,18 34-16,-18-52 15,18 17-15</inkml:trace>
  <inkml:trace contextRef="#ctx0" brushRef="#br1" timeOffset="570350.8185">7549 15328 0,'0'0'15,"18"35"-15,0-17 0,-1 0 16</inkml:trace>
  <inkml:trace contextRef="#ctx0" brushRef="#br1" timeOffset="570733.9516">7955 15469 0,'0'0'15,"-88"53"-15,70-17 16,1-19-16,-1 54 16,18-36-16,53 18 15,-18-35-15,-17-18 16,17 0-16,0 0 0,1 0 16,17-53-16,-36 35 15,-17-53 1,0 36-16,0 18 0,0-1 15,0 36 1,0 17-16,18 0 0,0 36 16,-1-1-16,1 1 0,-1-1 15,1 1-15,0-18 16,-1 17-16,1 19 16,-36-72-16,1 18 0,-19-35 15,-16 18 1,-1-18-16,17-18 0,1 1 0,0-18 15,0-1-15,-1 1 16,1-18-16,17-18 0</inkml:trace>
  <inkml:trace contextRef="#ctx0" brushRef="#br1" timeOffset="571367.9325">8326 15558 0,'17'17'0,"-34"-34"0,34 69 16,-17-34-16,18 0 16,-18-1-16,0 1 0,17 0 15,-34-36-15,17-17 16,-18 17 0,1-35-16,17 18 15,0 17-15,0 1 16,17 17-16,36 0 15,-35 17-15,-1 1 0,1 17 16,0-17-16,-1 35 16,1-36-1,-18-34 1,0-1 0,0 0-16,0-17 15,18 0-15,-1 35 16,1-18-16,0 36 15,17 17-15,-18-17 16,-17-1-16,18 1 0,-18 0 16,18 17-16,-1-35 15,-17 18-15,18-18 16,0-18-16,-18-17 16,0 17-16,17-17 15,-17 17-15,0 1 16,0 34-1,18 36 1,-18-18-16,18 1 0,-1-1 16,1 0-16,-1-17 0,19-1 15,17 1-15,-36-18 16,1-18 0,-18 1-16,-18-36 0,1 35 15,-36-35 1,17 36-16,-16-19 15,34 36-15,0 0 16,36 0-16,17 0 16</inkml:trace>
  <inkml:trace contextRef="#ctx0" brushRef="#br1" timeOffset="571524.2312">9031 15610 0,'0'36'15,"0"-72"-15,18 89 0,-1-35 16,19 35 0,-19-35-16,1-1 0,0 1 15,-1-1-15,1-17 0</inkml:trace>
  <inkml:trace contextRef="#ctx0" brushRef="#br1" timeOffset="571624.8716">9137 15540 0,'18'18'0</inkml:trace>
  <inkml:trace contextRef="#ctx0" brushRef="#br1" timeOffset="571997.5008">9349 15575 0,'0'35'0,"0"1"15,17-19-15,-17 1 0,18 0 16,17-1 0,-17-17-16,17-35 15,-35 17-15,18-17 0,-1-35 16,-17-36-1,-17 53-15,17-18 0,-18 1 16,-35-71 0,18 88-16,0 0 0,17 35 15,0 0-15,18 36 16,0 17-16,0 18 0,0 0 16,18 18-16,35 70 15,0-71-15,0 1 0,-18-18 16,53 17-1,-53-34-15,-17-19 0,17 1 16,-17 0-16,0-18 16</inkml:trace>
  <inkml:trace contextRef="#ctx0" brushRef="#br1" timeOffset="572436.435">10001 14923 0,'-17'88'16,"34"-176"-16,-34 246 0,17-87 0,-18 88 16,0-89-16,18 18 0,-17 53 15,17-88 1,0-17-16,17-1 0,19 0 16,-19-35-16,36-35 15</inkml:trace>
  <inkml:trace contextRef="#ctx0" brushRef="#br1" timeOffset="572608.5885">10160 15381 0,'0'0'16,"35"18"-16,1-18 0,16 0 15,54-18-15,-53 0 16,0 1-16,-18-1 0,18-17 15,-35 17-15,-18 1 16,0-1-16</inkml:trace>
  <inkml:trace contextRef="#ctx0" brushRef="#br1" timeOffset="572758.7823">10283 15205 0,'36'106'15,"-72"-212"-15,72 264 0,-19-105 0,19 53 16,-19-53-16,1-18 16,0 1-16,17 17 15</inkml:trace>
  <inkml:trace contextRef="#ctx0" brushRef="#br1" timeOffset="573220.745">10583 15469 0,'0'0'15,"-35"36"-15,35-19 0,-18 19 0,18 16 16,18-34-16,0 0 16,35-18-1,0 0-15,-18 0 0,-18-18 16,1 0-16,-18-17 15,0 0-15,0 17 16,-18 1-16,1-1 0,-1 0 16,18 1-16,-17 34 15,17 1 1,17 0-16,-17-1 0,18 1 16,-1 17-16,19 0 15,-19-17-15,19 17 16,-19-35-16,1 0 0,-18-17 15,0-19 1,0 19 0,0-1-16,0-17 15,18 17-15,34 36 16,-34-18-16,0 18 16,35 17-16,-36-18 15,1 1-15,17 0 16,-35-1-16,0 1 15,18-18-15,-18 18 16</inkml:trace>
  <inkml:trace contextRef="#ctx0" brushRef="#br1" timeOffset="573592.5392">11095 15011 0,'0'0'15,"18"88"-15,-1-35 0,1 70 16,-18-52-16,17 70 16,1-88-16,-18 0 15,18-18-15,-18-17 0,17 17 16,-17-53 15,0-35-31,18 18 16,-18 18-16,53-19 15,-35 36-15,34 0 16,-34 18-16,0 0 16,-1-1-16,19 36 15,-19-35-15,-17 17 0,0-17 16,18 17-16,-18 0 15</inkml:trace>
  <inkml:trace contextRef="#ctx0" brushRef="#br1" timeOffset="574717.1969">13776 15152 0,'0'0'16,"18"70"-16,-1 1 0,1 17 0,-18 53 16,0-70-16,0-18 15,0 0 1,0-71-1,-35-70-15,35 35 16,-18-18-16,0 1 16,18-1-16,0 1 0,36-71 15,-19 88-15,36 0 16,35 17-16,-35 36 16,-17 0-16,-1 18 15,-18 0-15,-17 17 0,0 36 16,0-36-16,-35 18 15,18-18-15,-19 0 0,-17 36 16,18-54-16,17 1 16,1 0-16,-1-18 15,18 17-15,18-17 0,-18 18 16,35 0-16,18 35 16,-18-18-16,-17-17 15,17 17-15,18 18 16,-35-18-16,-1-17 0,1-1 15,0 1-15</inkml:trace>
  <inkml:trace contextRef="#ctx0" brushRef="#br1" timeOffset="575045.4893">14270 15540 0,'18'35'0,"-1"-35"16,1 18-16,52-18 16,-52-18-16,17 1 0,-17 17 15,0-18-15,-18-35 16,0 35-16,-18 1 0,0-19 16,-35 1-1,-17 35-15,52 0 16,-17 18-16,17 17 0,18 18 15,0-18-15,18 1 16,17-19-16,0 18 0,18-17 16,0 0-16,0-1 0,0-17 15,35 18 1,-52-18-16,-1-18 16</inkml:trace>
  <inkml:trace contextRef="#ctx0" brushRef="#br1" timeOffset="575407.068">14817 15046 0,'-36'0'0,"19"18"16,-1-1-16,0 71 15,1-35-15,17 0 0,17 0 16,19 35-1,-1-52-15,0-1 0,1 0 16,52 1-16,0-1 16,-53-35-16,1 17 15,-1-17-15,0 0 16,-35-17-16</inkml:trace>
  <inkml:trace contextRef="#ctx0" brushRef="#br1" timeOffset="575822.8373">15205 15117 0,'-18'0'16,"18"17"-16,0 18 0,0 54 15,0-54-15,35 71 16,-35-71-16,36 18 16,17 18-16,-18-36 15,0-18-15,0-17 0,1 0 16,-1-17-16,18-54 16,-18 36-16,-17 0 15,-1-18-15,-17-53 16,18-18-16,-36 89 15,18 0-15,-17 0 0,17 17 16,0 53 0,0 53-1,0-35-15,17 18 16,1-18-16,0 0 16,17 0-16,0 0 0,18 52 15,-35-69-15,-1 17 16</inkml:trace>
  <inkml:trace contextRef="#ctx0" brushRef="#br1" timeOffset="587056.867">16298 8961 0,'18'0'16,"0"0"-1,52 0-15,-52 0 16,17 17-16,0-17 16,-17 18-16,0 17 0,-18 36 15,-18-18-15,-17 52 16,-1-52-16,19 0 16,-1 18-16,-17 35 15,17-53-15,18-1 0,0 1 16,36 36-16,-19-54 15,18 0-15,1 0 0,-1 1 16,0-1-16,36 18 16,-54-18-16,1 18 15,0-18-15,-18-17 16,-18 0-16,18 17 0,-18-17 16,1-1-16</inkml:trace>
  <inkml:trace contextRef="#ctx0" brushRef="#br1" timeOffset="587951.91">16051 9102 0,'-17'17'16,"-1"-17"-16,18 18 15,-18-18-15,36 0 47,0-18-31,-18 1 0,17-1-16,19 0 0,-19-17 15,1 0-15,0 0 16,-1 17-16,-17-17 0,36-1 15,-19 19-15,18-19 16,-17 19-16,17 17 16,-17-18-16,17 18 0,18 18 15,-18 17-15,1-17 16,17 17-16,-18-17 0,18 17 16,-18-17-16,53 34 15,-52-34-15,-1 0 0,-17-1 16,-1 1-16</inkml:trace>
  <inkml:trace contextRef="#ctx0" brushRef="#br1" timeOffset="589570.3888">14623 10495 0,'17'35'0,"-17"-17"15,0 17-15,18 54 16,-18-37-16,0 72 16,0-89-16,0 36 15,0-54-15,0 1 16,0-36 0,0-52-1,18 17-15,-18-18 0,17 18 0,-17 1 16,35-54-1,-35 70-15,18 19 0,0-1 16,-1 18-16,1 0 0,0 35 16,-1 1-16,1 52 15,-18-35 1,0 0-16,18-18 0,-1 0 16,1 1-16,0 34 15,-1-52-15,18-1 16</inkml:trace>
  <inkml:trace contextRef="#ctx0" brushRef="#br1" timeOffset="591121.0279">15240 10830 0,'0'18'16,"0"17"-16,0 0 15,0 36-15,0-36 16,0 1-16,18-1 0,-1 18 15,-17-36 1,18 1-16,0-18 0,-1 0 16</inkml:trace>
  <inkml:trace contextRef="#ctx0" brushRef="#br1" timeOffset="591287.035">15452 10901 0,'0'0'16,"0"70"-16,0-34 0,17-1 16,1 36-1,0-36-15,-18-18 0,35 36 16,-35-35-16,0 0 16</inkml:trace>
  <inkml:trace contextRef="#ctx0" brushRef="#br1" timeOffset="591435.0126">15363 11095 0,'36'-18'16,"-1"1"-16,0 17 16,1-18-1,-19 18-15</inkml:trace>
  <inkml:trace contextRef="#ctx0" brushRef="#br1" timeOffset="591689.7308">15681 10760 0,'53'17'15,"-35"1"-15,17 0 0,35 17 16,-34-35-16,17 35 16,-18-17-1,-18-1-15,1-17 16</inkml:trace>
  <inkml:trace contextRef="#ctx0" brushRef="#br1" timeOffset="591866.3902">15946 10689 0,'-53'88'16,"106"-176"-16,-124 212 0,36-54 15,35-35-15,0 1 0,0-19 16,17 19-16,1-19 16</inkml:trace>
  <inkml:trace contextRef="#ctx0" brushRef="#br1" timeOffset="592289.0587">16228 10866 0,'17'52'15,"-34"-104"-15,34 122 0,1-52 16,0-1-16,-18-34 31,0-19-15,0 1-16,0 0 0,17-36 16,-17 36-16,18 0 15,-18 17-15,35-17 16,-17 17-16,0 18 15,-1 0-15,18 18 0,-17 0 16,0-1-16,-1 18 0,1 18 16,-18-17-16,18-1 15,-18 0-15,0-17 16,0-1-16,0 1 0</inkml:trace>
  <inkml:trace contextRef="#ctx0" brushRef="#br1" timeOffset="593485.149">16916 10954 0,'0'-18'16,"-18"36"-1,0-1 1,1 36 0,-1-17-16,18-19 15,0 1-15,0 17 0,0 0 16,18-35-16,17 0 16,-17 0-16,-1-17 15,1-1-15,0-17 16,-1 17-16,-17 1 15,18 17-15,0 0 16,-1 17-16,18 1 16,-17 0-16,0-18 0,-1 17 15,1 1 1,0-18-16,-18-18 16,-36-17-1,19 17-15,-1 1 16,0-1-16,1 0 0,-1 1 15,18-1-15,0 0 16,18 1-16</inkml:trace>
  <inkml:trace contextRef="#ctx0" brushRef="#br1" timeOffset="593706.6577">17304 10724 0,'35'0'15,"-70"0"-15,105 18 0,-34 0 0,34 17 16,-17 0-16,0 1 16,-35-1-16,17-18 15,-35 1-15,18 0 16,-36-18-16</inkml:trace>
  <inkml:trace contextRef="#ctx0" brushRef="#br1" timeOffset="593869.4188">17551 10724 0,'0'0'0,"-53"89"0,35-54 16,1 0-16,17 18 15,0-35-15,17-1 0,-17 1 16,53-18-16,-35 0 16</inkml:trace>
  <inkml:trace contextRef="#ctx0" brushRef="#br1" timeOffset="594197.0947">17780 10760 0,'0'0'0,"18"35"16,-18 36-16,0-54 15,17 18-15,-17-17 16,0-36 0,0-17-1,0 0-15,0-36 16,18 36-16,0-35 15,-1 34-15,18 1 16,-17 35-16,0 0 16,17 35-1,-17-17-15,-1 17 0,-17 0 16,18-17-16,-18 17 0,18 18 16,-1-17-1,-17-1-15,0-18 0</inkml:trace>
  <inkml:trace contextRef="#ctx0" brushRef="#br1" timeOffset="594457.5652">18344 10760 0,'-17'17'16,"34"-34"-16,-52 52 0,35-17 0,0 35 16,18-36-1,-1 1-15,36 35 16,36-36-16,-37 1 16,-16-18-16,-1 0 0,36 0 15,-54 0 1,-17-18-1</inkml:trace>
  <inkml:trace contextRef="#ctx0" brushRef="#br1" timeOffset="595537.6348">17974 11412 0,'53'18'0,"-18"-18"16,18 0-16,71 0 16,-54-18-16,71 18 15,-88 0-15,-18 0 16,-17 0-16,17 18 0</inkml:trace>
  <inkml:trace contextRef="#ctx0" brushRef="#br1" timeOffset="596943.3992">18362 10795 0,'0'-18'31,"18"1"-15,-1-1-16,19 0 15,-19 1-15,19-1 16,-19 18 0,1 0-16,-18 18 15,0-1 1</inkml:trace>
  <inkml:trace contextRef="#ctx0" brushRef="#br1" timeOffset="597733.7023">20214 10389 0,'0'-53'0,"0"106"0,0-141 15,-17 53-15,17 17 0,-36-52 16,-17 34 0,36 36-16,-1 0 15,-17 18-15,0 53 16,17-19-16,0 107 16,18-88-16,18 17 0,0-17 15,-1-1-15,18 1 0,18 34 16,-35-69-16,35 34 15,-53-52 1,0 0-16,0-36 16,-35 18-16,-1-53 15,1 18-15,17-1 16,-17 1-16,18 0 16,17 17-16,17 1 15,36 17-15,-18 0 16,18 0-16,0 0 0,35 0 15,-35 0 1,-35 0-16</inkml:trace>
  <inkml:trace contextRef="#ctx0" brushRef="#br1" timeOffset="597951.0549">20479 10707 0,'0'0'0,"17"35"16,1-17-16,17 17 15,18 0-15,0-17 16,-18 17-16,36-17 16,-18 17-1,-35-17-15,-1-1 0,-17 1 16</inkml:trace>
  <inkml:trace contextRef="#ctx0" brushRef="#br1" timeOffset="598468.6261">20796 10707 0,'-17'17'0,"-19"1"0,-17 35 16,-17 35 0,35-53-16,-18 36 15,35-36-15,18-17 16,0 17-16,18-17 0,17-18 15,-17 18-15</inkml:trace>
  <inkml:trace contextRef="#ctx0" brushRef="#br1" timeOffset="598720.2199">21184 10231 0,'-53'-18'0,"106"36"0,-123-36 16,17 36-16,35 17 15,1 71 1,17-36-16,0-17 16,0 18-16,17-1 0,54 54 15,-54-71-15,36 70 16,-35-88-16,-18 36 15,0-53-15</inkml:trace>
  <inkml:trace contextRef="#ctx0" brushRef="#br1" timeOffset="598862.2531">21008 10813 0,'18'-18'15,"-36"36"-15,53-36 0,18 18 16,-35 0-16,17 0 0,36 0 15,-54 0-15,19 0 16,-19 0-16,1 0 0</inkml:trace>
  <inkml:trace contextRef="#ctx0" brushRef="#br1" timeOffset="599263.4158">21661 10742 0,'17'0'16,"1"18"-1,17-18-15,18 35 16,-18-17-16,1 17 16,-1-17-16,-17-1 0,-1 1 15</inkml:trace>
  <inkml:trace contextRef="#ctx0" brushRef="#br1" timeOffset="599430.6692">21908 10707 0,'-53'35'16,"17"0"-16,19 1 15,-19 17-15,36-18 16,0 0-16,18-17 0,0 17 16,35 0-16,-36-35 15</inkml:trace>
  <inkml:trace contextRef="#ctx0" brushRef="#br1" timeOffset="599786.1777">22243 10654 0,'0'70'16,"0"-140"-16,0 176 0,0-71 0,0 18 15,17-18-15,-17-17 16,0-36 15,18-52-15,0 34-16,-1-69 16,1 69-16,-1-17 0,19 0 15,17 36 1,-18 17-16,-17 17 15,-1 1-15,36 53 16,-35-36-16,-18 71 16,0-53-16,0-18 0,0 18 15,0-18-15,17 0 0,-17-17 16,0 0-16,0-1 0</inkml:trace>
  <inkml:trace contextRef="#ctx0" brushRef="#br1" timeOffset="600063.6422">22948 10742 0,'-17'0'0,"-1"0"0,53 0 0,-88 0 0,18 18 15,0 35 1,35-18-16,0 0 0,0 0 16,17-17-16,19 17 0,34 1 15,-35-19-15,18 1 16,-17-18-16,-19 0 16,19 0-16,-19 0 0,-17-18 15,-17 18-15</inkml:trace>
  <inkml:trace contextRef="#ctx0" brushRef="#br1" timeOffset="600426.0503">22348 11412 0,'0'0'15,"36"0"-15,-1 0 0,0-17 16,106 17 0,-70 0-16,105 0 15,-87 0-15,87 17 16,-105-17-16,34 18 16,-87-18-16,-18 18 15</inkml:trace>
  <inkml:trace contextRef="#ctx0" brushRef="#br1" timeOffset="604708.2304">18362 11800 0,'0'-17'0,"18"34"47,-1 36-31,1-17-16,0 69 15,-1-52-15,-17 0 16,18 53-16,0-71 16,-18 18-16,17-17 0,-17-1 15,0 0-15,-17-35 16</inkml:trace>
  <inkml:trace contextRef="#ctx0" brushRef="#br1" timeOffset="605008.2842">18080 12083 0,'0'0'15,"18"-18"1,34-17 0,-16 17-16,-1 0 15,36-34-15,-19-1 16,-34 17-16,0 1 16,17-18-16,-35 18 15,18 17-15,-1 36 31,19 17-15,-1 0-16,35 36 16,-34-53-16,-1-1 15</inkml:trace>
  <inkml:trace contextRef="#ctx0" brushRef="#br1" timeOffset="653514.7004">11977 7849 0,'0'18'79,"0"0"-79,0-1 15,-18 36 1,1-35-16,-1 70 15,18-35-15,-18 70 16,1-34-16,17-19 0,-18 36 16,18-18-16,-18 18 15,18 0-15,0 0 0,-17 105 16,-1-105-16,18-18 16,0 1-16,0 87 15,-18-106-15,18-17 0,0 0 16,0 53-1,0-88-15,0 17 0,0-17 16,0-1-16,18 1 16,-18-53-1</inkml:trace>
  <inkml:trace contextRef="#ctx0" brushRef="#br1" timeOffset="653974.354">11536 7920 0,'17'0'16,"1"0"-1,0-18-15,17 1 0,36-36 16,-36 35-16,0-17 16,0-1-16,1 19 15,34-36-15,-52 53 16,0 0-16,-1 0 0,1 35 16,-1-17-16,19 70 15,-19-53-15,1 1 0,17-1 16,1 18-1,-36-18-15,17-17 0,-17-1 16</inkml:trace>
  <inkml:trace contextRef="#ctx0" brushRef="#br1" timeOffset="655381.9831">10548 10178 0,'0'0'16,"18"70"-16,-1-35 0,-17 18 15,0 36 1,0-1-16,-17-53 15,17-17-15,0-1 16,-18-34-16,18-1 16,0 0-16,-18-70 15,18 53-15,18-18 0,0-18 16,-1 54 0,1-1-16,-18 1 0,18 17 15,-1 0-15,1 17 16,0 1-16,-18 17 0,17 36 15,1-36-15,-18 0 16,17 36-16,-17-36 16,0-17-16,18-1 0,-18 1 15</inkml:trace>
  <inkml:trace contextRef="#ctx0" brushRef="#br1" timeOffset="655643.6184">10795 10407 0,'0'53'0,"0"-106"0,0 141 15,35-53 1,-17-35-16,35 18 16,-36-18-16,36-18 15,-35 18-15,0-35 16,-18 0-16,-18-18 15,0 35-15,1-17 16,-19 17-16,19 1 0,-36-1 16,35 0-16,1 18 15,17-17-15</inkml:trace>
  <inkml:trace contextRef="#ctx0" brushRef="#br1" timeOffset="655921.411">11095 10495 0,'-18'35'15,"36"-70"-15,-53 70 0,17-17 0,18-36 32,18-17-32,-18 18 15,0-1-15,17-35 16,1 35-16,0 1 15,-1 17-15,1 0 16,-1 17 0,1 1-16,-18 0 0,18-1 15,-18 1-15,35 17 16,-35-17-16,18-18 16</inkml:trace>
  <inkml:trace contextRef="#ctx0" brushRef="#br1" timeOffset="656200.23">11377 10460 0,'18'0'15,"-1"0"-15,19-18 16,-1 18-16,0 0 16,0-17-16,-17 17 15,17-18 1</inkml:trace>
  <inkml:trace contextRef="#ctx0" brushRef="#br1" timeOffset="656403.5844">11536 10072 0,'0'0'16,"17"0"-16,1 17 15,0 36 1,-1-17-16,1 69 16,-18-52-16,0 18 0,0-18 15,18 53-15,-1-36 16</inkml:trace>
  <inkml:trace contextRef="#ctx0" brushRef="#br1" timeOffset="656593.4552">11800 10425 0,'0'0'16,"18"53"-16,-18-36 0,18 18 0,-1-17 15,19 17 1,-36-17-16,17 0 0,1-1 15</inkml:trace>
  <inkml:trace contextRef="#ctx0" brushRef="#br1" timeOffset="656965.9206">11942 10583 0,'17'-17'16,"-17"-19"-1,18 19-15,-18-18 0,17-18 16,1 35-16,0-17 16,-1 35-1,1 0 1,-18 35-16,18-17 0,-18-1 16,0 19-16,17 16 15,-17-34-15,18 0 16,0-1-16,-18 1 0,35-18 15</inkml:trace>
  <inkml:trace contextRef="#ctx0" brushRef="#br1" timeOffset="657540.0414">12206 10460 0,'0'0'15,"18"18"-15,-1-18 0,1 0 16,35 0-16,-35 0 16,-1-36-16,1 36 15,-18-17-15,-18-1 16,1 0 0,-1 18-16,0 0 0,1 18 15,17 0-15,-18-1 0,18 19 16,18-19-16,-18 1 15,17-1-15,1-17 0,0 18 16,35-18-16,-18 0 16,18-35-1,-36 17-15,-17 1 16,0-1-16,0 0 16,-17 18-16,-19 0 15,19 18-15,17 35 16,0-36-1,0 1-15,17 0 0,-17-1 16,18 1-16,17 17 16,-17-35-16,0 0 0,-1 0 15,1 0-15,0-17 16,-18-1-16,0 0 16,0-17-1,0 17-15,0 1 16,17 17-1,1 17-15,-1 1 16,1-18-16,0 18 16,-1-18-1,1 0-15,-18 17 0,18-17 16,-18-17-16,17 17 16</inkml:trace>
  <inkml:trace contextRef="#ctx0" brushRef="#br1" timeOffset="657744.0945">12859 10513 0,'0'0'0,"17"17"0,-17 1 16,18 17-16,0-35 15,-18 18 1,17-18-16,-17-18 16</inkml:trace>
  <inkml:trace contextRef="#ctx0" brushRef="#br1" timeOffset="657895.0109">12823 10336 0,'18'0'0,"0"18"16,-1-18-16,19 0 16,-19 0-16,1 0 0,0 0 15,-1 0 1</inkml:trace>
  <inkml:trace contextRef="#ctx0" brushRef="#br1" timeOffset="657978.5568">13000 10354 0,'0'0'16</inkml:trace>
  <inkml:trace contextRef="#ctx0" brushRef="#br1" timeOffset="658429.6272">13035 10178 0,'0'53'16,"0"-1"-16,0-16 0,0 52 16,18-53-16,-18 1 15,17-1-15,-17 0 0,36 0 16,-19-17-1,-17 0-15,18-1 0,0-17 16,17 18 0,-17 0-16,17 17 15,-18 18 1,-17-36-16,0 19 16,0-19-16,0 1 0,-17 0 15,-1 17-15,1-35 16,-1 0-16,0-35 15,18 17-15,0-17 16,36-36-16,16 1 16,-16 34-16,-1 19 15,0-1-15,18-17 16,-35 35-16,-1-18 16,-34 36-16,-18-18 15</inkml:trace>
  <inkml:trace contextRef="#ctx0" brushRef="#br1" timeOffset="659135.8823">10936 11271 0,'0'0'0,"0"-17"15,-18 17-15,1-18 16,-1 18-1,1 18 1,-1-1-16,0 19 0,1 34 16,17-35-16,0-17 15,0 17-15,17-17 0,19 0 16,-19-18-16,1 0 16,17 0-1,-35-18-15,18 0 0,-18-17 16,17 17-16,-17-52 15,0 52-15,0 1 0,0-1 16,18 18 0,0 0-1,-1 0-15,19 0 16,-1 0-16,-17 0 16,-1-18-16,1 18 0,17-53 15,-35 36-15,0-19 16,0 19-16,-18-18 0,1-1 15,-36-34 1,35 52-16,1 0 16,-1 18-16,18 36 15,0-1-15,0 36 0,0-19 16,18 19-16,-1 88 16,1-89-16,17 54 15,0-89-15,18 0 16,-35-17-16,0-18 15,-1 0-15,-17-35 16,0 17-16,0-17 16,0-36-1,-17 18-15</inkml:trace>
  <inkml:trace contextRef="#ctx0" brushRef="#br1" timeOffset="659297.5353">11289 11395 0,'18'0'16,"-36"0"-16,53 0 0,-17 0 16,-1 0-16,1-18 15,0 0-15,-1 1 16,-17-1-16,18 1 16,-18-1-16</inkml:trace>
  <inkml:trace contextRef="#ctx0" brushRef="#br1" timeOffset="659630.3763">11395 11183 0,'0'35'16,"-18"-17"-16,36-71 0,-36 141 0,18-52 16,0-1-16,0 18 15,18-18-15,-1-17 0,-17-1 16,36 1-16,-19-18 15,1 0 1,-18-18 0,0 1-1,18 17 1,-1 0 0,1 0-1,-1 0-15,1 0 0,17-18 16,-17 0-16,0 18 15,-18-17-15,17-1 16,1 18-16,-18-18 0,0 1 16</inkml:trace>
  <inkml:trace contextRef="#ctx0" brushRef="#br1" timeOffset="660007.2014">12100 11483 0,'18'70'0,"-36"-140"16,36 193-16,0-34 15,-1-36-15,1-36 0,-1 18 16,-17 1-1,0-19-15,-17-17 0,-1-17 16,-17-36 0,17 18-16,18-1 0,-17-17 15,17-53 1,17-17-16,1 70 16,0 18-16,17 17 0,-18 1 15,19 17-15,-1 17 16,-35 1-16,18-1 15,-18 19-15,0-19 0,-36 19 16,36-19 0,-17 1-16,17 0 0</inkml:trace>
  <inkml:trace contextRef="#ctx0" brushRef="#br1" timeOffset="660248.9408">12435 11483 0,'36'35'16,"-72"-70"-16,72 88 0,-19-53 0,36 0 15,-17-18-15,-1 1 16,-18-1-16,19-35 16,-36 35-16,-18 1 15,0-1-15,1 0 0,-18 18 16,-36-17-16,53 17 0,-17 17 15,17 19 1,18-19-16,36 1 16</inkml:trace>
  <inkml:trace contextRef="#ctx0" brushRef="#br1" timeOffset="660475.0508">12700 11430 0,'-35'0'16,"17"0"-16,0 0 15,18 18 1,18-1-16,-18 1 16,18 0-16,-1-18 0,1 17 15,17 1-15,-17-18 0,35 0 16,-18 0-16,-17 0 16,-1 0-16,1-18 15,-18 1-15,-18-19 16,18 19-16,0-1 15,-17 18-15,-1-18 16</inkml:trace>
  <inkml:trace contextRef="#ctx0" brushRef="#br1" timeOffset="660697.1865">12859 10971 0,'35'53'16,"-17"0"0,-1-17-16,1 34 0,0-17 0,-1 18 15,-17-19-15,0 19 16,0 17-16,0-53 16,-17 36-1,17-53-15</inkml:trace>
  <inkml:trace contextRef="#ctx0" brushRef="#br1" timeOffset="660859.8436">13141 11465 0,'18'36'0,"-36"-72"0,36 89 16,-1-35-1,1-18-15</inkml:trace>
  <inkml:trace contextRef="#ctx0" brushRef="#br1" timeOffset="660998.0392">13194 11183 0,'0'0'16,"0"-18"-16</inkml:trace>
  <inkml:trace contextRef="#ctx0" brushRef="#br1" timeOffset="661681.2071">13406 11606 0,'-18'18'16,"18"-36"-16,18 1 15,-18-1-15,17 0 16,1-34 0,-1 34-16,-17 0 0,18 18 15,-18 18 1,0 17-1,0 0-15,0-17 16,18 0-16,-1-1 16,1 1-16,35-18 15,-35 0-15,-1-18 16,19 1-16,-19-1 16,1-17-16,-1 0 15,-17 17-15,0 0 16,-17 18-16,-1 0 15,1 18-15,17 0 0,-18 17 16,18 0 0,0 0-16,0-17 15,18 0-15,-1-1 16,1-17 0,-18-17-1,17-1-15,-17 0 16,18 1-16,0 34 15,-1 36 1,1-17-16,0 17 16,-1 70-16,1-70 15,0 0-15,-1 0 16,-17 0-16,0 0 0,0-18 16,0 0-16,-17-17 0,-1-18 15,-17 17-15,-1-17 0,19 0 16,-19-17-16,1-36 15,35 0-15,0-53 16,18 36-16,17 17 16,53-36-16,-52 54 15,69 0-15,-69 17 16,-1 18-16,18-17 16</inkml:trace>
  <inkml:trace contextRef="#ctx0" brushRef="#br1" timeOffset="695790.4144">16475 16686 0,'0'0'16,"17"0"-16,36 0 15,0 0-15,18-17 16,105-1-16,-88 0 15,1 1-15,87-1 16,-106 1-16,54-1 16,-71 18-16,0 0 15,-71 0 1,-17 0 0</inkml:trace>
  <inkml:trace contextRef="#ctx0" brushRef="#br1" timeOffset="696001.2473">16986 16722 0,'-17'35'16,"34"-70"-16,-52 88 0,35-18 0,-18 0 15,18 18-15,0 53 16,0-53-16,18 35 15,0-53-15,-1 1 16,1-19-16,17 1 0,-17-18 16,-1 0-16,1 0 0</inkml:trace>
  <inkml:trace contextRef="#ctx0" brushRef="#br1" timeOffset="696189.6764">17180 16757 0,'0'0'16,"18"123"-16,0-70 0,-1 0 0,1 53 15,-1-71 1,1 18-16,0-17 0,-1-1 16,-17 0-16,0-17 0,-17 17 15,-1-17-15</inkml:trace>
  <inkml:trace contextRef="#ctx0" brushRef="#br1" timeOffset="696351.6581">16775 17339 0,'35'18'16,"0"-18"-16,18 0 16,18-18-16,-1 0 0,89 1 15,-71-1-15,53 18 16,-88 0-1,0 0-15,-18 0 0,-17 18 16</inkml:trace>
  <inkml:trace contextRef="#ctx0" brushRef="#br1" timeOffset="696684.4578">18186 17233 0,'0'0'0,"17"0"16,-17 18-1,-17 17 1,-1 0-16,0-17 0,-17 17 16,18-17-16,-19 0 0,1 17 15</inkml:trace>
  <inkml:trace contextRef="#ctx0" brushRef="#br1" timeOffset="697191.9698">18874 16581 0,'0'0'16,"17"0"-1,36 0 1,71-18-16,52-17 16,-88 17-1,0 18-15,71-35 16,-106 35-16,35 0 16,-70 0-16,0 0 15,-36 0-15,0 0 16</inkml:trace>
  <inkml:trace contextRef="#ctx0" brushRef="#br1" timeOffset="697379.6272">19209 16669 0,'0'0'15,"-18"53"-15,18 0 0,0 0 16,0 35-16,0-35 15,18 35-15,-1-53 16,-17-17-16,36 17 16,-1-35-1</inkml:trace>
  <inkml:trace contextRef="#ctx0" brushRef="#br1" timeOffset="697574.3405">19456 16581 0,'17'70'15,"-34"-140"-15,34 175 0,1-69 0,-18 52 16,0-35-16,18 53 16,-18-71-1,17 0-15,-17-17 0,18-1 16</inkml:trace>
  <inkml:trace contextRef="#ctx0" brushRef="#br1" timeOffset="697763.26">19685 16686 0,'0'0'16,"18"89"-16,-18-36 0,17-1 15,1 37-15,0-36 16,-1-18-16,1 35 16,-18-52-16,0 0 0,0-1 15,-35 1-15</inkml:trace>
  <inkml:trace contextRef="#ctx0" brushRef="#br1" timeOffset="697958.0788">18962 17216 0,'35'35'16,"18"-35"-16,0 0 15,123 0-15,-52-18 16,-1 1-16,1-1 0,-1 18 16,71-18-16,-106 18 15,-35 18-15,0-18 0,-35 18 16,17-1-1</inkml:trace>
  <inkml:trace contextRef="#ctx0" brushRef="#br1" timeOffset="698137.042">20602 17233 0,'18'0'16,"-36"0"-1</inkml:trace>
  <inkml:trace contextRef="#ctx0" brushRef="#br1" timeOffset="734650.8088">16722 17886 0,'17'0'47,"36"0"-32,-17 0-15,16-18 0,1 18 16,18 0-16,105 0 16,-88 0-16,18 0 15,18 0-15,123 18 16,-106-18-16,18 0 16,-1-18-16,195-17 0,-159 17 15,194-35 1,-194 18-16,212-35 15,-230 52-15,107-35 16,-160 35-16,36-17 16,-106 35-16,0 0 15,-36 0-15,-17 18 0,-17-1 16</inkml:trace>
  <inkml:trace contextRef="#ctx0" brushRef="#br1" timeOffset="736659.3672">17639 16245 0,'18'-17'16,"-18"-1"0,-18 1-1,-17 17 1,17 0-16,-35 0 15,-53 17-15,36 1 16,-19-1-16,1 1 0,-123 35 16,-1-18-1,88 1-15,36-19 16,-106 36-16,53-18 16,71-17-16,34 0 15,1-1-15,0 1 16,17 0-16,18-1 15,35 18 1,-17 1-16,0-1 16,-18-17-16,35 70 15,-35-35-15,18 0 16,-18 0-16,17 0 0,-17-18 16,18 18-16,0-18 0,-18 18 15,35 17-15,-18-34 16,19 17-16,-36-18 15,35 18-15,-35-18 16,18-17-16,-18-1 16,17 1-16,1 0 0,0-1 15,17 1-15,-18 0 16,19-1-16,17-17 0,0 0 16,52 0-1,-34 18-15,17 0 0,-17-18 0,17 17 16,106 1-1,-106-1-15,0-17 0,18 18 16,-18-18-16,1 0 0,69-18 16,-87 18-16,35-35 15,-71 18 1,0 17-16,-17-18 0,-18 0 16,0 1-16,0-36 15,0 17-15,-35-16 16,35 16-16,-18-17 0,0 18 15,1-71-15,-1 36 16,18-19-16,-18 1 0,1-106 16,-1 106-1,0 17-15,1 1 0,-1-1 16,1 18-16,-1 18 0</inkml:trace>
  <inkml:trace contextRef="#ctx0" brushRef="#br1" timeOffset="739884.5583">19667 16069 0,'-17'0'0,"34"-18"47,19-17-32,-19 17-15,19-17 0,34-53 16,-17 35-16,35-53 15,-35 53-15,-18 0 16,18 1-16,-35 16 16,-18 19-16</inkml:trace>
  <inkml:trace contextRef="#ctx0" brushRef="#br1" timeOffset="740205.7499">19509 15910 0,'0'36'16,"0"-19"-16,0 1 16,0 52-16,0-52 15,0 17-15,17-17 0,-17 17 16,53-17 0,0 0-16,0-18 15,18 0-15,-19 0 0,19 0 16,35-18-1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30:10.55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18785 13617 0,'0'-17'47,"18"17"-16,35 0-16,-18 0-15,1 0 0,-1 0 0,18 17 16,17-17-16,1 0 16,17 0-16,106 18 15,176-18 1,-70 18 0,-141-18-16,0-18 0,352 0 15,-123-17 1,-194 35-1,-158 0 1,-1 0 0,-35 18-16,-18-1 0,1-17 15</inkml:trace>
  <inkml:trace contextRef="#ctx0" brushRef="#br0" timeOffset="2117.4753">19473 14041 0,'0'-18'15,"0"0"1,-35 18 0,17 0-1,1 0-15,-1 0 0,-17 18 16,17 0-16,1-1 0,-1 18 16,0 1-16,1-1 0,-1 0 15,18-17-15,0 17 16,18 1-16,-1-19 15,1-17-15,17 0 0,1-17 16,-1-1-16,-18-17 16,1-1-16,0 1 0,17-36 15,-35 36-15,0 18 16,0-19 0,18 72-1,-18-1 1,0 0-16,0 0 0,17 1 0,-17 17 15,18-18-15,-18 0 0,18 0 16,17 18 0,-35-35-16,17 0 0</inkml:trace>
  <inkml:trace contextRef="#ctx0" brushRef="#br0" timeOffset="2411.988">19773 14023 0,'0'0'15,"53"0"-15,-35 0 16,-1 18-16,1-1 0,-18 1 16,18-1-16,-18 19 0,0 17 15,0-36-15,0 19 16,0-19-16,0 36 15,17-18 1,1-17-16,17 0 16,1-18-16,-1 17 15,-18-17-15,1 0 0,17 0 16,-17 0 0</inkml:trace>
  <inkml:trace contextRef="#ctx0" brushRef="#br0" timeOffset="2621.8452">20232 14058 0,'0'0'15,"0"35"-15,0-17 0,17 0 16,-17-1-16,0 19 15,18-1-15,-18 0 0,0 1 16,18-1-16,-18-18 0,17 19 16,-17-19-16,18 1 0,0 0 15</inkml:trace>
  <inkml:trace contextRef="#ctx0" brushRef="#br0" timeOffset="2906.9609">20638 14023 0,'0'35'15,"0"-70"-15,0 88 16,-18-18-16,18 0 0,0 1 16,0 34-16,18-34 15,-1-1-15,1 0 0,35 0 16,-36-17-16,1-18 15,35 0 1,-53-18 0,0 1-16,0-1 0,0 0 15,-18 1-15,18-1 0,-17 1 16,-1-1 0,0 0-16</inkml:trace>
  <inkml:trace contextRef="#ctx0" brushRef="#br0" timeOffset="10964.31">25435 9402 0,'0'17'16,"18"-17"-1,-18 18-15,0 17 0,0 0 16,18 54-16,-18-37 16,0-16-16,17 17 0,1-36 15,-1 19-15,1-1 16,0-35-16,-1 0 0,1-18 15,0-17-15,-1 17 0</inkml:trace>
  <inkml:trace contextRef="#ctx0" brushRef="#br0" timeOffset="11097.3992">25594 9384 0,'18'0'15,"35"0"1,-124 0-16,195 0 0,-89 0 15,-18 0-15,19 0 0,-19 0 16</inkml:trace>
  <inkml:trace contextRef="#ctx0" brushRef="#br0" timeOffset="11231.2551">25576 9648 0,'0'0'0,"18"0"15,17 0-15,1-17 0,-1-1 16,0 1-16,36-19 16</inkml:trace>
  <inkml:trace contextRef="#ctx0" brushRef="#br0" timeOffset="11465.0743">25947 9454 0,'0'0'0,"0"18"15,-18 0-15,1-1 0,17 1 16,-18 17-16,53 18 16,-17-35-16,-1-1 0,19 1 15,52 17 1,-53-35-16,18 18 0,-18-18 0,1 0 15,-19 0-15,19 0 16</inkml:trace>
  <inkml:trace contextRef="#ctx0" brushRef="#br0" timeOffset="13766.8234">28152 9754 0,'-18'0'32,"18"-17"-17,-18-19-15,1-17 16,17 1-16,-18 16 0,18-17 16,0-35-16,18 53 15,-18 0-15,17-1 0,1 19 16,0-1-16,52 18 15,-34 0-15,-1 0 16,53 0 0,-35 0-16,53 18 15,-89-18-15,1 0 16</inkml:trace>
  <inkml:trace contextRef="#ctx0" brushRef="#br0" timeOffset="13906.8293">28275 9454 0,'0'0'0,"0"18"0,18-18 0,-18 18 16,17-18-16,19 0 0,-1 0 15,0 0-15,1 0 0,16 0 16,-16 0 0,-19 0-16</inkml:trace>
  <inkml:trace contextRef="#ctx0" brushRef="#br0" timeOffset="14151.2263">28751 9437 0,'0'0'15,"-17"17"-15,-1 1 0,18 0 16,0 35-1,0-18-15,18-17 0,-1 17 16,1-18-16,17 1 0,36 17 16,-36-35-16,18 0 15,18 0 1,-36 0-16,0 0 0,-17-17 16</inkml:trace>
  <inkml:trace contextRef="#ctx0" brushRef="#br0" timeOffset="79450.0877">3228 14870 0,'18'0'47,"17"0"-32,0 17 1,0-17-16,36 0 16,-36-17-16,36 17 15,17-18 1,-70 0-16,-18 1 15</inkml:trace>
  <inkml:trace contextRef="#ctx0" brushRef="#br0" timeOffset="81189.183">4639 14376 0,'-35'-18'0,"17"0"16,0 1-16,1-1 0,-18 18 16,-1-17-16,1 17 0,-18 0 15,18 17-15,0 1 16,17-1-16,-35 54 16,53-36-16,0 1 0,0-1 15,0 0-15,18 0 0,17 18 16,0-17-1,0-1-15,54 18 16,-54-18-16,0-17 0,0-1 0,-17 1 16,-18 0-16,0-1 0,0 1 15,-18 0 1,1-1-16,-1-17 0,-17 18 16,17-18-16,1 0 0,-1 0 15,0 0-15,18-18 16</inkml:trace>
  <inkml:trace contextRef="#ctx0" brushRef="#br0" timeOffset="81302.9865">4727 14764 0,'0'0'16,"36"53"-16,-19-36 0,1 19 0,-18-1 16,17 0-16,1 0 15,0-17-15</inkml:trace>
  <inkml:trace contextRef="#ctx0" brushRef="#br0" timeOffset="81414.7767">4657 14482 0,'17'0'0,"-34"0"0</inkml:trace>
  <inkml:trace contextRef="#ctx0" brushRef="#br0" timeOffset="81813.3589">4939 14905 0,'0'0'16,"0"18"-16,0-36 31,0-17-15,0 17-1,18 0-15,-18 1 0,17-1 0,1 18 16,-1 35 0,1-17-1,0 0-15,-1 17 16,1-17-16,0-18 0,-1 0 16,1 0-16,0 0 15,-1-36 1,-17 19-16,0-1 0,18 0 0,-18 1 15,0-19 1,17 36-16,1 18 16,0 35-1,-1-18-15,-17-17 0,18 17 16,0-17-16,-18-1 16,17-17-16,1 18 0,0-18 15,-1 0 1,1-18-16</inkml:trace>
  <inkml:trace contextRef="#ctx0" brushRef="#br0" timeOffset="81947.4431">5415 14852 0,'18'18'16,"-36"-36"-16,53 53 0,-17-17 16,0 0-16,-1-1 15</inkml:trace>
  <inkml:trace contextRef="#ctx0" brushRef="#br0" timeOffset="82081.8089">5433 14534 0,'0'0'0,"17"18"16</inkml:trace>
  <inkml:trace contextRef="#ctx0" brushRef="#br0" timeOffset="82259.9154">5556 14288 0,'0'0'16,"18"88"-16,0-35 15,-1 17-15,-17 1 0,18-1 16,-1 54 0,-17-71-16,18 0 0,-18 0 0,18-18 15,-1 0-15,-17-17 0</inkml:trace>
  <inkml:trace contextRef="#ctx0" brushRef="#br0" timeOffset="82862.1905">5786 14799 0,'0'0'0,"-18"18"16,18 17-16,0 18 15,18-35-15,-18-1 0,35 1 16,-18-18-16,1 0 15,0 0-15,-1 0 0,1-18 16,0 18-16,-18-17 0,0-1 16,0-35-1,-18 35-15,18 1 0,-18-1 0,1 0 16,-1 18-16,0 0 16,18 18-1,36 17 1,-19-17-16,1 0 15,17 17-15,-17-17 0,0-18 16,-1 17-16,1-17 0,0 0 16,-18-17-1,0-1 1,0 0-16,0 1 16,17-1-1,1 0-15,-1 18 16,-17 18-1,18-18-15,-18 18 0,0-1 16,18 1-16,-18 0 0,17-18 16,-17 17-16,18-17 15,-18-17 1,0-1-16,0 0 16,0 1-16,0-1 0,18 0 15,-18 1 1,17 17-16,1 0 15,0 0-15,-1 0 16,1-18 0</inkml:trace>
  <inkml:trace contextRef="#ctx0" brushRef="#br0" timeOffset="83120.3249">6315 14658 0,'35'-35'15,"-70"70"-15,70-53 16,0 124-1,-17-53-15,0 0 16,17 70-16,-18-70 16,-17 0-16,18 0 0,-18 35 15,-18-70-15,18 17 16,-17-17-16,-1-18 16,1 0-16,-1 0 0,0-18 15,1 1-15,17-19 0,0 1 16,0-18-16,17 18 0,1-18 15,0 18-15,17-1 0,0 19 16,53-18 0,-17 17-1</inkml:trace>
  <inkml:trace contextRef="#ctx0" brushRef="#br0" timeOffset="83416.6412">7549 14640 0,'0'0'16,"36"-17"-16,-19 17 16,19-18-16,-1 18 0,0-18 15,0 18-15,1 0 0,-19-17 16,36 17 0,-53-18-16,18 18 0,-18-18 0</inkml:trace>
  <inkml:trace contextRef="#ctx0" brushRef="#br0" timeOffset="83739.9301">7761 14446 0,'-18'53'15,"36"-106"-15,-36 141 0,1-52 0,17-1 0,0 18 16,17-18-16,1 18 16,0-35-16,-1-1 15,1 1-15,0-18 0,-1 0 16,19 18-1,-1-18-15,0 0 0,-17 0 16,-1 17-16,1 1 16,17 0-1,1-1-15,-19-17 0,-17 18 16,0-36 0,-35 1-1,17-1-15,1 0 16,-19-17-16,19 35 0,-1-18 15,1 1-15,-1 17 0,36 0 32,-1 17-32</inkml:trace>
  <inkml:trace contextRef="#ctx0" brushRef="#br0" timeOffset="84567.1094">8802 14534 0,'17'0'16,"1"0"-16,0 0 16,-1 0-16,19-17 15,87-36-15,-88 18 16,18-1-16,0-34 16,-35 17-16,-18 18 15,-18-71-15,1 70 16,-1 1-16,-17 0 15,-1 17-15,1 18 0,17 18 0,-17 0 16,0 176 0,35-106-1,0 0-15,0 18 0,0-18 0,18 0 16,-18-17-16,17 35 16,-17-71-16,0-17 0,0 17 15,-17-35 1,-1-18-1,0 1-15,1-19 0,-1 1 16,18 0-16,-18-1 0,18-17 16,0 36-1,18 17-15,0 0 0,-1 17 16,54 36 0,-54-17-16,1-19 0,35 36 15,-35-35-15,-1 0 16,1-18-16,0 0 15,-18-18 1,0 0-16,17 1 0,-17-1 16,0 0-16,0-17 15,0 17-15,0 1 0,0-1 16,0 0 0,-17 18 15,17 18-31,-18-18 15,18 18-15,0-1 0,0 19 16,0-19-16,0 19 16,18-19-16,35 19 15,-36-19-15,18 1 16,-17-18-16,17 0 0,1 0 16,-19 0-16,19-18 0,-36 1 15,17-1-15,-17 0 0,0 1 16</inkml:trace>
  <inkml:trace contextRef="#ctx0" brushRef="#br0" timeOffset="85033.1358">9543 14235 0,'0'0'16,"17"53"-16,-17-1 0,18 1 16,0 18-16,-1-1 0,-17-17 15,18 0-15,-18 0 16,17 0-16,-17-18 0,0-17 16,0 0-16,-17-18 0,17 17 15,-18-34-15,1-19 16,-1-34-1,18 17-15,-18-18 0,18 1 16,-17-1-16,17-87 16,0 105-16,0 0 0,0 35 15,17 18-15,36 35 16,-35 18-16,17 53 16,-17-35-16,-1-18 15,1-1-15,0 1 0,-1 0 16,1 0-16,0-35 15,-1-1-15,1 1 16,-18-36-16,18 1 16,-18-18-16,0-1 0,0-17 0,-18 0 15,0 1 1,1-1-16,-1 17 0,-17-17 0,17 36 16,18-1-16</inkml:trace>
  <inkml:trace contextRef="#ctx0" brushRef="#br0" timeOffset="85285.3393">9931 14711 0,'35'0'16,"-70"0"-16,88 0 0,-36 0 15,1-18-15,-18 1 16,-18 17-1,1 0 1,17 17 0,0 1-16,0-1 15,17 1-15,-17 0 0,18 17 16,0-35-16,-1 18 16,1-18-16</inkml:trace>
  <inkml:trace contextRef="#ctx0" brushRef="#br0" timeOffset="85457.3242">10231 14640 0,'0'0'16,"35"0"-16,-18 0 0,19-17 15,-19-1-15,1 0 16,0 1-16,-18-1 0,0 0 15,-18-17-15</inkml:trace>
  <inkml:trace contextRef="#ctx0" brushRef="#br0" timeOffset="85589.0197">10336 14429 0,'0'141'16,"0"-282"-16,0 335 0,0-124 0,0-17 15,0 0-15,0 0 0,0-18 16</inkml:trace>
  <inkml:trace contextRef="#ctx0" brushRef="#br0" timeOffset="85741.209">10672 14887 0,'-36'53'16,"72"-106"-16,-89 124 0,17-54 0,19 1 16,-1 0-16</inkml:trace>
  <inkml:trace contextRef="#ctx0" brushRef="#br0" timeOffset="86251.6701">11236 14252 0,'0'0'15,"18"141"-15,-18-70 16,17-1-16,-17-17 0,18 88 15,-18-52 1,0-72-16,0 1 0,0 0 16,-18-18-16,18-18 15,0-17-15,18-1 16,0 1-16,-1-18 0,18 36 16,1-1-16,-1 18 0,18 0 15,-18 0-15,0 35 0,1 18 16,-19-18-16,-17 1 15,-35 34-15,17-52 16,1 0-16,-1-1 16,-17 1-16,17-18 15,1 0-15,-1-18 0</inkml:trace>
  <inkml:trace contextRef="#ctx0" brushRef="#br0" timeOffset="86434.7692">11712 14781 0,'0'71'16,"0"-142"-16,18 160 0,-18-54 0,18-35 15,17 18 1,-18-18-16,1-18 16,0 18-16,-1-18 15,-17 1-15,0-1 0,0 0 0,0 1 16</inkml:trace>
  <inkml:trace contextRef="#ctx0" brushRef="#br0" timeOffset="86808.8437">11994 14781 0,'0'0'15,"53"0"-15,-35-17 0,17 17 16,-17-18-16,-18-17 0,18 17 16,-18-17-16,0-89 15,-18 72 1,18-1-16,-18 17 0,1-17 15,17 18-15,-18 0 0,-17-53 16,17 88 0,18 17-16,18 54 15,-18-18-15,17 0 16,1 0-16,0 17 0,-1 1 16,1-18-16,0 52 15,-18-52-15,17-35 0,-17 0 16,0-1-16,-17-17 0,-1 0 15,0-17-15,1-1 16,-19 0-16,19-17 0,-1 17 16,18-17-16,18 0 15,88 0 1,70 35 0,-35 0-1,-70-18 1</inkml:trace>
  <inkml:trace contextRef="#ctx0" brushRef="#br0" timeOffset="87410.6048">13353 14517 0,'0'0'15,"17"88"-15,-17-35 0,18 0 0,-18 0 16,0-18-16,0 0 0,18-17 16,-18 0-16,17-36 15,-17 0 1,0-17-16,18-18 0,-1 0 16,-17 0-16,18 18 0,0-18 15,-18 18-15,17 17 0,1 1 16,-18 52-1,0 35 1,18-34-16,-18-19 16,0 19-16,17-19 0,-17 1 15,18-18-15,0 17 0,-1-34 16,1-1 0,0 1-16,-18-1 15,17 0-15,-17 1 0,18-1 16,-18 0-16,17 18 15,1 0-15,0 0 16,-1 18 0,-17 0-16,18-1 0,0 1 15,-18 0-15,17-1 0,1 18 16,-18-17-16,18 0 16,-1-1-16</inkml:trace>
  <inkml:trace contextRef="#ctx0" brushRef="#br0" timeOffset="88049.1569">13988 14605 0,'0'53'16,"0"-106"-16,17 141 15,-17-53-15,36 18 16,-19-17-16,1-19 0,-1-17 15,1 0-15,17 0 16,-17-17-16,0-1 0,-1-35 16,1-17-1,-18 52-15,0-17 16,0 17-16,-18 18 0,18 18 16,0 35-1,0-36-15,0 18 16,0 1-16,18-19 15,17 19-15,1-19 16,-1-17-16,-18 0 0,19-17 16,34-54-1,-52 53-15,0-70 16,-1 53-16,-17-18 0,0 18 16,-17-89-1,17 54-15,-18-1 0,18 1 16,-18-54-16,1 107 15,17-1-15,0 36 16,35 123 0,-17-53-16,-1-18 15,1 1-15,-1 17 0,-17-17 16,18-18-16,0 0 0,-1-1 16,1-16-16,-18-19 0,18 1 15,-18 0-15,17-18 0,-17-18 16,18-35-1,0 35-15,-18 1 16,17-1-16,-17 1 16,18 17-16,-1 0 0,1 17 15,17 18 1,-17 1-16,0-19 0,-18 1 16,17 0-16,-17-1 0,0 1 15</inkml:trace>
  <inkml:trace contextRef="#ctx0" brushRef="#br0" timeOffset="88293.1047">13723 15028 0,'0'0'16,"124"18"-16,-36-18 0,0 0 0,18 0 16,0 0-16,17 0 15,-17 0-15,-18 0 0,-17 0 0,-1 0 16,-35 18-16,-17-18 16,0 0-16,-36 17 15</inkml:trace>
  <inkml:trace contextRef="#ctx0" brushRef="#br0" timeOffset="88934.802">15681 14146 0,'0'0'0,"18"36"0,52 246 32,-70-229-32,18 17 15,-18-17-15,0 71 16,-18-107-16,1 1 16,-1-36-1,18-17-15,0 17 0,18-17 16,34-35-1,-34 52-15,17 0 0,1 18 0,17 18 16,-36 0-16,1-1 16,-1 36-16,-17-35 15,0 17-15,-17-17 0,-1-1 16,-17 1-16,0 0 0,-18-18 16,35 0-16,0-18 15,1 0-15,17 1 16</inkml:trace>
  <inkml:trace contextRef="#ctx0" brushRef="#br0" timeOffset="89058.5538">16104 14746 0,'0'0'16,"0"35"-16,18-17 0,0-18 15,-1 0 1,1-18-16</inkml:trace>
  <inkml:trace contextRef="#ctx0" brushRef="#br0" timeOffset="89173.8692">16298 14676 0,'0'0'15,"18"0"-15</inkml:trace>
  <inkml:trace contextRef="#ctx0" brushRef="#br0" timeOffset="89529.1497">16404 14711 0,'-35'17'16,"70"-34"-16,-88 34 16,53 1-16,-17 0 0,17-1 15,0 19 1,17-36-16,19 17 15,-19-34-15,1 17 16,-1-18-16,1 0 0,0 1 16,-18-1-16,17 53 31,1 1-31,-18 17 16,0 0-16,18 70 15,17 36 1,-17-53-1,-36-71 1,-53-53 0,-34-70-1,16-35 1,72 34 0</inkml:trace>
  <inkml:trace contextRef="#ctx0" brushRef="#br0" timeOffset="90038.6386">16792 14764 0,'0'0'0,"-35"0"0,17 0 16,1 0-16,-1 17 0,-17 19 15,17-19-15,0 19 16,18-19-1,0 1-15,18-18 16,0 0-16,-1 0 0,19 0 16,-1-18-16,0-35 15,-17 36 1,0 52 0,-1 106 15,1 18-16,-18-36 1,-18-70 0,1-53-1,-1 0-15,-35-53 16,35 18-16,18-18 16,-35-35-16</inkml:trace>
  <inkml:trace contextRef="#ctx0" brushRef="#br0" timeOffset="90296.7096">16933 14923 0,'0'0'0,"18"0"0,0 0 0,-1 0 16,1-18-16,0 0 0,-1 1 16,-17-19-1,18 19-15,-18-1 0,-18 0 16,18 1-16,0 34 31,18-17-15,-1 18-16,1-18 0,0 0 15,-1 0-15,19 0 0,-19 0 16,1 0-16,-18-18 16,0 1-16,-18 17 15</inkml:trace>
  <inkml:trace contextRef="#ctx0" brushRef="#br0" timeOffset="90456.2081">16016 14411 0,'0'0'0,"18"-18"0,17 18 15,0 0-15</inkml:trace>
  <inkml:trace contextRef="#ctx0" brushRef="#br0" timeOffset="91118.963">17057 14852 0,'17'0'15,"1"0"-15,0 0 16,-1-18 0,1 1-16,0-1 0,-18 0 15,17 1-15,-17-1 0,-17-17 16,17 17-16,-18 18 15,0 0-15,1 0 0,-1 0 16,0 18-16,18-1 16,-17 1-16,17 0 0,0 17 15,0-17-15,17-1 0,1 1 16,0 0-16,17-18 0,36 17 16,-36-17-16,0 0 15,0-17-15,18-19 16,-35 1-16,0 17 15,-18 1-15,17-19 16,-17 19-16,18-1 0,0 18 16</inkml:trace>
  <inkml:trace contextRef="#ctx0" brushRef="#br0" timeOffset="91206.7711">17780 14834 0,'0'0'15,"18"-17"-15,-18-1 0</inkml:trace>
  <inkml:trace contextRef="#ctx0" brushRef="#br0" timeOffset="96800.191">23813 14411 0,'0'0'0,"-36"-18"0,19 18 16,-1 0-16,-17 18 0,-1 17 16,19 1-16,-19 16 0,1 72 15,18-54-15,17 1 16,0 0-16,0-1 0,35-17 16,0 0-16,0-18 15,1 1-15,17-19 0,17 1 16,-35-18-1,18 0-15,-53-71 16,-70-52 0,-18 70-1,52 18-15,-70 17 16,89 18 0,17 18-16,0-1 15</inkml:trace>
  <inkml:trace contextRef="#ctx0" brushRef="#br0" timeOffset="97114.3372">24201 14676 0,'0'0'16,"-18"-18"-16,0 18 0,18 18 0,-17-1 15,17 71 1,0-35-16,17 18 0,-17-36 16,36 18-16,-1-18 0,0 18 15,0-35-15,18 0 16,-17-1-16,17-17 0,-18 0 0,0-17 16,0-1-16,-17-17 0,0-18 15,-18 17-15,-18-16 16,-70-107-1,53 123-15,-71-16 16,53 34-16,0 18 16,18 0-16,-18 0 0</inkml:trace>
  <inkml:trace contextRef="#ctx0" brushRef="#br0" timeOffset="97620.5883">22913 15011 0,'0'0'15,"18"-18"-15,-1 18 0,18-18 16,1 1-16,-1-18 0,0-1 15,1 1-15,17-36 16,-36 36-16,1 17 16,-1-17-1,-17 53-15,18 17 16,-18 0-16,18 1 16,-1-1-16,1 0 15,0 1-15,17-19 0,-17 1 0,-1-1 16,18-17-16,1 0 15,-19 0-15,19 0 0,-1-17 16,-17-1-16,-1 1 16,1-1-16,17 0 15</inkml:trace>
  <inkml:trace contextRef="#ctx0" brushRef="#br0" timeOffset="98153.5847">24836 14552 0,'17'0'15,"-34"0"-15,34 35 0,1-17 16,-18 35-16,17 35 15,1-35-15,-18 0 0,18-18 16,-1 1-16,-17-19 0,0 1 16,0-36-1,0 1-15,0-19 0,18-52 16,0-35 0,-18 70-16,35-71 15,-17 107-15,-1 17 16,1 0-16,0 17 0,-18 18 15,35 54 1,-35-36-16,17-1 0,1 19 16,0-53-16,-18-1 15,17 1-15,1-18 0,0-18 16,-1 1-16,-17-19 0,18-17 16,17-35-1,-17 35-15,-1 18 0,1 0 16,0 0-16,-1 35 15,1 0-15,-18 17 16,18 18-16,-1 54 0,-17-54 16,18 18-16,-18 0 0,18-18 15,-1 36 1,-17-36-16,18-17 0,-1-1 16</inkml:trace>
  <inkml:trace contextRef="#ctx0" brushRef="#br0" timeOffset="98697.4397">26723 14781 0,'0'0'15,"18"36"-15,-18 34 0,0 1 16,17-1-16,-17 1 0,0-1 16,18-17-16,-1 18 0,1-18 15,0-18-15,-1-17 0,-17-1 16,0-52 0,-17-53-1,17 35-15,-18-18 0,0-17 16,1 18-16,17-124 15,0 105-15,17 1 0,1 35 16,17 18-16,1 17 0,17 18 16,0 18-16,-18 0 15,0 17-15,0 18 16,-35 35 0,-17-70-16,-19-1 15,1 1-15,0 0 0,0-1 0,-1-17 16,19 0-1</inkml:trace>
  <inkml:trace contextRef="#ctx0" brushRef="#br0" timeOffset="99895.8138">27323 14746 0,'0'0'0,"-18"0"16,0 18-16,-17 17 15,17-17-15,18-1 16,0 1-16,18 17 0,0-35 16,-1 18-16,1-18 15,0 0-15,17 0 0,18-35 16,-36 17-16,-17 0 16,18 1-16,-18-19 0,0 19 15,0-1-15,-18 18 16,18-18-16,-17 18 0,17 18 15,0 17 1,17-17-16,-17 17 0,18-17 16,0 0-16,-1-1 0,19 1 15,-19-18-15,1 0 16,-18-18-16,18 1 0,-18-36 16,0 35-1,-18-17-15,18 17 0,0-17 16,18 17-1,35 18-15,-36 0 16,18 18-16,1-1 0,-19 1 16,36 17-1,-17-17-15,-19 17 16,-17-17-16,-17 0 16,-1-18-16,0 17 15,1 1 1,-1 0-16,18-1 15,18-17-15,-1 0 16,19 18 0,-19-18-16,1 0 0,-1-18 0,1 18 15,0-17-15,-1-19 16,-17 19-16,0-1 16,0 0-16,0 1 0,18 17 31,-18 35-16,18 0-15,-18-17 16,17 0-16,1-1 16,0 1-16,-1-18 15,-17-18 1,0-17 0,18 17-16,-18 1 0,0-1 0,0 0 15,17 1-15,-17-1 16,18 18-16,0 0 15,17 18 1,-17-18-16,-1 0 0,-17 17 16,18 1-16,0-18 0,-18 18 15,17-18 1,1 17-16,0-17 16,-1-17-1,1 17-15,-1-18 0,1 18 16,0-18-16,-1 1 15,1 17-15,0 0 0,-18-18 16,-18 18 15,0 0-15,1 18-16,17-1 31,17 1-15,19-18-1,-19 18-15,19-18 0,-1 0 16,-18 0-16,1 0 0,0 0 16,-1 0-16,-17-18 0,18 18 15,-18-18-15,0 1 16,0-1-16,-18 18 16,18-18-16,18 18 15,0-17 1,-1 17-16,19 0 15,-19 0-15,18 0 0,-17 0 0,17 0 16,1-18 0,-19 18-16,1-18 0,-18 1 15,0-1-15,0 1 0,-18-1 16,1-17-16</inkml:trace>
  <inkml:trace contextRef="#ctx0" brushRef="#br0" timeOffset="100049.882">28716 14482 0,'0'0'0,"0"70"0,0-17 0,18 18 16,-1 105-1,-17-123-15,18-18 16,-18 0-16,0 1 0,18-19 16,-18 1-16,0 0 15</inkml:trace>
  <inkml:trace contextRef="#ctx0" brushRef="#br0" timeOffset="100305.4289">28840 14958 0,'0'0'16,"35"0"-16,0 0 0,-17 0 0,-1 0 16,19-18-1,-19 1-15,-17-1 16,-17 0-16,-1 1 0,-17 17 15,17-18-15,1 18 16,-1 18-16,18-1 16,0 1-16,18 0 0,-18-1 15,17 1-15,1-1 0,35 1 16,-36-18 0,1 18-16,17-18 0,-17 0 15,0-18 1</inkml:trace>
  <inkml:trace contextRef="#ctx0" brushRef="#br0" timeOffset="100539.3575">29369 14817 0,'0'0'0,"-18"17"16,-17 19-1,17-19-15,18 1 16,0 35-16,0-36 15,18-17-15,17 36 16,0-36-16,1 17 0,-19-17 16,1 0-16,0 0 0,-1 0 15,-34 0 1,-19 18 0,1-18-16,17 0 0</inkml:trace>
  <inkml:trace contextRef="#ctx0" brushRef="#br0" timeOffset="121554.6181">3246 15998 0,'0'18'16,"35"-18"-16,35 0 15,-17 0 1,0-18-16,0 18 0,0 0 16,0-17-16,0 17 0,-18 0 15,18 17 1</inkml:trace>
  <inkml:trace contextRef="#ctx0" brushRef="#br0" timeOffset="126894.3145">4339 15628 0,'0'35'16,"18"1"-16,-1-1 0,-17 0 15,36 18-15,-19 0 0,1 0 16,17 35-16,-17-17 15,0-54 1,-18 19-16,-18-36 16,0 0-16,1-18 15,-1 0-15,-17-17 16,17 0-16,0-1 0,1-16 0,-1 16 16,18-17-16,0 0 0,18 1 15,-1 16-15,1 1 16,35 0-16,-18 17 15,1 0-15,16 1 0,-16 17 0,-1-18 16,0 18-16,1 18 0,-19-18 16,-17 35-1,0-17-15,-17-1 0,-1 19 16,-17-1-16,-1-17 0,1 17 16,-35 18-1,34-36-15,19 1 0,17 0 0,0-1 16,17 1-16,1 0 0,0-1 15,17 1-15,-18-1 0,19 1 16,-1-18-16,18 35 16,-18-35-16,-17 18 15,0 0-15,-1-18 16,1 0-16</inkml:trace>
  <inkml:trace contextRef="#ctx0" brushRef="#br0" timeOffset="127242.9039">4904 16034 0,'0'0'0,"17"0"15,1 17 1,0-17-16,-1-17 0,1 17 15,-1-18 1,-17 0-16,0 1 0,-17-1 16,-1 1-1,1-1-15,-1 18 16,0 0-16,-17 0 0,17 0 16,18 35-1,0-17-15,0-1 0,18 19 16,0-19-16,17 19 15,0-36-15,0 17 0,-17-17 16,35 0 0,-35 0-16</inkml:trace>
  <inkml:trace contextRef="#ctx0" brushRef="#br0" timeOffset="127739.6164">5274 15540 0,'0'18'16,"-18"34"0,18-16-16,0-1 15,0 0-15,0 18 16,0-18-16,0 1 0,0 17 0,18-18 16,0 18-1,-1-18-15,19-17 0,-1-1 16,18 19-16,-18-36 15,0 0-15,1 17 0,-19-17 16,1 0-16,0 0 0,-1 0 16</inkml:trace>
  <inkml:trace contextRef="#ctx0" brushRef="#br0" timeOffset="128233.3489">5715 15628 0,'0'0'15,"-18"0"-15,1 0 16,17 53-1,17-18-15,-17 18 16,0-18-16,18 18 0,0-17 0,-1-1 16,1 0-16,0 0 0,17-17 15,-18 0-15,19-18 16,-19 17-16,36-34 16,-17-19-16,-36 19 15,17-18-15,-17 17 0,0-17 16,18-1-16,-18 1 0,0 0 15,0 0-15,0-1 16,0 1-16,0 17 0,-18-17 16,1 17-1,17 36 1,17 0-16,-17 17 0,18 18 16,0-18-16,-1 18 15,-17-18-15,0 18 16,18 0-16,-1 18 15,1-36-15,0-17 0,-18 17 16,0-17-16</inkml:trace>
  <inkml:trace contextRef="#ctx0" brushRef="#br1" timeOffset="147420.8279">3351 17057 0,'0'17'0,"18"-17"15,17 18 1,1-18-16,17 0 16,-18 0-16,0 0 15,36-18 1,-36 18-16,-17 0 0,-1 18 16,-17 0-16</inkml:trace>
  <inkml:trace contextRef="#ctx0" brushRef="#br1" timeOffset="150162.1134">4357 16686 0,'0'-17'16,"0"34"31,17 36-47,1 0 16,-18 18-16,0-18 0,18 17 15,-18 54-15,0-71 16,0-36-16,17 19 15,1-36-15,-18-18 16,0-35 0,18 0-16,-18-53 15,0 71 1,0-18-16,0 0 0,0 0 0,0 18 16,0 17-16,0 36 31,17 35-31,1-18 15,0 0-15,-18 1 0,17-19 16,1 1-16,-1 0 16,1-18-16,0 0 15,-1-18-15,-17 0 16,18 1-16,-18-19 0,18 1 16,-18 0-16,35-18 15,-17 18 1,-18 17-16,17 18 0,-17 18 15,18-1-15,0 36 16,-18-17-16,0-1 16,17 18-16,-17-18 15,18 0-15,-18 1 0,17-1 0,-17-18 16,18 19-16,-18-19 0,18-17 16</inkml:trace>
  <inkml:trace contextRef="#ctx0" brushRef="#br1" timeOffset="151029.5826">4992 17022 0,'0'-18'16,"0"36"0,0 17-1,0-18-15,0 19 16,0-19-16,0 1 15,0 17-15,17-17 0,1-18 16,0 18-16,-1-18 16,19-18-1,-36 0-15,17-17 0,-17 17 16,0-17-16,0 17 0,18-17 16,-18 18-16,0-1 0,0 36 46,18 17-30,-1 0-16,-17-17 0,18-18 0,-18 17 16,17 1-1,-17 0-15,0-1 16</inkml:trace>
  <inkml:trace contextRef="#ctx0" brushRef="#br1" timeOffset="151368.1778">5256 16651 0,'0'-18'16,"0"36"-16,0-53 0,0 52 15,0 19 1,18-1-16,-18 0 16,0 18-16,18-17 0,-18 16 15,17 1-15,-17-17 16,18-1-16,-18 0 0,0 0 15,18 18-15,-1-35 16,1 0 0,0-18-16,-18-18 0</inkml:trace>
  <inkml:trace contextRef="#ctx0" brushRef="#br1" timeOffset="151581.7806">5486 16986 0,'0'0'16,"17"0"-16,1 0 0,0 0 16,-1 0-16,1 0 15,0 0-15,17-17 16,-18-1-16,-17 0 15,18 18-15</inkml:trace>
  <inkml:trace contextRef="#ctx0" brushRef="#br1" timeOffset="151762.9297">5574 16810 0,'0'70'15,"0"-140"-15,0 176 0,0-89 0,0 19 0,0-1 16,0 18 0,0-36-16,0 1 0,18-18 15,-18 18-15,17-18 16</inkml:trace>
  <inkml:trace contextRef="#ctx0" brushRef="#br1" timeOffset="152036.3887">5821 17057 0,'0'0'0,"17"17"16,-17 1-16,0 0 0,18-1 16,-18 1-16,18 0 15,-18-1 1,-18-17 0</inkml:trace>
  <inkml:trace contextRef="#ctx0" brushRef="#br1" timeOffset="152180.3535">5803 16828 0,'18'0'16,"-18"17"-1</inkml:trace>
  <inkml:trace contextRef="#ctx0" brushRef="#br1" timeOffset="152539.4183">5962 17180 0,'0'0'15,"35"71"-15,-17-36 0,0 0 16,-1 1-16,1-1 0,-1-17 15,-17-1-15,0 1 0,0-36 32,-17-17-17,17 0-15,-18-1 0,18-52 16,0 53-16,0-18 16,18 18-16,-1-18 15,1 35-15,0 18 0,-1 0 16,1 18-1,-18-1-15,0 1 0,0 0 16,0-1-16,-18 1 16,18 0-16,-17-18 0,-1 17 15,0-17 1,1 0-16,-1 0 0,18-17 0,-17-19 16</inkml:trace>
  <inkml:trace contextRef="#ctx0" brushRef="#br1" timeOffset="152748.8195">6156 16651 0,'0'0'0,"18"18"31,-18 35-15,17-18-16,-17 18 0,0 0 0,18 53 15,0-71-15,-1 18 16,1 0 0,-18-36-16,0 1 0,17 0 15</inkml:trace>
  <inkml:trace contextRef="#ctx0" brushRef="#br1" timeOffset="153065.3449">6350 17092 0,'18'0'16,"-36"0"-16,53 0 0,-17 0 16,0 0-16,-1 0 0,1-18 15,-1 18-15,1-17 0,0-1 16,-18 1-16,17-1 0,-17 0 16,0 1-1,-17 17-15,-1 0 0,0 0 16,1 17-16,17 1 15,0 35 1,0-36-16,17 19 16,1-19-16,-18 1 0,35 0 15,1-18 1,-19 0-16,1 0 0,0 0 0,-1 0 16,1 0-16,0 0 15,-18-18 1</inkml:trace>
  <inkml:trace contextRef="#ctx0" brushRef="#br1" timeOffset="154048.9714">7673 16775 0,'18'-36'16,"-18"19"-16,0-1 16,0 0-16,-18-17 15,0 35-15,1-18 16,-19 18-16,19 0 16,-19 0-16,19 18 15,-18 0-15,-1 17 0,19 18 0,-1 0 16,0 17-16,18-17 0,0 0 15,18 0-15,88 35 16,-18-70 0,-53 0-16,18-18 15,-18-18-15,-17 18 0,0-18 16,-1-17-16,-17 0 16,-17 17-1,-19-35-15,36 36 16,18 17 15,0 0-15,-1 0-16,-17 17 0,18-17 15,-18 18-15,18-18 16,-36 18 0,0-18-1</inkml:trace>
  <inkml:trace contextRef="#ctx0" brushRef="#br1" timeOffset="154359.3874">7796 16986 0,'0'18'0,"0"-36"0,18 54 0,0 16 16,-18-34-1,17 35-15,1-35 0,0-18 16,-18 17-16,17-17 16</inkml:trace>
  <inkml:trace contextRef="#ctx0" brushRef="#br1" timeOffset="154794.3286">8026 16810 0,'0'0'15,"17"88"-15,1-35 0,0 0 16,-1-18-16,1 0 0,-18 1 15,18-19-15,-18 1 0,0 0 16,-18-36 0,-17-35-1,35 18-15,-18 0 16,0-18-16,18 0 0,-17-71 16,17 71-16,17 18 15,1 0-15,0-1 16,-1 19-16,19 17 0,-1 0 15,18 53 1,-53-36-16,0 19 0,0-19 16,0 19-16,-18-19 15,0 1-15,-34 17 0,34-17 16,0-18-16,1 17 16,-1-17-16</inkml:trace>
  <inkml:trace contextRef="#ctx0" brushRef="#br1" timeOffset="155261.2132">8361 16704 0,'0'0'0,"0"18"15,0-1-15,0 1 0,0 17 16,17 71-16,-17-53 16,18-18-16,0 18 0,17-18 15,-17 1-15,17-19 16,0 1-16,-17 0 0,17-18 0,0-18 15,1-17 1,-19-1-16,1 1 0,-18 0 16,0 0-16,0-18 0,-18-53 15,18 71-15,-17-18 16,-1 35-16,18 0 16,0 36-1,0 35 1,18-18-16,-18 18 0,17-18 15,1 18-15,0 0 16,-1-17-16,19 52 16,-19-71-16,1 19 15,-1-19 1</inkml:trace>
  <inkml:trace contextRef="#ctx0" brushRef="#br1" timeOffset="155579.6348">9031 16969 0,'-18'0'15,"1"17"-15,-1-17 16,18 18-16,0 0 15,18 17 1,-1-18-16,1 1 0,17 0 16,-17-18-16,35 53 15,-53-36 1,-35 1 0,-54 0-1,19-1 1,35-17-1</inkml:trace>
  <inkml:trace contextRef="#ctx0" brushRef="#br1" timeOffset="155874.6479">9454 17216 0,'0'-18'32</inkml:trace>
  <inkml:trace contextRef="#ctx0" brushRef="#br1" timeOffset="164324.6453">10830 2187 0,'88'-106'15,"-176"212"-15,229-300 0,-88 124 0,0-19 0,18 19 16,-1-18-16,1 17 16,52-52-16,-70 87 15,-35 1-15,17 17 0,-35 1 16,18-1-16</inkml:trace>
  <inkml:trace contextRef="#ctx0" brushRef="#br1" timeOffset="164629.1179">10689 1958 0,'-17'70'16,"34"-140"-16,-52 176 0,35-71 15,0-17-15,18-1 0,-18 1 16,70 17-1,1-35-15,-36-17 16,18-1-16,-18 0 0,18 1 16,-18-1-16,18-17 15,-35 17-15</inkml:trace>
  <inkml:trace contextRef="#ctx0" brushRef="#br1" timeOffset="165303.3679">17339 2417 0,'35'-36'0,"-70"72"0,106-125 0,34-34 16,-52 35-16,71-71 16,-71 88-1,-18 18-15,0 1 0,1-1 0,-1 17 16,0 1-16,-17 0 16,-1 17-16,1-17 0,0 17 15,-1 1-15</inkml:trace>
  <inkml:trace contextRef="#ctx0" brushRef="#br1" timeOffset="165595.4685">17268 2187 0,'0'0'0,"-17"36"0,-1-1 16,1 18-16,17 0 0,-18-18 15,18 0-15,18-17 16,-1-1-16,18-17 0,18 0 0,0 0 16,0-17-16,0-1 15,300-176 32</inkml:trace>
  <inkml:trace contextRef="#ctx0" brushRef="#br1" timeOffset="166228.6708">23248 2170 0,'18'-18'15,"-1"18"-15,19-35 0,-1 17 16,18-35-16,17 18 0,1-36 16,-1 18-16,107-70 15,-89 52-15,-17 1 16,-1-1-16,-17 18 0,35-53 15,-70 71-15,-18 18 16,0-19 0</inkml:trace>
  <inkml:trace contextRef="#ctx0" brushRef="#br1" timeOffset="166563.329">23336 1782 0,'-17'52'16,"34"-104"-16,-34 122 0,-1 1 15,0-54-15,18 19 16,0-1-16,18-18 15,-18 1-15,0 0 0,0-1 16,18 19-16,17-19 31,-17-17-31,17 0 0,0-17 16,18-1-16,123-35 16,-34 35-1,-72 18 1</inkml:trace>
  <inkml:trace contextRef="#ctx0" brushRef="#br1" timeOffset="184887.1148">3422 17815 0,'0'18'63,"18"-18"-48,17 0-15,0 0 0,0 0 0,107-18 16,-107 1 0,18 17-16,0 0 15,-18 0-15,18 0 16</inkml:trace>
  <inkml:trace contextRef="#ctx0" brushRef="#br1" timeOffset="187697.604">4463 17498 0,'0'17'31,"0"36"-15,17-17 0,-17 17-16,0-1 0,18-16 15,0 34 1,-1-34-16,1-1 0,-1-18 0,36 19 16,-35-19-16,17 1 15,1-18-15,-1 18 0,0-18 16,-17 17-1</inkml:trace>
  <inkml:trace contextRef="#ctx0" brushRef="#br1" timeOffset="187972.5314">5027 17815 0,'-18'0'16,"36"0"-16,-53 18 0,35 0 0,0-1 15,0 18-15,0-17 0,0 17 16,17-17-16,1 0 0,0-1 16,17-17-16,-17 0 0,-1 0 15,19 0-15,-19 0 0,-17-17 16,18-19 0,-18 19-16,-35-36 0,17 35 15,0 1-15,-17 17 16,0-18-16,17 18 15,-17 0-15,17 18 16,1-18-16</inkml:trace>
  <inkml:trace contextRef="#ctx0" brushRef="#br1" timeOffset="188644.0284">5292 17798 0,'0'0'16,"-18"35"-16,0 0 0,18-17 16,18-1-16,-18 19 0,18-19 15,-1 19-15,19-36 0,-19 17 16,19-17-16,-1 0 0,0 0 16,-17 0-16,17-17 0,-17-1 15,-1 0-15,-17 1 16,0-1-16,18 0 0,-18 1 15,-18-1-15,1 1 16,17 34 0,-18 1-16,18 17 0,0-17 15,18 35 1,17-18-16,18 0 16,-36-35-16,1 0 15,0 0-15,-18-17 16,0-1-1,0 0 1,-18 18-16,36 0 16,-1 0-1,1 0-15,0 0 16,-1 0-16,1 18 16,0-18-16,-1-18 0,1 18 0,-1-17 15,1-1-15,-18 0 16,18-35-1,-18 18-15,0 0 0,-18-18 16,0 0-16,1 18 16,-1 0-16,1-1 0,-1 19 15,0-19-15,1 19 0,17 34 32,17 54-17,19 70-15,-1-88 16,0 35-16,0-70 15,1-1-15,52 19 16,-70-36 0,-1 0-16,1 0 0,-18-18 15,17 18 1,-17-18-16</inkml:trace>
  <inkml:trace contextRef="#ctx0" brushRef="#br1" timeOffset="191069.6857">5644 17939 0,'0'-18'31,"0"36"47,18-18-62,-18 17-16,0 1 15,18-18-15,-1 18 16</inkml:trace>
  <inkml:trace contextRef="#ctx0" brushRef="#br1" timeOffset="191828.5166">6985 17639 0,'0'0'16,"-18"0"-16,18 18 0,18-1 16,-18 1-16,18 17 0,-1 0 15,19 1-15,-19-19 0,1 19 16,-1-19-16,-17 1 15,-17-36 1,-36-35 0,18 18-16,17 0 0,-17-18 15,17 0-15,0-53 16,18 53-16,18 18 0,0 0 16,52-1-16,-34 36 15,16 0-15,-34 0 0,17 0 16,-17 18-16,17 17 15,-35 1-15,-17-19 16,-1 18-16,0 1 16,1-1-16,-19 18 0,19-18 0,-1 0 15,1-17-15,17 17 0,0-17 16,17 17-16,18-17 16,1 17-16,-1-17 0,71-1 15,-71 1-15,18-18 16,0 0-16,-18 0 0,-17 0 15</inkml:trace>
  <inkml:trace contextRef="#ctx0" brushRef="#br1" timeOffset="192131.2227">7444 17851 0,'53'17'15,"-106"-34"-15,123 34 0,-52-17 0,-1-17 16,19-1-16,-19 0 16,-17-17-16,-17 17 15,-1 1 1,-17 17-16,17-18 0,-17 18 16,17 0-16,1 18 0,-1-18 15,18 17-15,-18 1 0,18 0 16,0-1-16,18 19 15,-18-19-15,35 1 0,-17-1 0,35 1 16,-18-18 0,0 0-16,18 0 15,-35 0-15,17 0 0</inkml:trace>
  <inkml:trace contextRef="#ctx0" brushRef="#br1" timeOffset="192309.6787">7796 17745 0,'0'0'0,"0"17"16,-35 19 0,17-1-16,18 0 15,0-17 1,18-18 0,0 0-16,-1 0 0,1-18 15</inkml:trace>
  <inkml:trace contextRef="#ctx0" brushRef="#br1" timeOffset="192659.6225">8026 18168 0,'0'0'15,"35"106"-15,-17-71 0,-1 0 16,1-35 0,-18 18-16,0-36 0,-18-34 15,1 16 1,-1 1-16,0-18 0,1 0 16,-1-53-16,18 53 15,0 0-15,18 36 0,-1-1 16,36 1-1,-35 34-15,0 1 0,-1-1 0,-17 36 16,0-35 0,-17 17-16,-1-17 0,-17 0 15,-1-1-15,1-17 16,0 18-16,0-18 0,-18-18 16,17 1-16</inkml:trace>
  <inkml:trace contextRef="#ctx0" brushRef="#br1" timeOffset="193056.8793">7091 17815 0,'0'36'15,"0"-1"-15,0 0 16,17 36 0,1-36-16,0 0 0,-18 1 15,35-1-15</inkml:trace>
  <inkml:trace contextRef="#ctx0" brushRef="#br1" timeOffset="193727.5149">8326 17868 0,'0'18'15,"0"-1"1,-18 19-1,18-19-15,0 19 0,0-19 0,18 19 16,-18-1-16,52-17 16,-34-1-16,17-17 15,-17 0-15,0 0 0,-1-17 16,1-1-16,0 0 0,-18-17 16,0 0-16,-18 17 15,0 0-15,1 1 16,-19-1-16,19 0 15,-19 1-15,19 17 0,17-18 0,-18 18 16,18 18-16</inkml:trace>
  <inkml:trace contextRef="#ctx0" brushRef="#br1" timeOffset="193966.6061">8643 18062 0,'0'18'16,"-18"-18"-16,18-18 31,-17-17-31,17 0 16,0 17-16,0-17 0,0-1 15,17 19-15,1-1 16,17 18 0,-35 53-1,18-18-15,0 54 16,-1-72-16,1 1 15,-18 0-15,18-1 16,17-17-16</inkml:trace>
  <inkml:trace contextRef="#ctx0" brushRef="#br1" timeOffset="194406.306">8819 17886 0,'0'0'0,"-17"0"0,-1 17 15,18 1 1,0 0-16,35 17 16,1-17-16,-1-1 15,-17 1-15,17 0 0,0 17 16,-35-17 0,-17-18-16,-19 17 15,19-17 1,-1 0-16,0 0 15,1-17-15,17-1 16,17 18 0,1-18-16,0 18 15,17 0-15,-17 0 0,-1 0 16,18 0-16,-17-17 0,0-1 16,-18 0-1,0 1-15,-18 17 0,0-18 16,1 18-16,-1 0 0,-17 0 15,35 18 1,0 17-16,0-17 0,18 17 16,17 0-1,18-17-15,-18-1 0,0-17 16,18 18-16,-17-18 0,-1-18 16,-18 18-16</inkml:trace>
  <inkml:trace contextRef="#ctx0" brushRef="#br1" timeOffset="195045.4934">10248 17674 0,'0'0'15,"0"88"-15,0-35 0,0 0 0,0 53 16,0-71-16,0 1 16,0-1-16,0-17 15,-17-18-15,-1-71 16,0 36-1,18-36-15,-17 1 16,-1 17-16,18-36 0,-18 19 0,18-1 16,0 18-16,0 1 0,18 34 15,0 18-15,-1 0 16,19 18-16,-1 17 0,35 88 16,1 36-1,-36-88-15,1-19 0,16 1 16,-16-17-16,52 17 15,-70-53 1,-1-18-16,-17 0 0,18 1 16,-18-19-16,0-17 0,-35-70 15,17 52-15,-17 19 16,-18-72 0,35 89-16,0 17 0,1 1 0,-1 17 15</inkml:trace>
  <inkml:trace contextRef="#ctx0" brushRef="#br1" timeOffset="195308.2769">10883 17992 0,'0'0'16,"18"17"-16,-18 1 15,0 0-15,0-1 0,17 1 16,1 0-1,17-18 1,-17-18-16,0 0 16,-1 1-16,-17-1 0,0 0 15,-17 1-15,-1-1 0,-35-17 16,35 17 0,1 18-16,-18 0 15,17 0-15</inkml:trace>
  <inkml:trace contextRef="#ctx0" brushRef="#br1" timeOffset="195518.2668">11130 17992 0,'-17'17'16,"34"-34"-16,-34 52 16,-1-35-16,0-18 15,18-17 1,0 0-16,0-1 0,18 19 15,17-54 1,-17 54-16,-1-1 0,1 18 16,0 0-16,-1 18 15,-17-1-15,0 1 16,0 17-16</inkml:trace>
  <inkml:trace contextRef="#ctx0" brushRef="#br1" timeOffset="196382.8567">11377 17974 0,'0'0'0,"0"18"0,0 17 15,0-17 1,-18-18-16,18-18 31,0-35-15,0 35-16,0 1 0,0-19 15,18 19-15,0-1 16,-1 18-16,1 18 16,-18-1-16,18 19 15,-18-19-15,0 19 0,17-19 16,-17 1-16,18 0 16,0-18-1,-18-18 1,17 18-16,-17-18 0,0 1 15,18-1-15,-1 18 16,1 0 0,-18 18-16,18-18 15,-18 17-15,35 19 16,-17-36-16,-1 0 0,19 0 16,-1 0-16,-17-18 0,17 18 15,-18-18-15,1 1 0,-18-1 16,0 0-16,-18 18 15,-17 0 1,18 18-16,-1 0 16,0-1-16,18 1 0,0 35 15,18-35 1,0-18-16,-1 0 0,1 0 16,-1 0-16,1 0 0,0 0 15,-1 0-15,1-18 16,-18 0-16,18 18 0,-18-17 15,-18-1-15,18 0 16,18 36 15,-1-18-15,1 18-16,0-18 0,-1 0 16,1-18-16,17 0 0,-17 18 15,-1-35-15,-17 17 0,18 1 16,0-54-1,-18 36-15,-18 0 0,-17-71 16,17 53-16,-17-18 16,0 1-16,17 17 0,-17 0 15,-1 18-15,19 17 0,-1 18 16,18 18-16,18 88 16,-1-36-16,1 18 15,17 0-15,-17-17 16,17 0-16,-17-36 0,17 18 15,53 17 1,-70-70-16,0 18 0,-1-18 16,-17-18-1,0 1-15</inkml:trace>
  <inkml:trace contextRef="#ctx0" brushRef="#br1" timeOffset="196492.3334">12153 17939 0,'0'0'0,"18"0"0,-1 17 15,19 1 1,-19 0 0,1-18-16,-18 17 0</inkml:trace>
  <inkml:trace contextRef="#ctx0" brushRef="#br1" timeOffset="196630.73">12136 17709 0,'17'-17'16,"1"17"-1,-1 17-15</inkml:trace>
  <inkml:trace contextRef="#ctx0" brushRef="#br1" timeOffset="196902.0553">12400 17886 0,'53'35'16,"-106"-70"-16,124 70 0,-54-17 0,1-1 15,-18 19-15,0-1 16,-18 0-16,18-17 15,-17 0-15,17-1 0,0 1 16,0-36 31,-18 1-31</inkml:trace>
  <inkml:trace contextRef="#ctx0" brushRef="#br1" timeOffset="197028.7137">12383 18027 0,'0'0'0,"17"0"0,18 0 16,1 0 0,-19-18-16,19 18 0,-1 0 15,-17 0-15,34 0 16,-34 18-16,0-18 16</inkml:trace>
  <inkml:trace contextRef="#ctx0" brushRef="#br1" timeOffset="197477.5501">12700 18009 0,'-18'0'16,"18"18"-1,0 17 1,0-17-16,0 0 0,18-1 16,-18 1-16,18-18 0,-1 0 15,1 0-15,0 0 16,-1 0-16,-17-35 15,18 17 1,-18-17 0,0 17-16,0 0 15,-18 18-15,18-17 0,0 34 16,18 1 0,-1 0-1,1-18-15,0 0 0,-1 0 16,19 0-1,-19-18 1,-17 0-16,-17 1 16,17-1-1,17 18 1,19-18 0,-19 18-1,19-17-15,-1 17 0,0 0 16,0-18-16,-17 18 0,17-18 15,-17 1-15,0 17 0,-18-18 16</inkml:trace>
  <inkml:trace contextRef="#ctx0" brushRef="#br1" timeOffset="197659.8438">13141 17798 0,'18'88'15,"-36"-176"-15,36 211 0,-18-70 16,0-18-16,0 1 16,17-1-16,-17-17 15,36 17 1,-1-53 0,-18-17-16</inkml:trace>
  <inkml:trace contextRef="#ctx0" brushRef="#br1" timeOffset="197781.912">13353 17974 0,'0'0'15,"17"53"-15,-17-35 0,18-1 0,-18 1 16,18 0 0</inkml:trace>
  <inkml:trace contextRef="#ctx0" brushRef="#br1" timeOffset="197911.4299">13370 17780 0,'18'0'16,"-36"0"-16,54 0 0,-19 18 16</inkml:trace>
  <inkml:trace contextRef="#ctx0" brushRef="#br1" timeOffset="198130.9338">13511 17921 0,'0'0'15,"18"35"-15,0-17 0,-1 0 16,1-1-16,0-17 0,-1 18 0,1 0 16,17-1-1,-17-17-15,-1-17 0,1 17 16,0-18-16,-18 0 15,0 1-15,-18-1 16,0 0-16,-17 1 0,18 17 16,-1-18-16,0 18 0,1 0 15,-1 18-15</inkml:trace>
  <inkml:trace contextRef="#ctx0" brushRef="#br1" timeOffset="198365.4304">13847 18062 0,'-18'18'16,"36"-36"-16,-54 36 15,54-36 1,0 1-16,17-19 16,18 1-1,-36 35-15,1 0 16,0 0-16,17 18 15,-17-18-15,-18 17 16,17 1-16,-17 0 0,0-1 16,18 1-16,-18 0 0</inkml:trace>
  <inkml:trace contextRef="#ctx0" brushRef="#br1" timeOffset="198501.7408">14482 18062 0,'-18'-17'31</inkml:trace>
  <inkml:trace contextRef="#ctx0" brushRef="#br1" timeOffset="210640.677">17727 16245 0,'18'0'31,"17"0"-15,18 0-16,0 18 0,0-18 15,35 0-15,0 0 0,0 18 16,142-1-16,-107-17 16,1 18-16,-1-18 0,1 0 15,17 18-15,0-18 0,212-18 16,-248 18-1,-34 0-15,-1 0 16,1 0-16,0-18 16,-36 18-16,-17 0 15,-1 0-15,-34 0 16</inkml:trace>
  <inkml:trace contextRef="#ctx0" brushRef="#br1" timeOffset="211858.4934">17886 16228 0,'0'0'15,"17"0"-15,1 0 16,0 0 0,-1-18-1,1 1 1,0-1-16,-1 0 15,19 1-15,-1-19 0,18 1 16,0-18-16,88-35 16,-71 35-16,19 0 15,-19 0-15,18 0 0,-17 0 16,-1 0-16,19 1 0,-19-1 16,1 0-16,-1 17 0,-17-17 15,35-17-15,-35-1 16,-35 36 15,0 17-15,-18 1-1,17 17-15,-34 0 47,17-18-31,-18 18-16,36 0 31,-1-17-15,19 17-1,-19 0-15,18 0 0,1 0 16,52 17 0,-35-17-16,0 18 0,17-18 0,1 17 15,17 1-15,0-18 0,0 18 16,18-18-16,0 0 15,18 17-15,-19-17 0,89 0 16,-105 0-16,-19 0 16,1 0-16,-36-17 15,0 17-15,1 0 0,-19 0 16,-17 17 0,18-17-1,-18 18-15,0 0 16,0-1-1,0 1 1,-18 0-16,18-1 16,-17 1-16,-19 17 15,19 0-15,-19 1 0,-69 34 16,52-17-16,-18 0 16,1 0-16,-19 0 0,-87 53 15,88-53 1,17-18-16,1 18 0,34-18 15,-17-17-15,36 17 0,-1-17 16,18-1-16,0 1 0</inkml:trace>
  <inkml:trace contextRef="#ctx0" brushRef="#br1" timeOffset="212237.033">21096 15381 0,'35'-18'16,"-70"36"-16,70-18 15,-35 35 1,-17-17-16,17 35 16,-18-18-16,0 36 0,-17 88 15,0 17 1,0 18 0,17-88-16,18-18 0,0-17 15,0 17-15,0-18 0,0 1 16,0-18-16,18 53 15,-18-71-15,0 18 0,0-18 16,0 0-16,-36 1 16</inkml:trace>
  <inkml:trace contextRef="#ctx0" brushRef="#br1" timeOffset="212688.249">20038 16492 0,'-18'89'16,"36"-178"-16,-36 230 0,1-70 0,17 0 16,-18-1-16,0 18 0,1 71 15,-1-71-15,18-17 16,0-18-16,0 0 0,0 0 16,0-18-16,0 0 15,18 0-15,-18-17 0,17-18 16,19 18-16,-19-36 15,18 18-15,1-18 0,52-34 16,-35 16-16,17 1 16,1 0-16,-1-1 0,1 1 15,17-18-15,0 18 16,1 0-16,-19-1 0,1 1 16,-1 0-16,-52 35 15,-36 0-15,1 0 16</inkml:trace>
  <inkml:trace contextRef="#ctx0" brushRef="#br1" timeOffset="213293.0541">18098 16281 0,'0'0'16,"0"17"-1,0 19 1,17 17-16,-17 17 15,18 89-15,-18-71 0,0 106 16,0-106-16,0-17 16,0-1-16,0 1 15,0-18-15,0 0 0,0-18 16,17 0-16,-17 1 0,18-19 16,0 1-16,-1 0 0,1-18 15,17 17-15,106-17 16,106-17-1,-53 34 1,-105 1-16,246 35 16,-212-18-1,230 36 1,-247-54-16,17 1 16,-70-1-16,-35-17 15</inkml:trace>
  <inkml:trace contextRef="#ctx0" brushRef="#br1" timeOffset="223614.4344">25735 7408 0,'0'0'0,"18"0"16,-1 0-16,19-17 0,17-1 15,17 18-15,1-18 0,35 18 16,-1-17-16,19 17 16,17 0-16,18 0 0,17 0 15,1 0-15,17 17 0,17-17 16,1 18-16,0-18 0,-1 0 16,1 0-16,0 0 15,-1 0-15,-17 0 0,0-18 16,-17 18-16,-19-17 0,1 17 15,-35 0-15,-1 0 0,-35-18 16,-17 18-16,-18 0 0,-36 0 16</inkml:trace>
  <inkml:trace contextRef="#ctx0" brushRef="#br1" timeOffset="224382.1949">17180 16651 0,'18'18'16,"-18"-1"-16,0 36 15,18-35-15,-18 17 16,17 1-16,-17-1 0,0 18 16,0-36-1,18 1-15</inkml:trace>
  <inkml:trace contextRef="#ctx0" brushRef="#br1" timeOffset="224714.789">17374 16563 0,'36'-18'15,"-72"36"-15,107-36 0,-36 1 16,-17 17-16,17 0 0,0 0 16,-17 17-16,-18 1 15,18 0-15,-18 17 0,0-18 16,0 36-16,0-17 15,0-19 1,17 1-16,1-18 16,-18 18-1,18-18-15,-18 17 0,0 1 16,-18 35 0,0-36-16,-17 1 15,17 0-15,-17-1 0,0 1 0,17-18 16,-35 18-1,36-18-15</inkml:trace>
  <inkml:trace contextRef="#ctx0" brushRef="#br1" timeOffset="225131.4683">18521 17709 0,'0'0'0,"0"18"16,0 0-16,0-1 0,0 19 15,17 34 1,1-35-16,-18 1 0,0-1 16,18 18-16,-18-35 15</inkml:trace>
  <inkml:trace contextRef="#ctx0" brushRef="#br1" timeOffset="225422.3042">18803 17692 0,'35'17'15,"-17"1"-15,0 0 16,-18-1 0,0 1-16,0 0 0,0-1 15,17 1-15,1 0 0,0-1 16,34 18-1,-34-35-15,17 36 0,-52 17 32,-71-18-17,-18 0 1,35 1 0,54-19-1</inkml:trace>
  <inkml:trace contextRef="#ctx0" brushRef="#br1" timeOffset="226032.8089">20302 17709 0,'18'0'16,"-36"0"-16,71 0 0,-35 0 16,17 0-16,-17 0 15,17 0-15,0 0 16,-35 18-16,0 0 15,-17 17-15,-1-17 16,0-1-16,1 19 0,-1-19 16,1 1-16,17-1 15,0 1-15,17 0 16,18-18-16,1 0 0,34-18 16</inkml:trace>
  <inkml:trace contextRef="#ctx0" brushRef="#br1" timeOffset="226433.9098">20779 17551 0,'0'0'15,"17"-18"-15,1 18 0,17-18 16,-17 18-16,-1 0 0,1-17 15,0 17-15,-36 0 32,0 0-32,1 17 0,-1 1 15,-35 17 1,36-17-16,-1 0 0,18-1 16,-18 19-16,18-19 0,36 18 15,-19-17-15,1 0 16,0-18-16,17 17 0,-18-17 15,1 0-15,0 18 0,-1-18 16,-17 18 0,-35-1-1,0 1 1,17-18-16,1 18 0,-19-1 16,19-17-16,-19 18 15,36-1 1</inkml:trace>
  <inkml:trace contextRef="#ctx0" brushRef="#br1" timeOffset="226722.4833">21220 17463 0,'0'0'0,"-18"0"0,18 17 16,-18 1-16,18 17 0,-17 0 15,17 1-15,0 17 16,0 52-16,17-52 16,1-35-16,0 17 15,17-17-15,0 17 0,0-35 16,-17 0-16,0 0 0,-1-18 16,-17 1-16,0-1 15,0-17-15,0 17 0,-17-17 16,-1 17-16,-35-17 15,-17 17 1,34 36-16</inkml:trace>
  <inkml:trace contextRef="#ctx0" brushRef="#br1" timeOffset="229207.6283">14482 17286 0,'-18'0'16,"18"-18"-1,0 1 1,0 34 31,0 1-32,0 0-15,0-1 0,0 36 16,0 0-16,0-17 16,0 16-16,0 19 0,18 0 15,-18-19-15,35 72 16,-18-71-16,1 0 16,0-18-16,-1 0 15,1-17-15,0 0 0,-1-1 0,1 1 16,17-18-16,-17 18 0,-1-18 15,-17-18-15</inkml:trace>
  <inkml:trace contextRef="#ctx0" brushRef="#br1" timeOffset="229508.6377">14834 17533 0,'0'53'15,"0"-106"-15,-17 141 0,17-52 16,0 16 0,0-16-16,0-1 0,0 0 15,0 1-15,17 34 16,1-52-16,35 17 15,-35-17 1,17-1-16,-18-17 0,19 18 16,-1 0-16,-17-18 0,17 17 15,-17-17-15,-1 0 0</inkml:trace>
  <inkml:trace contextRef="#ctx0" brushRef="#br1" timeOffset="230064.7103">15275 17798 0,'0'70'16,"18"-35"-16,-18 1 16,0-1-16,18-17 0,-1 17 15,1 18 1,-36-53-1,1-35 1,-1-1-16,0 1 16,1 0-16,-1-18 0,18 0 15,0 0-15,0 0 0,0 18 16,35-36-16,1 54 16,-19-1-16,18 18 0,1 18 15,-19-1-15,1 1 0,0 17 16,-18-17-16,0 17 15,0-17-15,0-1 0,-18 1 16,0 0-16,-52 52 16,70-52-1,17 17 1,19-17 0,52 17-1,-53-35-15,-17 18 0,35-1 16</inkml:trace>
  <inkml:trace contextRef="#ctx0" brushRef="#br1" timeOffset="230470.8948">15610 17833 0,'0'0'15,"18"70"-15,0-34 0,-18-1 0,0 0 16,17 36-1,-17-53-15,18-1 0,-18-34 32,0-1-32,0-88 15,0-17 17,0 52-17,18 71 1,17 88-1,35 18 1,-52-71-16,0-17 16,17 0-16,0-1 15,-17-17-15,0 0 0,-1-17 16,-17-1-16,0 0 0,0 1 16,0-19-16,0 1 15,-17 0-15,-1-18 0,0 18 0,1 17 16,-1-17-16,18 17 15,-18 0-15,18 1 0,-17 17 16</inkml:trace>
  <inkml:trace contextRef="#ctx0" brushRef="#br1" timeOffset="230743.5596">16104 17498 0,'0'0'16,"36"35"-16,-1-17 16,-17 17-16,17 18 0,-18-18 0,1 18 15,0 0-15,-18 0 16,0 0-16,0 0 0,0-18 15,-18 18-15,-17 18 16,17-54-16,-35 36 16,36-35-16,-1-18 0</inkml:trace>
  <inkml:trace contextRef="#ctx0" brushRef="#br1" timeOffset="233095.5373">19420 16951 0,'0'-18'16,"0"1"-1,0-1 1,-17 18 0,17-18-1,-18 18 1,1 0-16,-19-17 16,19 17-16,-1 17 15,0 1-15,1 0 16,-1 35-1,18-36-15,0 19 0,0-19 0,18 18 16,-1-17-16,1 0 0,0-18 16,17 17-16,35-17 15,-52 0-15,17 0 16,-17-17-16,0 17 0,17-53 16,-35 18-16,0 17 15,0-17-15,-18 17 0,1 0 16,-19 1-16,19-1 0,-19 0 15,-34 36 1,17 0-16</inkml:trace>
  <inkml:trace contextRef="#ctx0" brushRef="#br1" timeOffset="235848.8711">19403 16951 0,'0'18'62,"0"-36"-46,17 18 15,1-18-15,0 18-16,17-17 15,0-1-15,-17 18 16,17-18-16,71-34 15,-71 34-15,53-17 16,-35-1-16,-17 19 16,17-19-16,0 19 15,-18-19-15,0 19 0,53-36 16,-35 35-16,-18 1 16,18-1-16,-17 0 0,17 1 15,-18-1-15,0 0 0,18 1 16,-18-18-16,1 17 15,-1 0-15,71-17 16,-18 0 0,-70 17-1,34 0 1,-34 1-16</inkml:trace>
  <inkml:trace contextRef="#ctx0" brushRef="#br1" timeOffset="236599.3205">21026 16263 0,'-18'0'63,"0"0"-48,1 0 1,-1 0-16,36 0 78,-1 18-62,1-1-16,0 1 15,-18 0 1,0-1-1,0 1 1,0 0 0,0-1-1,-18-17 1,0 0 0,1 18-16,-36-1 15,35-17-15,0 0 16,1 18-1,-1-18 1</inkml:trace>
  <inkml:trace contextRef="#ctx0" brushRef="#br1" timeOffset="237272.058">21043 16387 0,'-17'0'16,"17"17"-16,-18-17 16,0 0-1,18 18-15,-17-18 0,-1 0 16,18 17-16,-18 1 15,1-18-15,-1 0 0,0 18 16,1-18-16,-1 17 16,-35 1-16,36 0 15,-1-18-15,0 17 0,-35 1 16,36 0-16,-1-18 16,1 17-16,-36 1 15,35-1-15,0-17 16,1 18-16,-1 0 0,0-18 15,1 17-15,-1 1 0,-17-18 16,17 18-16,1-1 0,-1-17 16,0 18-16,1-18 15,-1 18-15,0-1 0,1-17 0,-19 18 16,1 0 0,18-18-16,-1 17 0,0 1 15,-17-1 1,17-17-16,1 0 0,-19 18 15,19-18 1,-1 18-16,1-18 0,-1 17 16,0-17-16,1 0 0,-1 18 15,0-18-15,-17 0 0,17 18 16,1-18-16,-36 17 16,18 1-16,17-18 15,-17 18-15,-1-18 0,1 17 16,17-17-16,-17 18 0,0-18 15,-18 17-15,35 1 16,1-18-16,-1 0 0,0 0 16,36 0 15,0-18-31</inkml:trace>
  <inkml:trace contextRef="#ctx0" brushRef="#br1" timeOffset="320778.5281">21467 18644 0,'0'18'109,"17"-18"-78,1 0-15,-1 0-16,19 0 16,-19-18-16,19 18 0,17 0 15,-18-17-15,18 17 16,0 0-16,0 0 0,17 0 16,1 0-16,-1 0 0,18-18 15,1 18-15,-1 0 0,18-18 16,0 1-16,-18 17 0,0-18 15,88-17 1,-123 35-16,0-18 0,0 1 0,-18 17 16,-35-18-16,18 18 15,-36 0 1,1 0-16,-19 18 16</inkml:trace>
  <inkml:trace contextRef="#ctx0" brushRef="#br1" timeOffset="321345.9579">21855 18380 0,'-36'17'0,"72"-34"0,-107 52 16,53-17-16,-17-1 0,0 1 15,0 0-15,-18-1 16,17 1-16,1-1 0,-18 1 16,18 0-16,17-18 0,-17 17 15,17 1-15,1-18 16,17 18-16,0-1 0,17 1 16,1 0-16,35 17 15,-18-17-15,0-1 16,1-17-16,17 18 0,0-1 15,-1-17-15,-16 18 0,17-18 16,-18 0-16</inkml:trace>
  <inkml:trace contextRef="#ctx0" brushRef="#br0" timeOffset="380522.4295">1499 8555 0,'0'0'0,"18"0"0,-18 18 16,18-18-16,-18 17 15,35-17-15,0 0 16,36 0-16,-1-17 0,36-1 16,-18 0-16,36 1 0,-1-19 15,36 19-15,0-19 0,-1 19 16,37-1-16,-19 0 15,18 1-15,-18 17 0,18 0 0,-35-18 16,159 18-16,-177 0 16,-18 0-16,1 0 15,-36 0-15,-18 0 0,-17 0 16,0 0-16,-17 0 0</inkml:trace>
  <inkml:trace contextRef="#ctx0" brushRef="#br0" timeOffset="381114.0128">8008 7602 0,'0'0'15,"-18"0"-15,36 0 0,0 0 16,17 0 0,0 0-16,36-17 0,-1 17 15,19 0-15,34 0 0,-17 0 16,35 0-16,18 0 0,-1-18 16,19 18-16,211-35 15,-18 17 1,-176 1-16,-17-1 0,-18 18 15,-1-18-15,-34 1 0,-36 17 16,0-18-16,-17 18 0,-18-18 16,0 1-16</inkml:trace>
  <inkml:trace contextRef="#ctx0" brushRef="#br0" timeOffset="381764.4209">14235 7444 0,'17'0'31,"36"0"-15,-18 0-16,18 0 0,18 0 0,17-18 15,18 18-15,0-18 0,35 1 16,0 17-16,18-18 0,-1 0 15,19 18-15,17-17 16,-18 17-16,18 0 0,-35 0 0,0 0 16,-36 0-16,1 0 15,-18 0-15,-18 17 0,-18-17 16</inkml:trace>
  <inkml:trace contextRef="#ctx0" brushRef="#br0" timeOffset="382411.3516">19950 7497 0,'0'0'16,"17"17"-1,1-17-15,17 0 0,18 0 16,18-17-16,158 17 15,-88-18-15,35 18 0,18 0 16,0 0-16,1 18 0,16-1 16,18 1-16,-17-1 0,-18 1 15,0 0-15,-17-1 16,-1 1-16,-53 0 0,-17-1 16,-53-17-16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3:37:30.95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3351 3351 0,'18'18'78,"0"-18"-62,-1 0-1,1 0-15,0 0 0,-1 0 16,1 0-16,17 0 16,-17 0-16,17 0 0,-17 0 15,17 0-15,-17-18 0,17 18 16,-17 0-16,17-17 0,-18 17 16,1 0-16,0 0 15,-1 0-15,1 0 16,0 0-16,-1 0 0,19 0 0,-19 0 15,1 0-15,-1 0 0,1 0 16,0 0-16,17 0 0,-17 0 16,-1 0-16,1 0 0,0 0 15,-1 0-15,19-18 16,-1 18-16,-18 0 16,19 0-16,-19 0 0,19-18 15,-1 18-15,0 0 16,-17 0-16,17-17 0,0 17 0,-17 0 15,0 0-15,-1 0 16,1 0-16,0 0 0,-18 17 16,17-17-1,-17 18-15</inkml:trace>
  <inkml:trace contextRef="#ctx0" brushRef="#br0" timeOffset="1812.3857">6438 3351 0,'-17'0'16,"-1"0"-1,36 0 1,-1 0-16,1 0 0,35 0 16,0 0-16,17 0 15,1 0-15,17 0 0,0 0 0,0 0 16,18 0-16,159 0 16,-177 0-1,-17 0-15,-1 0 16,-17 0-16,0-17 0,-18 17 0,0 0 15,-17 0-15</inkml:trace>
  <inkml:trace contextRef="#ctx0" brushRef="#br0" timeOffset="2556.6019">8273 3351 0,'0'0'0,"17"0"0,19 0 15,122 0 1,-87 0-16,-1 18 0,1-18 16,17 0-16,-17 0 15,17 0-15,-18 0 0,72 0 16,-89 0-16,35 0 15</inkml:trace>
  <inkml:trace contextRef="#ctx0" brushRef="#br0" timeOffset="4244.9572">9137 3316 0,'18'0'16,"-1"0"-16,1 0 16,0-18-16,17 18 15,0-17-15,0 17 0,1-18 0,-1 18 16,35-17-1,-34 17-15,-1 0 0,-17 17 16,17-17-16,-17 18 0,-1-18 16,36 17-16,-18-17 15,-17 0-15,0-17 0,-1 17 16</inkml:trace>
  <inkml:trace contextRef="#ctx0" brushRef="#br0" timeOffset="8006.0254">15910 3316 0,'-17'0'15,"-1"0"1,36 0 15,52 18-15,36-1-1,-53-17-15,35 18 0,0-18 16,1 0-16,16 0 16,-16 0-16,16 0 0,107-18 15,-159 18 1,-18 0-16,18 18 16</inkml:trace>
  <inkml:trace contextRef="#ctx0" brushRef="#br0" timeOffset="8742.265">17551 3369 0,'-18'0'16,"36"0"-16,52-18 15,18 18 1,1 0-16,16 0 0,19 0 0,-1 0 15,19 0-15,140 18 16,-159-36-16,18 18 16,-35 0-16,0 0 0,-18 0 15,18 18-15,-71-18 16</inkml:trace>
  <inkml:trace contextRef="#ctx0" brushRef="#br0" timeOffset="89952.4506">9402 6703 0,'17'0'47,"1"0"-31,17 17-16,-17-17 0,17 0 15,0 0-15,18 0 16,0 0-16,0-17 0,0 17 16,18 0-16,-1 0 0,1 0 15,-1 0-15,107 17 16,-89-17-16,18 0 15,229-17 1,-229-1-16,105 1 16,-123 17-16,1-18 0,-36 18 15,17 0-15,-35 0 0,1 0 16,-1 0-16,0 0 16,-17 0-16,-1 18 0,1-18 15,0 0-15,17 0 16,-17 0-1,-36-18 1</inkml:trace>
  <inkml:trace contextRef="#ctx0" brushRef="#br0" timeOffset="90873.9951">1376 9754 0,'17'0'46,"1"0"-46,0-17 16,52 17-16,-17 0 16,0 0-16,18 0 0,-1-18 15,18 18-15,1 0 0,16-18 16,1 18-16,18-17 0,-18-1 16,-1 18-16,1-18 0,0 1 15,-18 17-15,1-18 0,-19 18 16,1-17-16,123 17 15,-141 0 1,-18 17-16,0-17 0,-17 0 16,-1 18-16,1-18 15,-18 17-15,-18 1 16,1-18-16</inkml:trace>
  <inkml:trace contextRef="#ctx0" brushRef="#br0" timeOffset="92237.0097">12506 6685 0,'18'0'31,"35"0"-16,-18 0-15,18 18 16,35-18-16,-35 0 16,0 0-16,17 17 15,-34-17-15,-19 0 0</inkml:trace>
  <inkml:trace contextRef="#ctx0" brushRef="#br0" timeOffset="106490.5531">21255 1976 0,'0'0'16,"18"35"-16,-18-18 0,17 36 0,-17 18 16,18 0-16,-18 17 15,0 35-15,0-17 0,0 159 16,0-142-16,0 1 15,0-36-15,0 0 0,0-35 16,17 17-16,-17-34 0,0-1 16,0 0-16,18 1 15</inkml:trace>
  <inkml:trace contextRef="#ctx0" brushRef="#br0" timeOffset="107048.8247">21184 2081 0,'0'0'16,"0"-35"-16,18 17 15,17 18-15,-17-17 0,70 17 16,-17 0-16,-1 0 15,18 17-15,18-17 16,18 18-16,-18-18 0,35 0 0,-18 0 16,159-18-1,-158 1-15,-18 17 0,-18 0 16,-18 0-16,1 0 0,-18-18 16,0 18-16,-18 0 0,0 18 15,-17-18-15,0 17 16,-18 1-16,0 35 15,0-18 1,0 1-16,0 17 0,-18 70 16,18-52-1,0-1-15,0 1 0,0-1 0,18 54 16,-1-71 0,1 17-16,17 36 15,-17-53-15,-1 35 16,-17-35-16,0-18 0,-17 18 15,-18-18-15,-1-17 16,1 0-16,-18-1 16,-18 1-16,1 0 0,-36-1 15,18-17-15,-36 0 0,-123 36 16,106-36-16,18 17 16,17-17-16,-88 18 15,141-18-15,0 0 0,36-18 16,-1 1-16</inkml:trace>
  <inkml:trace contextRef="#ctx0" brushRef="#br0" timeOffset="108004.6907">20955 3863 0,'0'0'16,"18"0"-1,17-18 1,18 18-16,-18 0 0,0 0 16,1 0-16,-19 18 0,1 0 15,0-1-15,-18 1 0,0 17 16,-36 18-1,19-18-15,-1 1 0,0-1 0,1-17 16,-1-1-16,18 1 16,18-18-1,35 0-15,-18-18 16,0 1-16,1-1 16</inkml:trace>
  <inkml:trace contextRef="#ctx0" brushRef="#br0" timeOffset="108315.5059">21467 3863 0,'0'0'15,"17"0"17,1 0-17,-1 0-15,36 0 16,-35 0-1,0 0-15,-1 18 0,1-18 0,0 17 16,-1 1-16,-17-1 16,0 1-16,-17 0 0,17 17 15,-53 0-15,35 18 16,0-53 0,1 18-16,17 0 0,17-18 15,1 0-15,35-18 16,-18 18-1,-17-18-15,-1 1 0</inkml:trace>
  <inkml:trace contextRef="#ctx0" brushRef="#br0" timeOffset="108494.9473">21890 3845 0,'-18'0'16,"18"18"-16,-17 0 15,17 17 1,0-18-16,17 1 0,19 17 16,-19-35-16,1 0 15,17 0-15,-17 0 16,-1 0-16</inkml:trace>
  <inkml:trace contextRef="#ctx0" brushRef="#br0" timeOffset="108620.8425">21978 3881 0,'0'0'0,"-18"17"16,18 18-16,0 1 16,0-1-16,18 0 0,0 1 15,-1-1-15,1-17 0,0-1 16,-1 1-16</inkml:trace>
  <inkml:trace contextRef="#ctx0" brushRef="#br0" timeOffset="108781.1744">22172 3916 0,'0'0'16,"35"17"-16,-17 1 0,0 0 16,17-18-16,-17 17 15,17 1-15,-18-18 0</inkml:trace>
  <inkml:trace contextRef="#ctx0" brushRef="#br0" timeOffset="108926.8969">22296 3933 0,'-18'53'15,"36"-106"-15,-36 124 0,18-53 16,18-18-16,-1 17 0</inkml:trace>
  <inkml:trace contextRef="#ctx0" brushRef="#br0" timeOffset="109162.1701">22507 3775 0,'0'0'16,"53"0"-16,-18 17 0,-17 1 15,-18 0-15,0-1 16,-18 54 0,-34-1-1,52-34 1,52-19 0,1-17-1,-35 0-15,0-17 16</inkml:trace>
  <inkml:trace contextRef="#ctx0" brushRef="#br0" timeOffset="109447.7217">22789 3792 0,'18'0'0,"0"0"16,-1 0-16,-17 18 0,18-18 15,0 0-15,-18 18 0,17-1 16,-17 1 0,0 0-16,-17 17 15,17-18-15,0 1 16,0 0-16,17-1 16,-17 1-16,18 0 15,0-1 1,-1-17-1,1 0 1,-1-17-16</inkml:trace>
  <inkml:trace contextRef="#ctx0" brushRef="#br0" timeOffset="109648.292">23142 3792 0,'0'18'16,"0"0"-16,0-1 16,0 1-16,0 0 0,0-1 15,18-17-15,0 18 0,-1-1 16,1 1-16,17-18 16,-17 0-16</inkml:trace>
  <inkml:trace contextRef="#ctx0" brushRef="#br0" timeOffset="109781.4552">23213 3828 0,'17'53'15,"-34"-106"-15,34 141 0,1-53 16,-18 0-16,18 1 16,-1-19-16,1 36 15,0-35-15</inkml:trace>
  <inkml:trace contextRef="#ctx0" brushRef="#br0" timeOffset="109982.4908">23477 3863 0,'0'0'0,"0"18"0,18-1 15,0 1-15,-1-1 16,36 19-16,-35-36 16,35 17-16,-36-17 15,1 0-15</inkml:trace>
  <inkml:trace contextRef="#ctx0" brushRef="#br0" timeOffset="110129.4409">23583 3916 0,'0'0'16,"-17"35"-16,17-17 0,0-1 15,0 1-15,17-18 0,1 0 16,-1 0 0</inkml:trace>
  <inkml:trace contextRef="#ctx0" brushRef="#br0" timeOffset="110327.6582">23865 3792 0,'0'0'15,"71"0"-15,-18 0 0,-18 0 0,-17 18 16,17-18-16,-35 18 16,-18-1-1,1 1-15,-18 0 16,-18-1-1,17-17-15,19 0 0,-1 0 16,0-17-16</inkml:trace>
  <inkml:trace contextRef="#ctx0" brushRef="#br0" timeOffset="111202.3015">21378 1887 0,'18'-17'15,"0"-1"1,-1 0-16,-17 1 15,18-1 1,-18 1 0,0-1-16,18 18 15,17-18 1,-18 18-16,1-17 0,53 17 16,-18 0-1,-1 0-15,19 0 0,0 17 16,17-17-16,0 0 0,141 18 15,-105 0-15,-1-18 16,18 0-16,124-18 16,-124 18-16,-35 0 15,0-18-15,-18 18 0,53-17 16,-88-1-16,-18 18 16,0 0-16,-17 0 15,0 0-15,-1 0 0,1 18 16,0-18-1,-18 17 1,-18 1 15,0 0-31,-17-1 16,17-17 0,-17 18-16,18-18 0,-19 17 0,-34 19 15,52-1 1,-17-17-16,17-1 0,1 1 15,-1-18-15,18 18 0,0-1 16</inkml:trace>
  <inkml:trace contextRef="#ctx0" brushRef="#br0" timeOffset="111758.7136">23724 1746 0,'0'0'16,"-17"0"-16,-1 18 16,0 35-1,1-18-15,-1 18 16,18 0-16,-18 17 0,-17 54 15,35-53-15,-17-1 16,17 54 0,-18-54-16,18-17 0,0 0 0,0-18 15,18 0-15,-18 18 16,17 0-16,-17-17 16,0-1-16,18-17 15,-18 17-15,0 18 0,0 0 16,0-36-1,17-17 17,-34 0-17,17 18 1,-18-18-16,1 18 16,17-1-16,-18 1 15,18-1-15,-18 1 0,18 0 16,-17-1-16,17 1 15,-18-18-15,0 18 16,1-1-16,-1-17 16,0 18-16,-17 0 0,18-18 0,-36 17 15,17 1 1,19-18-16,-1 17 0,-17-17 16</inkml:trace>
  <inkml:trace contextRef="#ctx0" brushRef="#br0" timeOffset="112385.3864">24165 2593 0,'0'0'16,"18"0"-16,17 0 15,0 0-15,18 18 0,36-18 0,-1 0 16,18 0-16,17 0 0,18 0 15,141 0 1,-140-18-16,-19 18 16,-17 0-16,-18 0 0,0 0 0,-17 0 15,-18 0-15,0 0 16,-36-18-16,-34 18 16</inkml:trace>
  <inkml:trace contextRef="#ctx0" brushRef="#br0" timeOffset="112598.078">25612 2417 0,'70'0'15,"-140"0"-15,176 0 0,-54 0 0,1 0 16,53 17 0,-53 1-16,0-1 0,18 1 0,-19 0 15,-16-1-15,17 19 16,-36-1-16,-34 0 15,-19-17-15,1-1 16,-18 1-16,0 17 0,0-35 16,0 18-16,18-18 0</inkml:trace>
  <inkml:trace contextRef="#ctx0" brushRef="#br0" timeOffset="115079.1366">27076 2364 0,'0'-18'31,"17"18"-31,1 0 16,-18 18 0,18 17-1,-18 18-15,0 0 0,17 17 16,-17 1-16,0 17 16,0-17-16,0 87 15,18-87-15,-18-1 0,18 19 16,-1-54-16,-17-17 15,18 17 1,-1-35-16,-17-18 0</inkml:trace>
  <inkml:trace contextRef="#ctx0" brushRef="#br0" timeOffset="115761.7516">27058 2311 0,'0'0'15,"18"0"1,17 0 0,-17 0-16,17 0 15,71 17 1,-53-17-16,17 0 0,18 18 0,-17-18 16,17 0-16,0 0 0,89 18 15,-89-18-15,-18 0 16,1 0-16,35 0 15,-53 0-15,0 0 16,0 0-16,35 0 16,-53 0-16,36 0 15,-36 17-15,-17-17 16,-1 0-16,1 0 0,-1 18 16,1 0-1,0-1 1,-18 1-16,17-18 15,-17 17-15,18 1 0,-18 0 0,18 35 16,-18-18 0,17 18-16,1 53 15,0-36-15,-18 1 0,17 17 16,19 124 0,-19-159-16,1-1 15,-1-16-15,1-1 0,-18 0 16,-18 1-1,1-36-15,-18 0 0,-18 17 0,-89-17 16,72-17-16,-36 17 16,-88 0-1,88 0-15,0 0 0,18-18 0,-106 18 16,124 0 0,-1 0-16</inkml:trace>
  <inkml:trace contextRef="#ctx0" brushRef="#br0" timeOffset="116105.8373">27040 3828 0,'36'-18'15,"-72"36"-15,107-36 0,-36 18 0,1 0 16,-19 0-16,18 0 16,-17 18-16,-18 35 15,0-36-15,-18 18 0,18 1 16,-35 17-1,18-18-15,17-17 0,0 17 16,0-17-16,17-18 16,18 0-16,-17 0 0,17 0 15</inkml:trace>
  <inkml:trace contextRef="#ctx0" brushRef="#br0" timeOffset="116370.459">27358 3828 0,'35'0'16,"-17"-18"-16,17 18 15,0 0 1,-17 0-16,0 0 0,-1 18 16,-17-1-16,18 36 15,-18-18-15,-18-17 0,18 17 16,-17-17-16,-1 17 15,18-17-15,0 0 0,0-1 16,18 1 0,-1 0-16,1-18 15,0 0-15,17-18 16</inkml:trace>
  <inkml:trace contextRef="#ctx0" brushRef="#br0" timeOffset="116595.7778">27781 3792 0,'-17'18'15,"34"-36"-15,-34 54 0,17-19 0,17 19 16,1-19-1,0 1-15,-1-18 0,18 17 0,-17-17 16,0 0-16,-1 0 16,-17-17-16</inkml:trace>
  <inkml:trace contextRef="#ctx0" brushRef="#br0" timeOffset="116720.3856">27869 3810 0,'0'0'15,"0"53"-15,18-35 0,-18 17 0,18 0 16,-1 18 0,1-35-16,0-1 15</inkml:trace>
  <inkml:trace contextRef="#ctx0" brushRef="#br0" timeOffset="116879.4858">28063 3916 0,'0'0'16,"36"35"-16,-19-17 0,1-18 15,17 17 1,1 1-16,-1-18 0</inkml:trace>
  <inkml:trace contextRef="#ctx0" brushRef="#br0" timeOffset="117018.5439">28187 3898 0,'0'18'0,"0"-1"15,0-52-15,0 88 0,0-35 16,0-1-16,0 1 0,18-18 16</inkml:trace>
  <inkml:trace contextRef="#ctx0" brushRef="#br0" timeOffset="117252.3449">28363 3810 0,'89'0'16,"-178"0"-16,213 0 0,-107 18 16,1-18-16,-18 17 15,0 1-15,-18 17 0,1-17 16,-1-1-16,1 19 15,-1-19-15,18 19 0,0-19 16,0 1-16,0 0 0,18-18 16,-1 17-1,1-17-15,-1-17 16,1 17-16</inkml:trace>
  <inkml:trace contextRef="#ctx0" brushRef="#br0" timeOffset="117575.0627">28663 3792 0,'0'18'32,"0"17"-17,0-17-15,0 0 16,18-1-16,-1 1 15,1-18-15,0 0 16,-18 17 15,0 1 1,17-18-17,1 0-15,0 0 31</inkml:trace>
  <inkml:trace contextRef="#ctx0" brushRef="#br0" timeOffset="117846.4288">28893 3828 0,'0'17'31,"0"1"-31,17 0 16,-17-1-16,35 1 15,-17-1 1,0-17-1,-1 0 1,-17-17 0,0-1-16</inkml:trace>
  <inkml:trace contextRef="#ctx0" brushRef="#br0" timeOffset="118352.6276">29298 3757 0,'0'35'15,"18"1"1,-1-19-16,-17 19 15,18-19-15,0 1 0,17 35 16,-17-36-16,17 1 16,-17 0-16</inkml:trace>
  <inkml:trace contextRef="#ctx0" brushRef="#br0" timeOffset="118541.1098">29475 3828 0,'-36'35'15,"19"0"-15,70-105 0,-124 175 0,53-87 16,1 35 0,17-18-16,0-17 0,0 17 15,17-35-15,19 0 0,-19 0 16</inkml:trace>
  <inkml:trace contextRef="#ctx0" brushRef="#br0" timeOffset="118792.4599">29686 3792 0,'0'36'15,"-17"-19"-15,-1 1 16,0 70-1,18-53-15,0 1 0,0-1 0,18-17 16,0 17-16,-1-17 16,1-1-16,0 1 15,-1-18-15,-17-18 16,0-17 0,-17 17-16,-1-35 15,18 18-15,-18 17 0,18 1 16</inkml:trace>
  <inkml:trace contextRef="#ctx0" brushRef="#br0" timeOffset="119123.0943">29933 3881 0,'0'17'16,"18"1"-1,-18-1-15,17 1 32,1-18-32,0 0 0,-18 18 0,17-18 15,1 17 48,-18 1-63,18 17 15,-1-17 1,-17 0 0,-17-18 15</inkml:trace>
  <inkml:trace contextRef="#ctx0" brushRef="#br0" timeOffset="119959.2298">28698 3845 0,'-17'-17'15,"-1"17"1,36 0-1,-1 0 1,19 17 0,-19 1-16,1 0 15,-18-1 1,0 1-16,0-1 16,0 1-16,-18 35 15,1-35-15,17-1 16,0 1-16,17 0 15,1-1-15,0-17 16,17 0-16,-17 0 16,17-17-16</inkml:trace>
  <inkml:trace contextRef="#ctx0" brushRef="#br0" timeOffset="120194.7963">29016 3739 0,'-18'0'16,"18"18"0,-17 0-16,17 17 15,0-17-15,0 17 16,0-17-16,0 17 0,35 0 16,-17-17-1,-18-1-15,17 1 0,1-18 0,0 18 16,-1-18-1,1 0-15,-18-18 0,0 0 16</inkml:trace>
  <inkml:trace contextRef="#ctx0" brushRef="#br0" timeOffset="120334.2902">29104 3898 0,'0'0'0,"0"106"0,0-53 16,18 0-16,-18 0 0,70 53 15,-52-89 1,17 1-16,1-18 16</inkml:trace>
  <inkml:trace contextRef="#ctx0" brushRef="#br0" timeOffset="121645.3347">27323 2064 0,'-18'0'16,"0"0"-1,36 0 1,0 0 0,17-18-16,0 0 15,0-17-15,18 0 0,18-18 16,0 0-16,-1 0 0,18 0 16,0-17-16,-17-1 0,88-70 15,-89 70 1,-17 1-16,0-1 0,0 18 15,0 18-15,-18-18 0,1 18 16,16 17-16,-16-17 0,-19 17 16,1 18-16,0-17 0,-1 17 15,-17-18-15,18 18 16,0 0 0,-1 0-1,1-17 1,-1 17-1,1 0 1,0 0-16,-1 0 0,1 0 0,35 0 16,0 0-1,-18 0-15,18 0 0,18 0 16,-1 17-16,18-17 16,1 18-16,105-18 0,-18 0 15,-88 0 1,18 0-16,-71-18 15,1 18-15,-19 0 16,-17 18 15,0-1-15,0 1 0,0 0-16,0-1 0,-17 1 15,-19 35 1,1-18-16,0 18 0,-124 88 15,71-35-15,-36 18 16,1 17-16,17 0 0,0-18 0,18-17 16,35-18-16,-35 53 15,53-88-15,-1-17 16,19-1-16,-1 0 16,18-17-16</inkml:trace>
  <inkml:trace contextRef="#ctx0" brushRef="#br0" timeOffset="122134.3637">29898 1023 0,'18'-18'16,"-36"36"-16,53-18 0,-17 18 0,-1 17 0,-17 0 16,18 36-16,-18-18 15,35 88-15,-17-71 16,0 1-16,35 52 16,-18-70-16,-17 0 0,17 0 15,0 0-15,0-18 16,1 1-16,-1-1 0,0 18 15,-17 0 1,-1-53-16,-17 17 16,0 1 31,-35 35-32,0-18-15,0 18 16,-18 0-16,-18 18 0,-17 17 15,-18 35-15,0-17 0,-17 18 16,-1-1-16,1-17 16,17-18-16,-35 53 15,88-88-15,0 0 16,35-18-16,1-17 16</inkml:trace>
  <inkml:trace contextRef="#ctx0" brushRef="#br0" timeOffset="122880.1066">30621 2540 0,'-18'0'15,"36"0"-15,-18 0 16,35 0-1,1 18-15,70-18 16,-36 0-16,1 0 0,87 0 16,-87 0-1,-1-18-15,36 18 0,-70-18 16,-1 18-16,-17-17 0</inkml:trace>
  <inkml:trace contextRef="#ctx0" brushRef="#br0" timeOffset="123085.4766">31380 2293 0,'53'18'0,"-106"-36"0,158 53 15,-69 1-15,34-19 0,-17 19 16,18-1-16,-1-18 0,-34 19 16,16-19-16,-34 19 0,-18-19 15,-18 1-15,-17 0 0,0 17 16,0-18-16,-36 1 0,-35 35 15,71-53 1,0 18-16,17-18 0,0 0 16</inkml:trace>
  <inkml:trace contextRef="#ctx0" brushRef="#br0" timeOffset="123803.4474">31715 3157 0,'0'0'15,"0"53"-15,17-17 0,-17-1 16,18 18-16,0-18 0,-1 18 16,1 0-16,17 35 15,-17-70-15,-1 17 16,19-17-16,-36-36 15</inkml:trace>
  <inkml:trace contextRef="#ctx0" brushRef="#br0" timeOffset="124204.0751">31732 2981 0,'0'0'16,"18"0"-16,53 0 15,-19 0-15,90-18 16,-37 1-16,1-1 0,0 0 16,-18 1-16,18-1 0,18 18 15,-71 18-15,-18-18 16,0 17-16,-17 1 0,-18 0 16,0 17-16,0-17 0,0 87 15,-18-69 1,18 17-16,0 0 0,0 17 15,18 36-15,-1-53 16,-17 0-16,18 0 16,0-18-16,-1 18 0,-17-35 15,18 17-15,-18-18 0,0 1 0,-18-18 16,-17 0 0,0 0-16,-1-18 0,-16 1 15,-1-1-15,-18 1 16,0-19-16,1 19 0,-1-19 0,18 19 15,-70-36 1,70 35-16,0-17 0</inkml:trace>
  <inkml:trace contextRef="#ctx0" brushRef="#br0" timeOffset="125034.2086">31838 2646 0,'0'0'15,"53"-53"-15,-35 35 0,-18 1 0,17-19 16,1 19-16,0-36 15,-1 18-15,1 17 0,-18 0 16,18 1-16,-1-19 16,1 19-16,0-19 0,-1 1 15,18-18-15,54-35 16,-36 17-16,17 1 0,1-18 16,17 0-16,71-106 15,-106 105-15,-1 1 16,-16 0-16,-1 17 15,18-34-15,-35 69 0,-1 1 16,-17 0-16,0 17 0,0 0 16,0 1-16,0-18 15,0 17-15,0 0 16,0 36 15,0 0-15,18-1-1,-1-17-15,19 18 16,17-18-16,-18 0 0,18 0 16,17 17-16,54 1 15,-71-18-15,17 18 0,-17-1 16,0-17-16,0 36 16,-35-36-16,-1 0 0,1 17 15,0 1 1,-1 0-1,1-18 1,0 0-16,-1 0 0,18 0 16,18 0-1,-35 0-15,-18 17 16,0 1-16,0 35 16,-18-18-16,-17 18 15,-18 0-15,-35 106 16,17-54-16,19 1 15,-37 18-15,19 17 0,-18-18 16,-1 18-16,1-35 0,0 18 16,17-36-16,1 0 15,-1-17-15,18 52 16,36-70-16,-1 18 16,36-54-16,-1-17 0,19 0 15,34-53-15</inkml:trace>
  <inkml:trace contextRef="#ctx0" brushRef="#br0" timeOffset="125331.5419">33726 1252 0,'0'36'0,"0"69"16,17-34-16,1 17 15,-1 0-15,19 71 16,-36-71-16,17-17 0,-17-1 16,0 1-16,0 0 15,0-1-15,18-17 0,-36-18 16,18 54-1,-17-72-15,17 1 0,0-1 0,-18 1 16,0-18 0</inkml:trace>
  <inkml:trace contextRef="#ctx0" brushRef="#br0" timeOffset="125748.5536">32861 3792 0,'0'-17'31,"0"-1"-15,18-17-1,17 0-15,0-1 0,1 1 16,34-36-16,1 19 15,-1-19-15,36-17 0,88-142 16,-88 107-16,0-18 16,-18 17-16,-35 36 0,-53-18 15,0 71-15,0 17 16</inkml:trace>
  <inkml:trace contextRef="#ctx0" brushRef="#br0" timeOffset="126382.025">31327 4269 0,'0'-18'15,"17"18"-15,1 0 0,17 0 0,1 0 16,-1 0-16,0 0 16,18 35-1,-35 1-15,-18-19 0,0 18 0,-36 18 16,1-17-16,17-1 15,-52 18 1,70-36-16,-18 1 0,18 0 16,18-1-16,35 1 15,-18-18-15,0 0 16,18 0-16,-17-18 16</inkml:trace>
  <inkml:trace contextRef="#ctx0" brushRef="#br0" timeOffset="126616.4346">31785 4145 0,'0'0'16,"53"35"-16,-35-17 0,-18 0 0,17-1 16,1 1-16,-18 35 15,-18-35 1,18-1-16,-17 1 0,-1 17 0,18-17 15,-17-1 1,17 1-16,0 0 0,17-1 16,18 1-1,-17-18-15,0 0 0,-1 0 16</inkml:trace>
  <inkml:trace contextRef="#ctx0" brushRef="#br0" timeOffset="126799.5057">32068 4233 0,'0'0'0,"0"18"16,-18 0-1,18 17-15,0-17 0,18-1 16,-18 1-16,17 17 0,1-35 16,-1 18-16,19-1 15,-19-17 1,1 0-16,0-17 0,-1-1 15</inkml:trace>
  <inkml:trace contextRef="#ctx0" brushRef="#br0" timeOffset="126929.0841">32209 4374 0,'-18'53'16,"0"36"-16,54-231 0,-72 319 0,54-107 15,0-52 1,17 17-16,-17-17 0,-1-18 15</inkml:trace>
  <inkml:trace contextRef="#ctx0" brushRef="#br0" timeOffset="127091.1083">32438 4410 0,'0'0'0,"18"17"15,34 36 1,-34-35-16,0 0 0,-1-18 16,1 17-16</inkml:trace>
  <inkml:trace contextRef="#ctx0" brushRef="#br0" timeOffset="127245.5098">32544 4445 0,'-18'53'16,"36"-106"-16,-36 141 0,18-70 0,0-1 0,18 19 15,-1-36-15,1 0 16</inkml:trace>
  <inkml:trace contextRef="#ctx0" brushRef="#br0" timeOffset="127467.5336">32773 4286 0,'0'0'15,"53"18"-15,-53 0 0,18-1 16,-18 1-16,-18-1 0,0 1 16,1 17-16,-1-17 15,0 0-15,1 17 0,-1-17 16,18 17-1,18-18-15,-1 1 16,1-18-16,35 0 16,-35-18-16</inkml:trace>
  <inkml:trace contextRef="#ctx0" brushRef="#br0" timeOffset="127712.3114">32914 4304 0,'0'0'0,"18"0"0,-18-18 16,17 18-16,1 0 16,0 18-1,-1 0-15,-17-1 0,18 1 16,-18-1-16,0 36 16,-18-35-16,18 0 15,0-1-15,0 1 0,-17-18 16,17 18-16,0-1 15,17-17-15,19 0 16,-19 0-16,-17-17 16</inkml:trace>
  <inkml:trace contextRef="#ctx0" brushRef="#br0" timeOffset="127886.3682">33143 4304 0,'0'18'15,"0"-1"1,0 1-16,0-1 16,0 1-16,0 0 0,18-1 15,0 1-15,-1 0 16,1-18-16</inkml:trace>
  <inkml:trace contextRef="#ctx0" brushRef="#br0" timeOffset="128031.0856">33267 4322 0,'0'70'16,"0"-140"-16,0 211 15,-18-106-15,18 0 16,18 18 0,-18-35-16,18 17 0,-1-17 15</inkml:trace>
  <inkml:trace contextRef="#ctx0" brushRef="#br0" timeOffset="128207.7771">33390 4445 0,'0'0'0,"18"53"0,-18-35 16,18-1-16,-1 1 0,1-18 15,0 17-15,-1-17 16,-17-17 0</inkml:trace>
  <inkml:trace contextRef="#ctx0" brushRef="#br0" timeOffset="128391.7668">33567 4322 0,'-53'35'16,"106"-70"-16,-124 105 0,54-35 0,-19 18 0,19-17 15,-1 34-15,0-35 16,18 1-16,0-19 0,18 1 16</inkml:trace>
  <inkml:trace contextRef="#ctx0" brushRef="#br0" timeOffset="128679.0897">33602 4392 0,'0'0'16,"-35"71"-16,35-36 15,-18 0-15,18 0 0,0 18 0,18-17 16,-18-19-16,17 19 16,1-19-16,0 1 0,-1-18 15,1 18-15,0-36 16,-1-17 0,-17 17-16,0-17 0,-17 17 15,17-17-15,0 17 0,-18 0 16,0-17-16,18 18 0,-17 17 15</inkml:trace>
  <inkml:trace contextRef="#ctx0" brushRef="#br0" timeOffset="128865.0548">33726 4480 0,'-18'53'16,"36"-106"-16,-36 141 0,0-52 15,18-1-15,0-17 16,18 35-16,-18-36 16,18-17-16,-1 18 0,1-18 15</inkml:trace>
  <inkml:trace contextRef="#ctx0" brushRef="#br0" timeOffset="128997.442">33778 4604 0,'0'0'16,"0"35"-16,-17 0 0,-1 18 0,1-17 16,17 16-16,-18-16 15,0 34 1,1-52-16,-19 17 0</inkml:trace>
  <inkml:trace contextRef="#ctx0" brushRef="#br0" timeOffset="130885.5767">6456 7461 0,'-18'0'16,"36"0"15,17-17-31,-17 17 0,35 0 16,0 0-16,0 0 0,35-18 0,-18 18 15,36 0-15,0 0 16,0-18-16,35 18 0,0-17 15,18 17-15,-1-18 0,1 0 16,0 18-16,-18-17 16,141-1-16,-176 1 0,0 17 15,-18-18-15,-17 18 16,-18 0-16,0 0 16,-36 18-16,1-18 0</inkml:trace>
  <inkml:trace contextRef="#ctx0" brushRef="#br0" timeOffset="131449.8075">7391 8290 0,'0'0'0,"17"0"16,19 0-16,-1 0 0,35 0 15,-17 18-15,36-18 0,-1 0 16,18-18-16,-1 18 0,37 0 15,-90 0 1,-16 0-16</inkml:trace>
  <inkml:trace contextRef="#ctx0" brushRef="#br0" timeOffset="134184.9218">26388 4480 0,'0'18'16,"17"35"-1,1-36-15,70 19 16,-35-1-16,0-17 0,0-1 16,18 1-16,-1 0 15,18-1-15,-17 1 0,35 0 0,-18-18 16,35 17-16,1-17 0,158 0 15,-123-17 1,0 17-16,-1-18 0,19 0 16,-1 1-16,18-1 0,-35 18 15,158-18 1,-176 18-16,1 0 0,122 18 16,-140 0-16,-1-1 15,-17 1-15,-18 17 0,18-17 16,-35 17-16,87 18 15,-52 18-15,-71-54 16,-17 18-16,0 1 16,-18-19-16,0 1 15,-18-18-15,-17 18 16,35-1-16,-18-17 0,18-17 16,0-1-1,0 0-15,0 1 0,18-1 16,-18 0-16,17 1 15,1-1-15,0 1 0,-1 17 16,36-18-16,-17 18 16,-1-18-16,0 18 0,18 0 15,-18 0-15,18 0 0,53 18 16,-53-18-16,-18 0 16,18 0-16,-18 18 0,71-1 31,-70 1-31,-1-18 0,53 17 15,-35 1 1,0-18-16,17 18 0,36-1 16,-35-17-16,35 0 15,-36 18-15,1-18 16,-1 0-16,-17 18 0,35-18 16,-17 17-16,-1 1 0,19 0 15,-19-18-15,18 17 0,1 1 16,69-1-1,-87 1-15,-1-18 0,107 18 16,-107-1-16,19-17 16,-1 0-16,-18 18 0,19-18 15,-1 0-15,-53-18 16,-35 1-16,0-36 16,0 18-1,0 17-15,0-17 16,0 17-16,0 0 15,0 1-15</inkml:trace>
  <inkml:trace contextRef="#ctx0" brushRef="#br0" timeOffset="145063.2925">5221 2487 0,'-18'-18'31,"18"1"-16,-35-1 1,18 18-16,-1-17 0,-17 17 16,-1-18-16,-17 18 0,1-18 15,-19 1-15,18 17 16,-17-18-16,-1 18 0,0-18 16,1 1-16,-159-1 15,158 0-15,-123 18 16,141 0-1,0 18-15,0-18 0,-17 18 16,17-1-16,0 1 0,0 0 16,-123 35-1,140-36-15,-17 18 16,18-17-16,0 0 0,-1 17 16,1-17-16,0-1 15,0 19-15,-1-19 0,-17 36 16,18-18-16,18-17 0,-1 17 15,0-17-15,1 17 0,17-17 16,0 0-16,-18 17 16,18-18-16,18 36 15,-1-35-15,1 35 16,17-35-16,0 17 16,1-18-16,-1 1 0,18 17 15,0-17-15,0 0 0,0-1 16,70 19-16,-52-19 15,-1 1-15,1-1 0,17-17 16,0 18-16,-17 0 16,17-18-16,0 17 0,0-17 15,1 18-15,-1 0 0,-18-18 16,18 17-16,1-17 0,-1 0 16,0 18-16,-17-18 0,17 0 15,-18 0-15,1 0 16,-1 0-16,1 0 0,-18 0 15,0-18-15,17 18 0,54-17 16,-71-1-16,-18 18 16,18-18-16,-18 1 0,1-19 15,-1 19-15,-18-1 0,19-17 16,-1 17-16,-17-17 0,17 17 16,-17 1-16,-1-19 15,1 19-15,0-1 16,-1 1-16,1-1 0,-18-17 0,0 17 15,17 0-15,-17-17 16,0 0-16,0 0 0,0-1 0,0 1 16,-17 0-16,17-1 15,-18 1-15,1 17 0,-1-17 16,0 0-16,-17 0 0,0-1 16,-18 1-16,0 0 0,-35 0 15,-106-18 1,70 17-16,-17 19 0,0 17 15,0 0-15,0 0 0</inkml:trace>
  <inkml:trace contextRef="#ctx0" brushRef="#br0" timeOffset="162738.2507">10460 7073 0,'0'18'31,"0"-1"-15,0 1-16,0 0 0,0 17 15,18 36 1,-18-18-16,0-18 0,0 18 0,0 53 15,0-71 1,0-18-16,0 1 16,17-18-16,1-18 15,-18 1 1</inkml:trace>
  <inkml:trace contextRef="#ctx0" brushRef="#br0" timeOffset="163030.9982">10319 7232 0,'0'0'0,"0"-18"0,0 1 31,0-1-15,17 0-16,1 1 0,17-36 15,-17 35-15,0-17 16,-1 0-16,1 17 0,-18 0 16,18 1-16,-1 17 15,1 17-15,-18 1 0,70 105 16,-52-87 0,0-19-16,17 19 15,-17-19-15,17 1 0</inkml:trace>
  <inkml:trace contextRef="#ctx0" brushRef="#br0" timeOffset="173495.9512">21608 7320 0,'0'18'16,"17"-18"0,1 0-16,0 0 15,17 0-15,-18 0 0,19 0 16,-1 0-16,0 0 15,1 0-15,-1 17 0,0-17 0,18 18 16,0-18-16,0 18 0,0-18 16,-18 0-16,18 0 15,0 0-15,-18 0 0,0 0 16</inkml:trace>
  <inkml:trace contextRef="#ctx0" brushRef="#br0" timeOffset="284949.8753">5715 2134 0,'-18'0'16,"36"18"15,0 0-31,-1-18 16,19 17-16,-19 1 0,18-18 15,18 18-15,0-18 0,18 0 16,-1 0-16,19 0 16,-1 0-16,0 0 0,0 0 0,18 17 15,0-17-15,123 0 16,-105 0-16,-36 18 16,18-18-16,-36 17 0,1-17 15,-18 0-15,0 18 16,-18-18-16,-17 0 0,-1 0 15,1 0-15,-36 0 16</inkml:trace>
  <inkml:trace contextRef="#ctx0" brushRef="#br0" timeOffset="304043.7581">24412 16845 0,'18'0'15,"0"53"-15,-54-106 0,72 159 16,-19-71-16,18 89 16,-17-71-16,0 17 15,-1-17-15,1 0 0,0 0 16,-1-18-16,1 1 0,17-1 16,-35 0-16,18-17 0,17-1 15,-17-34 1</inkml:trace>
  <inkml:trace contextRef="#ctx0" brushRef="#br0" timeOffset="304401.8006">24941 16933 0,'53'0'0,"-106"0"0,124 18 15,-53-18-15,17 18 16,-35-1 0,18-17-16,-18 18 0,0 0 15,0-1-15,0 1 16,-18 17 0,18-17-16,0 17 0,18-17 15,-1 17-15,1-17 0,52 34 16,-34-16-1,-19-19-15,19 1 16,-19 0-16,1 17 0,-36-17 16,1-1-16,-19 1 0,1-18 15,-18 0-15,0 18 0,-35-18 16,70 0 0,1 0-16,-1 0 0</inkml:trace>
  <inkml:trace contextRef="#ctx0" brushRef="#br0" timeOffset="304936.7572">25753 17004 0,'0'0'16,"-18"-18"-16,1 18 0,-19-17 0,19 17 15,-1 0-15,-53 35 16,54-17-16,17-1 15,0 18 1,17 1-16,1-1 0,0 0 16,17 1-16,0-1 0,18 35 15,-18-34-15,-17 17 16,0-18 0,-18-17-16,-18-1 0,18 1 15,-35-18 1,35-18-16,-35 1 15,17-54-15,18 18 16,18 18-16,-1-1 16,-17 1-16,35 18 0,-17-19 15,-18 19-15,18-1 0,-18 0 16,0 1-16,0-1 16,-36-17-1,19 0 1,-1 17-1,18 0-15</inkml:trace>
  <inkml:trace contextRef="#ctx0" brushRef="#br0" timeOffset="305564.9001">23707 17374 0,'17'0'32,"1"-35"-17,0 17-15,17 1 16,0-19-16,0 19 16,-17-1-16,35-17 15,-35 17-15,-1 18 0,-17-17 16,18 17-1,-18 17-15,0 1 0,18 0 16,-18-1-16,17 18 0,1-17 16,-1 0-16,19-1 0,-19 1 15,54-18-15,-53 0 16,17 0-16,-18-18 0,1 1 16,0-19-16,-18 19 0,17-18 15,-34-18 1,17 17-16,-18 1 15,0 17-15,18 1 0</inkml:trace>
  <inkml:trace contextRef="#ctx0" brushRef="#br0" timeOffset="306398.9588">26176 16969 0,'0'17'0,"0"-34"0,18 52 16,-18 0-16,17 18 0,-17 0 15,18 0-15,0 0 16,-18 17-16,17-17 0,19 36 15,-36-54-15,0-18 16,17 1 0,-17-53-1,0 0-15,0-18 0,0-18 16,0 18-16,0-70 16,18 70-16,0 0 0,-18 35 15,17-17-15,1 35 16,-1 0-16,1 0 0,0 18 15,-1 17-15,1 0 0,0 0 16,-18 18-16,17-17 0,1-1 16,0-18-16,-1 19 0,1-19 15,-1-17-15,1 0 0,17 0 16,-17-17-16,0-19 0,35-34 16,-36 35-1,36-54-15,-35 37 16,-1-1-16,1 35 15,0 18-15,-1 18 0,-17-1 16,36 36 0,-19-18-16,-17 18 0,36 53 15,-19-53-15,1 0 16,17 0-16,-17-18 0,17 18 16,-17-18-16,35 18 15</inkml:trace>
  <inkml:trace contextRef="#ctx0" brushRef="#br0" timeOffset="351789.2417">6632 8802 0,'18'0'15,"17"0"1,0 0-16,18-18 15,0 18-15,88-35 16,-52 17-16,-1 18 0,0 0 16,106 0-1,-88 0-15,0 0 0,-1 0 16,-16 0-16,105 0 16,-106 0-16,-18-17 0,89 17 15,-141 0 1</inkml:trace>
  <inkml:trace contextRef="#ctx0" brushRef="#br0" timeOffset="352557.458">13547 8132 0,'17'0'32,"89"0"-17,-35 0-15,17 17 0,0-17 16,18 18-16,0-18 0,17 0 16,1 17-16,-1-17 0,106 0 15,-123 0-15,-17 0 16,-37 0-16,19 18 15</inkml:trace>
  <inkml:trace contextRef="#ctx0" brushRef="#br0" timeOffset="355337.4069">10848 5697 0,'-18'0'16,"1"-17"-1,17-1-15,0 0 0,0 1 16,-18-1-16,18-17 16,0 17-16,0-17 0,0 17 15,18-17-15,-1-18 16,1 36-16,52-36 16,-34 35-16,-1-17 0,18 17 15,0 0-15,106-17 16,-71 17-16,0 1 15,18-1-15,0 1 0,17 17 16,1-18-16,-1 0 0,159 1 16,-123-1-16,0 18 15,0-18-15,176 18 16,-177-17-16,19 17 16,-1 0-16,1 0 0,-1-18 0,-17 18 15,17 0 1,1 0-16,-1-18 0,159 18 15,-176-17-15,141-1 16,-159 18-16,0 0 16,0 0-16,88 0 15,-123 0-15,0 0 0,-18 0 16,-17 0-16,-1 0 0,1 0 16,-18 0-16,0 0 15,-18 0-15,-17 0 16,-18 18-16,0-1 31,0 1-31,17-18 16,-17 18-16,0-1 0,0 1 15,0 35 1,0-35-16,0 17 0,0 0 0,0 0 16,18 1-16,-18-19 15,18 19-15,-18-19 0,17 19 16,-17-19-16,18 1 0,-1-1 15,1-17 1,0 0 0</inkml:trace>
  <inkml:trace contextRef="#ctx0" brushRef="#br0" timeOffset="355588.0495">16722 5433 0,'35'35'15,"-17"-35"-15,-18 18 0,17-1 16,36 1 0,-35 0-16,-1-1 0,1-17 15,17 18-15,-17-18 0,0 0 16,-1 0-16,1-18 0,0 1 15,17-1-15,-18-17 0,-17 17 16,18-17-16,-18 17 16,0 1-16</inkml:trace>
  <inkml:trace contextRef="#ctx0" brushRef="#br0" timeOffset="359309.4347">5750 10848 0,'-17'-18'16,"17"1"-16,-18-1 0,18 0 16,0 1-16,0-19 15,0 19-15,0-54 16,-18 1 0,1-1-1,17 18 1,35-35 15,-17 88-31,17-18 0,-17 1 16,17 17-16,106-18 15,35 18 1,36 0 0,-36-18-1,-87 18-15,122 0 16,-87 0-16,-1-17 15,1 17-15,17 0 0,-18-18 16,177 1-16,-159 17 16,18-18-16,0 18 0,-1 0 15,-16-18 1,16 18-16,1 0 0,-18-17 0,18 17 16,-18 0-16,0 0 15,0 0-15,124 0 16,105 17-1,-140-17-15,-142 18 16,106-18 0,-106 18-16,-17-18 0,-1 0 0,1 0 15,-18 0-15,0 0 16,-1 0-16,-16 17 0,-19-17 16,19 0-16,-19 0 0,1 18 15,0-18-15,-18 17 16,17-17-1,-17-17 32,18-1-31,-1 18 0,1-17-16,0 17 15,-1-18 1,1 18-16,0 0 47,-18 18-32,0-1-15,17-17 16,-17 18-16,0-1 16,18 1-16,-18 0 15,0-1-15,18 1 0,-18 35 16,0-35-16,0 17 15,0 0-15,0 18 16,0-35-16,0 17 16,0-17-16,0-1 0,0 1 15,0 0-15,17-1 16,-17 1-16,18-1 0,-18 1 16,17 0-16,-17-1 15,0 1 1,-17-36-1</inkml:trace>
  <inkml:trace contextRef="#ctx0" brushRef="#br0" timeOffset="359569.2235">11201 10724 0,'17'53'16,"-34"-106"-16,52 124 0,-17-53 0,17 17 15,-17-17-15,17-1 0,0 1 16,71 17 0,-36-53-1,-17 1-15,53-71 16,-70 52-16,-19 19 15,-17-19-15,0 19 0,-17 17 16</inkml:trace>
  <inkml:trace contextRef="#ctx0" brushRef="#br0" timeOffset="361532.9087">19244 10830 0,'-18'0'0,"1"-17"15,17-1 1,0-17 0,0 17-16,17-17 0,1-18 15,0 18-15,-1-1 0,1-17 16,0 18-16,17-35 15,0 34-15,-17 19 0,17-1 16,-17 0-16,17-17 0,18 35 16,53-35-1,-36 17-15,18 1 0,1 17 16,105-36-16,-88 19 16,-1 17-16,19-18 0,105 18 15,-105 0-15,-1 0 16,18 0-16,124 18 15,-124-18-15,18 0 16,-1 17-16,19-17 0,-18 0 16,176-17-1,-159 17-15,-17-18 0,0 18 16,-1 0-16,1-18 0,123 1 16,-141 17-16,-17 0 15,-1-18-15,1 18 0,-18 0 16,17 0-16,-17-18 15,0 18-15,-18 0 0,18 0 0,-18-17 16,-17 17-16,70-18 16,-71 18-16,-34 0 15,16 0-15,-16 0 0,-1 0 16,-17 0-16,17 0 0,-17 0 16,-1 0-16,1 0 15,-1 0-15,1 0 0,0-17 16,-1 17-1,1 0 1,0 0-16,-1 0 0,1 17 16,0-17-16,-1 0 0,18 0 15,36 0 1,-36 0-16,1 0 0,-1 0 16,0 0-16,0 0 0,1 0 15,-1 0-15,0 0 16,-17-17-16,0 17 15,-1 0-15,1 0 0,-1 0 16,1 0 15,0 17-15,-1-17 0,1 18-16,0-1 15,-18 1 1,0 0-16,17 17 15,-17 0-15,0 1 16,0-1-16,0 18 0,18 35 16,-18-53-1,18 18-15,-18-18 0,0-17 0,17 35 16,1 0 0,-18-35-1,0-1-15</inkml:trace>
  <inkml:trace contextRef="#ctx0" brushRef="#br0" timeOffset="361761.2649">25841 10619 0,'0'0'16,"53"70"-16,-35-52 0,17-1 15,-18 1-15,19 0 0,-1-1 16,0 1-16,36 0 16,-36-18-16,0 0 0,1 0 15,-1-18-15,0 18 0,-17-18 16,17 1-16,-17-19 0,-1 19 16</inkml:trace>
  <inkml:trace contextRef="#ctx0" brushRef="#br1" timeOffset="376703.2702">8573 6650 0,'17'0'31,"-17"-18"16,0 1-31,-17-1-1,-1 0-15,0 1 16,-17-19 0,17 19-16,1 17 15,-1-18-15,-17 18 0,-1-18 16,-52 18 0,35 18-16,-17 0 15,35-1-15,-1 1 0,1 17 16,0 1-16,-1-19 0,19 36 15,-18-18-15,17 1 0,0 17 16,1-18-16,17 18 16,-18-18-16,18 18 0,0 0 15,0-18-15,0 18 0,35 0 16,-17-18-16,17 18 0,0-17 16,18-1-16,0 0 0,0-17 15,18-1-15,52 19 16,1-36-1,-54 0-15,-17 0 0,0-18 16,0-17-16,0 17 0,0-17 16,-18 0-16,53-124 15,-105-35 1,-89-18 0,-53 36-1,-17 105 16,140 53-31,-52 36 16,18 0-16</inkml:trace>
  <inkml:trace contextRef="#ctx0" brushRef="#br1" timeOffset="378300.8131">22207 6668 0,'18'0'16,"0"-18"0,-1 18-16,1-18 15,0 18-15,-18-17 16,0-1 15,-18 18-15,0-18-1,18 1-15,-17 17 16,-1-18-16,-17 0 0,17 1 0,-17 17 16,0 0-16,-1 0 0,-17 0 15,18 0-15,-18 17 16,-17 1-16,17 0 0,0-1 16,0 1-16,0 0 0,0 17 15,0-17-15,0 17 0,-35 35 16,53-34-16,-1-1 15,1 0-15,18 18 0,-1-18 16,18 54 0,18-54-16,-1 0 0,18 18 15,71 18-15,-53-36 16,18 0-16,-1 0 0,1 1 16,17-19-16,0 1 0,18 0 15,-18-18-15,0 0 16,1-18-16,-1 0 0,-18 1 15,1-19-15,0-16 0,-19 16 16,1-17-16,-17 0 0,-1-17 16,-17-1-16,-18 1 0,0-1 15,0 18-15,-36-17 0,1 17 16,-124-106 0,106 106-16,-53 0 15,54 36-15,16-1 16,-17 18-16,18 0 0</inkml:trace>
  <inkml:trace contextRef="#ctx0" brushRef="#br1" timeOffset="379912.1217">4004 11571 0,'0'-18'47,"-18"18"-47,18-17 16,-17 17-16,-1-18 15,0 18 1,1 0-16,-18 0 0,17 18 16,-17-18-16,-1 0 0,1 0 15,-35 17 1,17-17-16,17 18 0,-52 17 15,53-17-15,-18 17 16,18-17-16,-1 17 0,-17 1 16,18-1-16,0 0 0,0 0 15,17-17-15,-17 17 0,17 1 16,-17 16-16,17-16 0,18-1 16,-17 36-16,52 34 31,71 19-16,-53-89-15,-1 0 0,160 54 16,-141-54 0,87 0-1,-69-35-15,-1 0 0,-18 0 16,1 0-16,-18-17 16,17-1-16,-17-17 0,0-1 0,-17-17 15,-1 18-15,0-18 0,-17 0 16,-18 0-16,0-17 15,0 17-15,0 0 0,-18-18 16,-17 19-16,-18-54 16,0 70-16,0 1 0,-53-35 15,36 52-15,17-17 16,-18 17-16,1 18 0,-1-18 16,-52 1-1,70 17-15,0 17 0,0-17 16</inkml:trace>
  <inkml:trace contextRef="#ctx0" brushRef="#br1" timeOffset="381508.1055">17145 11642 0,'0'-18'16,"0"0"-1,0 1-15,0-1 16,-18 0-1,1 1-15,-1 17 16,0-18-16,-17 18 0,0 0 16,0 0-16,-1 0 15,-17 18-15,18-18 0,-71 35 16,0 36 0,54-54-16,16 36 0,1-17 15,0 16-15,-1 1 16,1 106-1,53-106-15,17 18 0,0-19 16,159 90 0,71-37-1,35-69 1,-36-72 0,-34-87-1,-177 70-15,35-141 16,-88 123-1,-18 1-15,-17-1 16,-177-158-16,124 176 16,-194-35-1,105 106 1,107-1-16,-1 36 0,1-18 16</inkml:trace>
  <inkml:trace contextRef="#ctx0" brushRef="#br1" timeOffset="408635.9205">4057 15311 0,'0'-18'16,"0"0"0,-18 18-1,18-17 1,-17 17-16,-19 0 0,-17-18 15,18 18-15,0 0 16,-18 0-16,-106 18 16,71-1-1,35 1-15,0 17 16,0 0-16,18 1 0,0-1 16,-1 18-16,19 18 0,17-19 15,0 19-15,0 0 0,17-1 16,19 18-16,-19-17 0,107 123 15,-54-141 1,1-18-16,0 0 0,-1-17 16,36 0-1,-18-18-15,0 0 0,18-18 0,-18 0 16,1-17-16,-19 17 16,18-34-16,36-37 0,-71 36 15,-18 0-15,0 1 16,-17-90-1,-18 54-15,-35 18 0,-1-18 0,-87-54 16,35 72 0,-1-1-16,-16 36 0,16 0 0,-16 17 15,16 18-15,1 0 0,0 18 16,-35 35 0,52-18-16</inkml:trace>
  <inkml:trace contextRef="#ctx0" brushRef="#br0" timeOffset="454234.4926">24536 18009 0,'0'18'16,"17"-18"-16,1 0 0,70-18 16,-17 18-1,17-17-15,0 17 0,36 0 16,140-18-16,-105 18 16,0 18-16,-1-18 0,19 17 15,-1-17-15,1 0 0,193 18 16,-194 0-1,1-1-15,-1-17 0,142 0 16,-195 0-16,-35 0 16,-35 0-16,0 0 15,-70 0-15</inkml:trace>
  <inkml:trace contextRef="#ctx0" brushRef="#br0" timeOffset="470584.4709">10619 917 0,'0'-35'15,"0"17"-15,17 36 16,19 53 0,-1-19-16,0 19 0,18 88 15,-18-71-15,-17 18 16,17-18-16,18 71 15,-35-106-15,17-18 16,-17 0-16,-1-17 0,19-18 16,-19-18-16,1-35 15,0 0-15,-1-17 0,-17-1 16,-17-88 0,-1 71-16,-17 18 0,-1-71 15,19 88-15,-1 17 16,18 1-16,-18 18 0,18-1 15,0 36-15,18-18 16,0 35-16,-1-18 16</inkml:trace>
  <inkml:trace contextRef="#ctx0" brushRef="#br0" timeOffset="470990.4143">11677 1023 0,'-35'-18'16,"70"36"-16,-88-36 0,18 36 0,-1 0 16,-34 35-1,52-18-15,-17 18 0,17-18 16,18 36-16,0-18 15,0-1-15,18 1 0,17-17 16,-17-1-16,35-17 0,-18-1 16,36 1-16,-36-18 0,-17 0 15,17-18 1,-35 1-16,18-1 0,-36-17 16,0 17-1,1 18-15,-1 0 16,18 18-1,0-1-15,18 1 16,-1 0-16,36 17 16,-35-17-1,17-1-15,-17-17 16</inkml:trace>
  <inkml:trace contextRef="#ctx0" brushRef="#br0" timeOffset="471499.6281">12153 953 0,'-17'-36'0,"34"72"16,-52-72-16,17 36 0,1 0 15,-19 18-15,19 17 0,-1 0 16,0 18-16,1 0 15,17 0-15,0 0 0,0 0 16,0 0-16,17 0 0,19 0 16,-19-18-16,19 0 0,-19-17 15,54 0 1,-54-18-16,19 0 0,-1-18 16,-35 0-16,0 1 15,0-1-15,0-17 0,0-1 16,-18 19-1,1-1-15,34 18 32,1 0-17,-18 18-15,18-1 16,-18 1 0,0 0-1,17-18 16,-17 17-15,18-17-16,-18 18 0,18 0 16,-18-1-16,17 1 0,1-18 15,0 18-15,-18-1 0,17-17 16</inkml:trace>
  <inkml:trace contextRef="#ctx0" brushRef="#br0" timeOffset="471711.4484">12577 1341 0,'35'0'16,"-18"0"-16,1 0 0,17 0 15,36-18-15,-18 0 16,-36 1-16,1 17 16</inkml:trace>
  <inkml:trace contextRef="#ctx0" brushRef="#br0" timeOffset="472017.1384">13194 988 0,'18'53'15,"-18"-18"-15,35 106 16,-18-88-16,1 18 16,0-19-16,17 37 0,0-36 15,-17-18-15,0-17 0,17-1 16,-18 1 0,1-18-16,0 0 0,17-18 0</inkml:trace>
  <inkml:trace contextRef="#ctx0" brushRef="#br0" timeOffset="472396.1619">13829 1023 0,'0'-35'16,"0"70"-16,-18-88 0,1 36 0,-19 17 0,-17 17 16,36 18-1,-18 1-15,17-1 0,0 18 16,18-18-16,0 0 15,0 1-15,106 34 16,-35-52 0,-18-18-16,52-53 15,-69 18-15,-1-36 16,-17-17 0,-18-18-16,0 71 15,-18 0-15,18 17 0,0 0 16,-18 18-16,18 18 0,0 0 15,-17 35-15,17-1 16,17 1-16,-17 18 0,18-1 16,0 1-16,17 52 15,-18-70-15,19-17 0,-19 17 16,1-18-16,0-17 16,-1 17-16,1-18 0</inkml:trace>
  <inkml:trace contextRef="#ctx0" brushRef="#br0" timeOffset="504896.1922">11501 16704 0,'17'18'16,"1"35"0,-1 0-1,1-1-15,0 19 0,-1 35 16,-17-53-16,18-18 15,-18 0-15,0-17 0,0 0 16,0-36 0,-18 18-16,18-35 0,0-1 15,-17-69-15,-1 52 16,18 0-16,0 0 16,0 18-16,18-36 15,-1 53 1,1 18-16,17 0 15,18 36-15,-35-1 0,0 0 16,-18 0-16,17 54 16,1-72-16,-18 19 15,17 52 1,1-71-16,-18 1 16,18 0-16,-1-1 0</inkml:trace>
  <inkml:trace contextRef="#ctx0" brushRef="#br0" timeOffset="505368.1504">12065 16986 0,'0'18'16,"0"17"-1,18-17-15,-18 17 0,0-17 16,35 70-1,-17-53-15,-18-17 16,17-1-16,-17 1 0,18 0 16,-1-18-16,-17-18 15,18 0 1</inkml:trace>
  <inkml:trace contextRef="#ctx0" brushRef="#br0" timeOffset="505525.515">12277 17039 0,'0'18'0,"0"17"16,17-17-16,-17-1 0,18 19 15,-18-19-15,35 36 16,-35-35-16,18-1 16,-18 1-16,18 0 0,-18-1 15</inkml:trace>
  <inkml:trace contextRef="#ctx0" brushRef="#br0" timeOffset="505652.6218">12171 17198 0,'17'0'0,"-34"0"0,52-18 16,71 18-1,-88-17-15</inkml:trace>
  <inkml:trace contextRef="#ctx0" brushRef="#br0" timeOffset="506246.9068">12700 17074 0,'0'18'15,"0"17"-15,0-17 16,-18 0-16,18-1 16,-17 36-1,-1-35-15,18-1 0,-18 1 16</inkml:trace>
  <inkml:trace contextRef="#ctx0" brushRef="#br0" timeOffset="506669.1512">12965 16845 0,'0'0'15,"0"71"-15,17-36 0,-17 0 16,0 18-16,0 0 0,18-18 16,-18 18-1,0-17-15,0-19 16,0-34 0,-18-36-1,18 17-15,0-69 16,0 52-16,18 0 15,-18 17-15,18-16 0,17 16 16,-18 36-16,1 0 16,17 18-1,-17 17-15,0 18 0,-18-18 16,17 1-16,1 17 0,-18-36 16,0 18-16,18 1 0,-18-19 15,17 36-15,-17-35 16,18 0-16</inkml:trace>
  <inkml:trace contextRef="#ctx0" brushRef="#br0" timeOffset="507114.5081">13441 17092 0,'0'35'16,"0"-17"-16,0 17 16,0-17-16,0 17 0,17 18 15,1-35 1,17-1-16,-17 1 16,17-36-1,-35 1-15,18-1 0,-18 0 16,0 1-16,0-1 0,18 1 15,-18-1 1,17 18-16,1 35 16,0-35-1,-18 18-15,17-1 0,1 1 16,-1 0-16,19-1 16,-19-17-16,1 0 15,0 0-15,-1-17 0,1-1 16,-18 0-16,0-17 15,-18 18-15,18-1 0,-17 0 16,-1 1-16,-17-19 16,35 19-16</inkml:trace>
  <inkml:trace contextRef="#ctx0" brushRef="#br0" timeOffset="507438.335">14288 16704 0,'0'35'16,"0"-70"-16,0 106 0,17-18 0,-17-1 15,18 54-15,-1-53 0,-17 0 16,18-18-16,-18 1 16,18-1-16,-1 18 15,-17-36-15,18-17 0,-18 18 16,-18-18-1,18-18-15</inkml:trace>
  <inkml:trace contextRef="#ctx0" brushRef="#br0" timeOffset="507658.9855">14217 17216 0,'0'0'15,"53"70"-15,-35-35 16,17 1-16,18-1 15,-18-35-15,0 18 0,1-18 16,-19 0-16,18-18 16,-17 0-16,0-17 0,-1 17 15,1-17-15,-18 0 16,0 0-16,0 17 0,0-17 16,0 17-16,0 0 15</inkml:trace>
  <inkml:trace contextRef="#ctx0" brushRef="#br0" timeOffset="512253.5431">16475 16757 0,'0'0'0,"0"18"15,17 35 1,-17-18-16,18 18 16,-18 0-16,0 0 0,0-1 15,0 19 1,0-53-16,0-1 0,-18-17 31,18-53-31,0 18 16,0 0-16,0-18 0,0 0 15,0 0-15,18 0 0,0-35 16,-18 53 0,17 35-16,1-18 15,0 18-15,-1 0 0,1 18 0,17 35 16,-17-18-1,-1 0-15,1 36 0,-18-18 16,18-36-16,-18 19 16,0-1-16,17-18 0,-17 1 15,18 35-15,0-53 16,-1 18-16</inkml:trace>
  <inkml:trace contextRef="#ctx0" brushRef="#br0" timeOffset="512536.1091">17004 17022 0,'-18'17'16,"1"1"-1,17-1 1,-18 1-16,18 0 0,0 17 16,0-17-16,18-1 15,-1 1-15,1-18 16,0 18-16,-1-1 0,18-17 0,-17 18 16,0-18-16,17 0 15,-17 0-15,-1 0 0,-17-18 0</inkml:trace>
  <inkml:trace contextRef="#ctx0" brushRef="#br0" timeOffset="512926.9447">17639 16528 0,'0'17'15,"0"1"-15,0 0 0,0 105 16,0-17 0,0-36-1,18 36-15,-1-70 16,-17 16-16,18-34 0,-18 17 16,17-17-16,1 0 0,-18-1 15,18 1-15,-18-36 16</inkml:trace>
  <inkml:trace contextRef="#ctx0" brushRef="#br0" timeOffset="513431.8555">17427 16739 0,'0'0'0,"-17"0"15,17 18-15,17-18 94,-17-18-78,18 1-16,0 17 0,-1-18 0,1 0 15,17 1 1,-17-1-16,-1-17 0,1 17 15,17-17-15,-17 0 0,17-18 16,-17 17-16,-1 19 16,1-1-16,-18 1 15,0-1-15,18 18 0,-18-18 16,0 36 0,17-18-16,1 35 0,-18-17 0,18 17 15,17 36 1,0-54-16,-17 19 0,17-1 15,-17-18-15</inkml:trace>
  <inkml:trace contextRef="#ctx0" brushRef="#br1" timeOffset="520510.3272">17692 16263 0,'0'-18'16,"0"1"0,-18 17-1,1-18 1,-1 18-16,-17 0 15,17 0-15,-17-17 16,-1 17-16,1 0 16,0 0-16,-18 0 0,0-18 15,18 18-15,-18 0 0,0 0 16,-18 0-16,18 0 0,-70 0 16,52 18-16,19-1 15,-19 1-15,-53 35 16,72-36-16,-1 19 15,0-19-15,-18 19 0,18-1 16,0 18-16,0-18 16,1 0-16,-37 53 15,54-52-15,-18 52 0,53-53 16,0 53 0,0-35-16,35 0 0,1-17 15,17 16-15,0 1 16,17 0-16,1-17 0,-1 16 15,18-16-15,195 34 16,-72-52 0,1-18-16,-106-18 15,0 1-15,-18-1 0,88-35 16,-105 18-16,17 0 16,-35-1-16,0 1 0,0 0 15,-18-18-15,-17 18 0,-1-18 16,-17-53-1,0 53-15,0-18 0,-17 1 16,-1-1-16,-70-70 16,17 88-16,1-17 0,-1 17 15,1 17-15,-1 19 0,-17-1 16,0 18-16,17 0 16,0 0-16</inkml:trace>
  <inkml:trace contextRef="#ctx0" brushRef="#br0" timeOffset="531953.1384">11536 17798 0,'0'17'15,"-18"-17"-15,36 0 31,-1 0-31,19 18 16,-19-18-16,54 0 16,-36 0-16,18 18 0,18-18 15,-1 0-15,18 0 0,106 0 16,-70-18 0,105 0-16,-88 1 15,-17 17-15,17-18 0,-18 0 16,142-17-1,-142 17-15,107 1 0,-142 17 16,18 0-16,-36 0 16,19 0-16,-19 17 0,-17 1 15,0-18-15,35 35 16,-53-17-16,-17 0 16,0-1-16,17-17 0,-17 0 15,-1 0-15,1-17 16,0-19-1,-1 1-15,-17-35 16,0 34-16</inkml:trace>
  <inkml:trace contextRef="#ctx0" brushRef="#br0" timeOffset="533173.7899">16457 17815 0,'0'0'0,"-18"0"15,18 18 1,18-18-16,0 0 15,-1 0-15,19 0 0,-1 0 16,18 0-16,0 0 16,123 0-16,-88 18 15,18-18-15,18 0 16,-1 17-16,1-17 0,-1 0 0,-17 18 16,0-18-16,70 0 15,-123 0-15,-18 0 16,1 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0.png"/><Relationship Id="rId21" Type="http://schemas.openxmlformats.org/officeDocument/2006/relationships/image" Target="../media/image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0.png"/><Relationship Id="rId16" Type="http://schemas.openxmlformats.org/officeDocument/2006/relationships/image" Target="../media/image26.png"/><Relationship Id="rId20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8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0.png"/><Relationship Id="rId16" Type="http://schemas.openxmlformats.org/officeDocument/2006/relationships/image" Target="../media/image44.pn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Case Studies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5838" y="4026189"/>
            <a:ext cx="58493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/>
              <a:t>Classic networks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44454"/>
              </p:ext>
            </p:extLst>
          </p:nvPr>
        </p:nvGraphicFramePr>
        <p:xfrm>
          <a:off x="10723121" y="1151387"/>
          <a:ext cx="366888" cy="158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0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64840"/>
              </p:ext>
            </p:extLst>
          </p:nvPr>
        </p:nvGraphicFramePr>
        <p:xfrm>
          <a:off x="9721022" y="1087595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 err="1"/>
              <a:t>LeNet</a:t>
            </a:r>
            <a:r>
              <a:rPr lang="en-US" dirty="0"/>
              <a:t> - 5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24969"/>
              </p:ext>
            </p:extLst>
          </p:nvPr>
        </p:nvGraphicFramePr>
        <p:xfrm>
          <a:off x="264846" y="1356386"/>
          <a:ext cx="1492036" cy="132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51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802785" y="2025648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2497156" y="1425707"/>
            <a:ext cx="1310285" cy="1265895"/>
          </a:xfrm>
          <a:prstGeom prst="cube">
            <a:avLst>
              <a:gd name="adj" fmla="val 42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59916" y="2018915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10026" y="2025648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360136" y="2019739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088202" y="2023143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767306" y="115138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767306" y="152475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767306" y="263342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flipH="1">
                <a:off x="9760628" y="2121557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60628" y="2121557"/>
                <a:ext cx="287676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10769405" y="120311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769405" y="157648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769405" y="241083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flipH="1">
                <a:off x="10762727" y="2037463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762727" y="2037463"/>
                <a:ext cx="287676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142644" y="2018971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159111" y="2012296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1654109" y="1743285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4109" y="1743285"/>
                <a:ext cx="47295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be 36"/>
          <p:cNvSpPr/>
          <p:nvPr/>
        </p:nvSpPr>
        <p:spPr>
          <a:xfrm>
            <a:off x="4456921" y="1520936"/>
            <a:ext cx="1100630" cy="1075436"/>
          </a:xfrm>
          <a:prstGeom prst="cube">
            <a:avLst>
              <a:gd name="adj" fmla="val 42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6207031" y="1520936"/>
            <a:ext cx="1100630" cy="1075436"/>
          </a:xfrm>
          <a:prstGeom prst="cube">
            <a:avLst>
              <a:gd name="adj" fmla="val 55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6371" y="2731831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32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71" y="2731831"/>
                <a:ext cx="120898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545" t="-11475" r="-353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574255" y="2731831"/>
                <a:ext cx="1156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55" y="2731831"/>
                <a:ext cx="115608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211" t="-8197" r="-42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70443" y="2723080"/>
                <a:ext cx="1156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43" y="2723080"/>
                <a:ext cx="115608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211" t="-10000" r="-42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133957" y="2731831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16</a:t>
                </a: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957" y="2731831"/>
                <a:ext cx="1284326" cy="369332"/>
              </a:xfrm>
              <a:prstGeom prst="rect">
                <a:avLst/>
              </a:prstGeom>
              <a:blipFill>
                <a:blip r:embed="rId8"/>
                <a:stretch>
                  <a:fillRect l="-3791" t="-8197" r="-37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ube 41"/>
          <p:cNvSpPr/>
          <p:nvPr/>
        </p:nvSpPr>
        <p:spPr>
          <a:xfrm>
            <a:off x="7957141" y="1521047"/>
            <a:ext cx="1078583" cy="1075215"/>
          </a:xfrm>
          <a:prstGeom prst="cube">
            <a:avLst>
              <a:gd name="adj" fmla="val 67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8039379" y="2731831"/>
                <a:ext cx="1027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16</a:t>
                </a: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379" y="2731831"/>
                <a:ext cx="1027845" cy="369332"/>
              </a:xfrm>
              <a:prstGeom prst="rect">
                <a:avLst/>
              </a:prstGeom>
              <a:blipFill>
                <a:blip r:embed="rId9"/>
                <a:stretch>
                  <a:fillRect l="-5357" t="-8197" r="-47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619772" y="3024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120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23121" y="30223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795450" y="2060239"/>
                <a:ext cx="6607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</a:t>
                </a:r>
              </a:p>
              <a:p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1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450" y="2060239"/>
                <a:ext cx="660758" cy="584775"/>
              </a:xfrm>
              <a:prstGeom prst="rect">
                <a:avLst/>
              </a:prstGeom>
              <a:blipFill rotWithShape="0">
                <a:blip r:embed="rId10"/>
                <a:stretch>
                  <a:fillRect l="-5556" t="-48958" r="-37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810652" y="2058654"/>
            <a:ext cx="65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f = 2</a:t>
            </a:r>
          </a:p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s =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8939" y="1414216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avg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525990" y="2057522"/>
                <a:ext cx="6607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</a:t>
                </a:r>
              </a:p>
              <a:p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1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990" y="2057522"/>
                <a:ext cx="660758" cy="584775"/>
              </a:xfrm>
              <a:prstGeom prst="rect">
                <a:avLst/>
              </a:prstGeom>
              <a:blipFill rotWithShape="0">
                <a:blip r:embed="rId11"/>
                <a:stretch>
                  <a:fillRect l="-4587" t="-50526" r="-3670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7308329" y="1414216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avg pool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87068" y="2055906"/>
            <a:ext cx="65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f = 2</a:t>
            </a:r>
          </a:p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s = 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0" y="6556658"/>
            <a:ext cx="6654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LeCun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et al., 1998. Gradient-based learning applied to document recognition]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E6EF89-F6D7-4FB2-A931-F52199A857D6}"/>
                  </a:ext>
                </a:extLst>
              </p14:cNvPr>
              <p14:cNvContentPartPr/>
              <p14:nvPr/>
            </p14:nvContentPartPr>
            <p14:xfrm>
              <a:off x="514440" y="1619280"/>
              <a:ext cx="8534520" cy="1486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E6EF89-F6D7-4FB2-A931-F52199A857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5080" y="1609920"/>
                <a:ext cx="8553240" cy="15048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7A6C0DF-CD40-4537-B5D2-2B53B7F58032}"/>
              </a:ext>
            </a:extLst>
          </p:cNvPr>
          <p:cNvSpPr/>
          <p:nvPr/>
        </p:nvSpPr>
        <p:spPr>
          <a:xfrm>
            <a:off x="8039379" y="3022366"/>
            <a:ext cx="1135443" cy="296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218152-694A-439F-A31A-BF26EFE6DC26}"/>
                  </a:ext>
                </a:extLst>
              </p14:cNvPr>
              <p14:cNvContentPartPr/>
              <p14:nvPr/>
            </p14:nvContentPartPr>
            <p14:xfrm>
              <a:off x="380880" y="615960"/>
              <a:ext cx="11728800" cy="5924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218152-694A-439F-A31A-BF26EFE6DC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1520" y="606600"/>
                <a:ext cx="1174752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7" grpId="0" animBg="1"/>
      <p:bldP spid="28" grpId="0" animBg="1"/>
      <p:bldP spid="11" grpId="0"/>
      <p:bldP spid="29" grpId="0" animBg="1"/>
      <p:bldP spid="30" grpId="0" animBg="1"/>
      <p:bldP spid="31" grpId="0" animBg="1"/>
      <p:bldP spid="32" grpId="0"/>
      <p:bldP spid="36" grpId="0"/>
      <p:bldP spid="37" grpId="0" animBg="1"/>
      <p:bldP spid="38" grpId="0" animBg="1"/>
      <p:bldP spid="3" grpId="0"/>
      <p:bldP spid="39" grpId="0"/>
      <p:bldP spid="40" grpId="0"/>
      <p:bldP spid="41" grpId="0"/>
      <p:bldP spid="42" grpId="0" animBg="1"/>
      <p:bldP spid="43" grpId="0"/>
      <p:bldP spid="44" grpId="0"/>
      <p:bldP spid="45" grpId="0"/>
      <p:bldP spid="46" grpId="0"/>
      <p:bldP spid="47" grpId="0"/>
      <p:bldP spid="5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95332"/>
              </p:ext>
            </p:extLst>
          </p:nvPr>
        </p:nvGraphicFramePr>
        <p:xfrm>
          <a:off x="424976" y="840154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 err="1"/>
              <a:t>AlexNet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12139" y="1671322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2872586" y="1064141"/>
            <a:ext cx="1256764" cy="1239629"/>
          </a:xfrm>
          <a:prstGeom prst="cube">
            <a:avLst>
              <a:gd name="adj" fmla="val 45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03599" y="1668953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be 36"/>
          <p:cNvSpPr/>
          <p:nvPr/>
        </p:nvSpPr>
        <p:spPr>
          <a:xfrm>
            <a:off x="4978715" y="1133013"/>
            <a:ext cx="1159567" cy="1170757"/>
          </a:xfrm>
          <a:prstGeom prst="cube">
            <a:avLst>
              <a:gd name="adj" fmla="val 66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71641" y="1670767"/>
            <a:ext cx="480190" cy="23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552148" y="1679878"/>
            <a:ext cx="480190" cy="23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17508" y="34853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=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51047"/>
              </p:ext>
            </p:extLst>
          </p:nvPr>
        </p:nvGraphicFramePr>
        <p:xfrm>
          <a:off x="8588267" y="2735721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Oval 58"/>
          <p:cNvSpPr/>
          <p:nvPr/>
        </p:nvSpPr>
        <p:spPr>
          <a:xfrm>
            <a:off x="8634551" y="279951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634551" y="317288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34551" y="428155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 flipH="1">
                <a:off x="8627873" y="3769683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27873" y="3769683"/>
                <a:ext cx="287676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/>
          <p:nvPr/>
        </p:nvCxnSpPr>
        <p:spPr>
          <a:xfrm>
            <a:off x="9003673" y="3761978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3806"/>
              </p:ext>
            </p:extLst>
          </p:nvPr>
        </p:nvGraphicFramePr>
        <p:xfrm>
          <a:off x="9596721" y="2743095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Oval 68"/>
          <p:cNvSpPr/>
          <p:nvPr/>
        </p:nvSpPr>
        <p:spPr>
          <a:xfrm>
            <a:off x="9643005" y="280688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643005" y="318025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643005" y="428892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 flipH="1">
                <a:off x="9636327" y="3777057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36327" y="3777057"/>
                <a:ext cx="287676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/>
          <p:cNvCxnSpPr/>
          <p:nvPr/>
        </p:nvCxnSpPr>
        <p:spPr>
          <a:xfrm>
            <a:off x="10029449" y="3752927"/>
            <a:ext cx="480190" cy="23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1620130" y="362481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78448"/>
              </p:ext>
            </p:extLst>
          </p:nvPr>
        </p:nvGraphicFramePr>
        <p:xfrm>
          <a:off x="310670" y="927442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64763"/>
              </p:ext>
            </p:extLst>
          </p:nvPr>
        </p:nvGraphicFramePr>
        <p:xfrm>
          <a:off x="194753" y="1031277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79989" y="269001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227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89" y="2690019"/>
                <a:ext cx="14654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320" t="-11475" r="-290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2830036" y="2322920"/>
                <a:ext cx="1388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55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9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036" y="2322920"/>
                <a:ext cx="1388522" cy="369332"/>
              </a:xfrm>
              <a:prstGeom prst="rect">
                <a:avLst/>
              </a:prstGeom>
              <a:blipFill>
                <a:blip r:embed="rId5"/>
                <a:stretch>
                  <a:fillRect l="-3509" t="-11475" r="-3070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889885" y="2322920"/>
                <a:ext cx="1337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96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885" y="2322920"/>
                <a:ext cx="133722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636" t="-11475" r="-3182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ube 56"/>
          <p:cNvSpPr/>
          <p:nvPr/>
        </p:nvSpPr>
        <p:spPr>
          <a:xfrm>
            <a:off x="6987647" y="941890"/>
            <a:ext cx="1389640" cy="1361880"/>
          </a:xfrm>
          <a:prstGeom prst="cube">
            <a:avLst>
              <a:gd name="adj" fmla="val 72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949734" y="2312226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27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734" y="2312226"/>
                <a:ext cx="146546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333" t="-11475" r="-3333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ube 63"/>
          <p:cNvSpPr/>
          <p:nvPr/>
        </p:nvSpPr>
        <p:spPr>
          <a:xfrm>
            <a:off x="9226652" y="941890"/>
            <a:ext cx="1389640" cy="1361880"/>
          </a:xfrm>
          <a:prstGeom prst="cube">
            <a:avLst>
              <a:gd name="adj" fmla="val 81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184592" y="232292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592" y="2322920"/>
                <a:ext cx="146546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Cube 65"/>
          <p:cNvSpPr/>
          <p:nvPr/>
        </p:nvSpPr>
        <p:spPr>
          <a:xfrm>
            <a:off x="833809" y="3049474"/>
            <a:ext cx="1389640" cy="1361880"/>
          </a:xfrm>
          <a:prstGeom prst="cube">
            <a:avLst>
              <a:gd name="adj" fmla="val 86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03288" y="4575937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384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88" y="4575937"/>
                <a:ext cx="146546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ube 80"/>
          <p:cNvSpPr/>
          <p:nvPr/>
        </p:nvSpPr>
        <p:spPr>
          <a:xfrm>
            <a:off x="2995104" y="2959587"/>
            <a:ext cx="1389640" cy="1361880"/>
          </a:xfrm>
          <a:prstGeom prst="cube">
            <a:avLst>
              <a:gd name="adj" fmla="val 86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018662" y="457058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384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662" y="4570589"/>
                <a:ext cx="146546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ube 82"/>
          <p:cNvSpPr/>
          <p:nvPr/>
        </p:nvSpPr>
        <p:spPr>
          <a:xfrm>
            <a:off x="5117220" y="3165679"/>
            <a:ext cx="1105518" cy="1093704"/>
          </a:xfrm>
          <a:prstGeom prst="cube">
            <a:avLst>
              <a:gd name="adj" fmla="val 83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942687" y="457058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87" y="4570589"/>
                <a:ext cx="14654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750" t="-13333" r="-291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be 85"/>
          <p:cNvSpPr/>
          <p:nvPr/>
        </p:nvSpPr>
        <p:spPr>
          <a:xfrm>
            <a:off x="6796700" y="3165679"/>
            <a:ext cx="1105518" cy="1093704"/>
          </a:xfrm>
          <a:prstGeom prst="cube">
            <a:avLst>
              <a:gd name="adj" fmla="val 87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16726" y="4570589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26" y="4570589"/>
                <a:ext cx="120898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020" t="-13333" r="-3518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8428745" y="45759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9216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431351" y="45741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1034628" y="3769683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22598"/>
              </p:ext>
            </p:extLst>
          </p:nvPr>
        </p:nvGraphicFramePr>
        <p:xfrm>
          <a:off x="10611676" y="2735721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Oval 91"/>
          <p:cNvSpPr/>
          <p:nvPr/>
        </p:nvSpPr>
        <p:spPr>
          <a:xfrm>
            <a:off x="10657960" y="279951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0657960" y="317288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657960" y="428155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 flipH="1">
                <a:off x="10651282" y="3769683"/>
                <a:ext cx="287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1282" y="3769683"/>
                <a:ext cx="287676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/>
          <p:cNvSpPr txBox="1"/>
          <p:nvPr/>
        </p:nvSpPr>
        <p:spPr>
          <a:xfrm>
            <a:off x="10446306" y="45667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252170" y="3752927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219017" y="3752927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185864" y="3749364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52711" y="3777057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052297" y="1753522"/>
                <a:ext cx="8883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11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11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4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297" y="1753522"/>
                <a:ext cx="888385" cy="584775"/>
              </a:xfrm>
              <a:prstGeom prst="rect">
                <a:avLst/>
              </a:prstGeom>
              <a:blipFill rotWithShape="0">
                <a:blip r:embed="rId13"/>
                <a:stretch>
                  <a:fillRect l="-3448" t="-50000" r="-275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217056" y="1718995"/>
                <a:ext cx="6607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2</a:t>
                </a: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056" y="1718995"/>
                <a:ext cx="660757" cy="584775"/>
              </a:xfrm>
              <a:prstGeom prst="rect">
                <a:avLst/>
              </a:prstGeom>
              <a:blipFill rotWithShape="0">
                <a:blip r:embed="rId14"/>
                <a:stretch>
                  <a:fillRect l="-5556" t="-48958" r="-37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4180887" y="112073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MAX-POOL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6266536" y="1723728"/>
                <a:ext cx="678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same</a:t>
                </a: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536" y="1723728"/>
                <a:ext cx="678392" cy="584775"/>
              </a:xfrm>
              <a:prstGeom prst="rect">
                <a:avLst/>
              </a:prstGeom>
              <a:blipFill rotWithShape="0">
                <a:blip r:embed="rId15"/>
                <a:stretch>
                  <a:fillRect l="-4505" t="-50000" r="-36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453232" y="1722718"/>
                <a:ext cx="6607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2</a:t>
                </a: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232" y="1722718"/>
                <a:ext cx="660757" cy="584775"/>
              </a:xfrm>
              <a:prstGeom prst="rect">
                <a:avLst/>
              </a:prstGeom>
              <a:blipFill rotWithShape="0">
                <a:blip r:embed="rId16"/>
                <a:stretch>
                  <a:fillRect l="-5556" t="-50000" r="-37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8417063" y="112446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MAX-POOL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85780" y="3884110"/>
                <a:ext cx="678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same</a:t>
                </a: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0" y="3884110"/>
                <a:ext cx="678392" cy="584775"/>
              </a:xfrm>
              <a:prstGeom prst="rect">
                <a:avLst/>
              </a:prstGeom>
              <a:blipFill rotWithShape="0">
                <a:blip r:embed="rId17"/>
                <a:stretch>
                  <a:fillRect l="-3604" t="-48958" r="-45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087094" y="3884109"/>
                <a:ext cx="66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094" y="3884109"/>
                <a:ext cx="660757" cy="338554"/>
              </a:xfrm>
              <a:prstGeom prst="rect">
                <a:avLst/>
              </a:prstGeom>
              <a:blipFill rotWithShape="0">
                <a:blip r:embed="rId18"/>
                <a:stretch>
                  <a:fillRect l="-4587" t="-83929" r="-3670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156732" y="3890087"/>
                <a:ext cx="66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732" y="3890087"/>
                <a:ext cx="660757" cy="338554"/>
              </a:xfrm>
              <a:prstGeom prst="rect">
                <a:avLst/>
              </a:prstGeom>
              <a:blipFill rotWithShape="0">
                <a:blip r:embed="rId19"/>
                <a:stretch>
                  <a:fillRect l="-5556" t="-83929" r="-3704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107795" y="3864445"/>
                <a:ext cx="6607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600" dirty="0">
                    <a:latin typeface="Century Schoolbook" charset="0"/>
                    <a:ea typeface="Century Schoolbook" charset="0"/>
                    <a:cs typeface="Century Schoolbook" charset="0"/>
                  </a:rPr>
                  <a:t>s = 2</a:t>
                </a: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795" y="3864445"/>
                <a:ext cx="660757" cy="584775"/>
              </a:xfrm>
              <a:prstGeom prst="rect">
                <a:avLst/>
              </a:prstGeom>
              <a:blipFill rotWithShape="0">
                <a:blip r:embed="rId16"/>
                <a:stretch>
                  <a:fillRect l="-5556" t="-50000" r="-37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/>
          <p:cNvSpPr txBox="1"/>
          <p:nvPr/>
        </p:nvSpPr>
        <p:spPr>
          <a:xfrm>
            <a:off x="6190942" y="328357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MAX-POOL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203641" y="3977638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Softmax</a:t>
            </a:r>
          </a:p>
          <a:p>
            <a:pPr algn="ctr"/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537464"/>
            <a:ext cx="7691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Krizhevsky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et al., 2012. ImageNet classification with deep convolutional neural networks]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B40344-01BD-4FC7-ABBE-ABC2842D6902}"/>
                  </a:ext>
                </a:extLst>
              </p14:cNvPr>
              <p14:cNvContentPartPr/>
              <p14:nvPr/>
            </p14:nvContentPartPr>
            <p14:xfrm>
              <a:off x="539640" y="469800"/>
              <a:ext cx="10268280" cy="629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B40344-01BD-4FC7-ABBE-ABC2842D69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0280" y="460440"/>
                <a:ext cx="10287000" cy="63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52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23" grpId="0"/>
      <p:bldP spid="59" grpId="0" animBg="1"/>
      <p:bldP spid="60" grpId="0" animBg="1"/>
      <p:bldP spid="61" grpId="0" animBg="1"/>
      <p:bldP spid="62" grpId="0"/>
      <p:bldP spid="69" grpId="0" animBg="1"/>
      <p:bldP spid="70" grpId="0" animBg="1"/>
      <p:bldP spid="71" grpId="0" animBg="1"/>
      <p:bldP spid="72" grpId="0"/>
      <p:bldP spid="74" grpId="0" animBg="1"/>
      <p:bldP spid="47" grpId="0"/>
      <p:bldP spid="48" grpId="0"/>
      <p:bldP spid="50" grpId="0"/>
      <p:bldP spid="57" grpId="0" animBg="1"/>
      <p:bldP spid="63" grpId="0"/>
      <p:bldP spid="64" grpId="0" animBg="1"/>
      <p:bldP spid="65" grpId="0"/>
      <p:bldP spid="66" grpId="0" animBg="1"/>
      <p:bldP spid="80" grpId="0"/>
      <p:bldP spid="81" grpId="0" animBg="1"/>
      <p:bldP spid="82" grpId="0"/>
      <p:bldP spid="83" grpId="0" animBg="1"/>
      <p:bldP spid="85" grpId="0"/>
      <p:bldP spid="86" grpId="0" animBg="1"/>
      <p:bldP spid="87" grpId="0"/>
      <p:bldP spid="88" grpId="0"/>
      <p:bldP spid="89" grpId="0"/>
      <p:bldP spid="92" grpId="0" animBg="1"/>
      <p:bldP spid="93" grpId="0" animBg="1"/>
      <p:bldP spid="94" grpId="0" animBg="1"/>
      <p:bldP spid="95" grpId="0"/>
      <p:bldP spid="96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10" grpId="0"/>
      <p:bldP spid="111" grpId="0"/>
      <p:bldP spid="112" grpId="0"/>
      <p:bldP spid="1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VGG - 16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0307"/>
              </p:ext>
            </p:extLst>
          </p:nvPr>
        </p:nvGraphicFramePr>
        <p:xfrm>
          <a:off x="490988" y="1317320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724"/>
              </p:ext>
            </p:extLst>
          </p:nvPr>
        </p:nvGraphicFramePr>
        <p:xfrm>
          <a:off x="376682" y="1404608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02156"/>
              </p:ext>
            </p:extLst>
          </p:nvPr>
        </p:nvGraphicFramePr>
        <p:xfrm>
          <a:off x="260765" y="1508443"/>
          <a:ext cx="1650702" cy="16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3383" y="3147128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3" y="3147128"/>
                <a:ext cx="146546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2311762" y="2256554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2880" y="890319"/>
                <a:ext cx="35782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CONV</a:t>
                </a:r>
                <a:r>
                  <a:rPr lang="en-US" dirty="0"/>
                  <a:t> </a:t>
                </a:r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=</a:t>
                </a:r>
                <a:r>
                  <a:rPr lang="en-US" dirty="0"/>
                  <a:t> </a:t>
                </a:r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3 filter, s = 1, same 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890319"/>
                <a:ext cx="357822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363" t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69212" y="890318"/>
                <a:ext cx="28488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MAX-POOL =</a:t>
                </a:r>
                <a:r>
                  <a:rPr lang="en-US" dirty="0"/>
                  <a:t> </a:t>
                </a:r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 , s = 2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12" y="890318"/>
                <a:ext cx="2848857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927" t="-6604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69346" y="2326221"/>
                <a:ext cx="11670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64]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346" y="2326221"/>
                <a:ext cx="1167051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4712" t="-5660" r="-366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24963" y="2069934"/>
                <a:ext cx="1593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224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64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963" y="2069934"/>
                <a:ext cx="159370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6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789995" y="232622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95203" y="2069934"/>
                <a:ext cx="1593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64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03" y="2069934"/>
                <a:ext cx="159370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448" t="-13333" r="-268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4690429" y="2254600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187901" y="2256553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986976" y="2326220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128]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2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976" y="2326220"/>
                <a:ext cx="1284070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3791" t="-5660" r="-331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92676" y="2069934"/>
                <a:ext cx="1721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112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128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676" y="2069934"/>
                <a:ext cx="172194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91" t="-13333" r="-248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9920222" y="232622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843420" y="2254600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731464" y="2069934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128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464" y="2069934"/>
                <a:ext cx="14654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646832" y="4067447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5907" y="4137114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256]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3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07" y="4137114"/>
                <a:ext cx="1284070" cy="646331"/>
              </a:xfrm>
              <a:prstGeom prst="rect">
                <a:avLst/>
              </a:prstGeom>
              <a:blipFill rotWithShape="0">
                <a:blip r:embed="rId11"/>
                <a:stretch>
                  <a:fillRect l="-3791" t="-5660" r="-331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76142" y="3883579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56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142" y="3883579"/>
                <a:ext cx="146546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3093070" y="413228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898278" y="387600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278" y="3876000"/>
                <a:ext cx="146546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993504" y="406066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48936" y="4062619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248011" y="4132286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512]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011" y="4132286"/>
                <a:ext cx="1284070" cy="646331"/>
              </a:xfrm>
              <a:prstGeom prst="rect">
                <a:avLst/>
              </a:prstGeom>
              <a:blipFill rotWithShape="0">
                <a:blip r:embed="rId14"/>
                <a:stretch>
                  <a:fillRect l="-4265" t="-5660" r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395751" y="387600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28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751" y="3876000"/>
                <a:ext cx="146546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3320" t="-13333" r="-29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8066642" y="413228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989840" y="406066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021586" y="3876000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586" y="3876000"/>
                <a:ext cx="1465466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75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691913" y="539248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90988" y="5462153"/>
                <a:ext cx="128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[CONV 512]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3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88" y="5462153"/>
                <a:ext cx="1284070" cy="646331"/>
              </a:xfrm>
              <a:prstGeom prst="rect">
                <a:avLst/>
              </a:prstGeom>
              <a:blipFill rotWithShape="0">
                <a:blip r:embed="rId17"/>
                <a:stretch>
                  <a:fillRect l="-4286" t="-4717" r="-333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621223" y="5208618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14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23" y="5208618"/>
                <a:ext cx="1465466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3750" t="-11475" r="-291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216537" y="546410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21745" y="5207820"/>
                <a:ext cx="1156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7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512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745" y="5207820"/>
                <a:ext cx="1156086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4762" t="-8197" r="-42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>
            <a:off x="3116971" y="539248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184231" y="5396778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45388" y="520782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FC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207" y="54621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736324" y="5392486"/>
            <a:ext cx="9047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07991" y="520352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FC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11810" y="54578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294715" y="5382693"/>
            <a:ext cx="82252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267295" y="519373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Softmax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453243" y="54578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1000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0" y="6561348"/>
            <a:ext cx="830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Simonyan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&amp; Zisserman 2015. Very deep convolutional networks for large-scale image recognition]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E82410-1BC8-4E2F-9FEB-3EDD4D0B223A}"/>
                  </a:ext>
                </a:extLst>
              </p14:cNvPr>
              <p14:cNvContentPartPr/>
              <p14:nvPr/>
            </p14:nvContentPartPr>
            <p14:xfrm>
              <a:off x="495360" y="311040"/>
              <a:ext cx="11690640" cy="6191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E82410-1BC8-4E2F-9FEB-3EDD4D0B223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6000" y="301680"/>
                <a:ext cx="11709360" cy="62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76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3" grpId="0"/>
      <p:bldP spid="15" grpId="0"/>
      <p:bldP spid="16" grpId="0"/>
      <p:bldP spid="20" grpId="0"/>
      <p:bldP spid="21" grpId="0"/>
      <p:bldP spid="22" grpId="0"/>
      <p:bldP spid="24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37" grpId="0"/>
      <p:bldP spid="45" grpId="0"/>
      <p:bldP spid="46" grpId="0"/>
      <p:bldP spid="47" grpId="0"/>
      <p:bldP spid="48" grpId="0"/>
      <p:bldP spid="52" grpId="0"/>
      <p:bldP spid="53" grpId="0"/>
      <p:bldP spid="55" grpId="0"/>
      <p:bldP spid="56" grpId="0"/>
      <p:bldP spid="58" grpId="0"/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5841</TotalTime>
  <Words>260</Words>
  <Application>Microsoft Office PowerPoint</Application>
  <PresentationFormat>Widescreen</PresentationFormat>
  <Paragraphs>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Case Studies</vt:lpstr>
      <vt:lpstr>LeNet - 5</vt:lpstr>
      <vt:lpstr>AlexNet</vt:lpstr>
      <vt:lpstr>VGG - 16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203</cp:revision>
  <dcterms:created xsi:type="dcterms:W3CDTF">2017-07-10T20:19:53Z</dcterms:created>
  <dcterms:modified xsi:type="dcterms:W3CDTF">2017-10-15T23:47:45Z</dcterms:modified>
</cp:coreProperties>
</file>