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51:48.9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11818 4128 0,'-18'0'0,"36"17"47,0-17-32,17 0 1,18 18-16,-18-18 16,18 0-16,53 0 15,-53 0-15,0 0 16,0 0-16,0 0 0,0 0 15,-1 0-15,37 0 16,-54 0-16,0 0 16</inkml:trace>
  <inkml:trace contextRef="#ctx0" brushRef="#br0" timeOffset="1606.4956">15928 3246 0,'18'0'32,"-1"0"-17,1 0 1,-1 0-16,72 0 16,-54 0-16,36 0 0,-19 0 15,19 0-15,17-18 0,106 18 31,-123 0-31,35 0 16,-71 0-16,0 18 0,0-18 16,1 0-16</inkml:trace>
  <inkml:trace contextRef="#ctx0" brushRef="#br0" timeOffset="2780.0519">20126 4057 0,'18'0'16,"52"0"-1,-17 0 1,88 0-16,-70 0 15,17 0-15,18 0 0,0 18 16,-1-18-16,107 0 16,-124 0-16,71 0 15,-88 0-15,34 0 16,-69 0-16,-19 0 16</inkml:trace>
  <inkml:trace contextRef="#ctx0" brushRef="#br0" timeOffset="18402.4677">1358 9913 0,'0'-18'16,"-17"1"-16,-1-1 15,0 1-15,-35-19 16,36 36 0,-19 0-16,-52 0 15,0 53-15,53-18 16,0 18-16,17 18 0,0-1 16,18 89-16,0-88 15,53 70-15,-18-88 16,1 0-16,17-18 15,-18-17-15,18-1 0,35-34 16,-35-1-16,0-70 16,-18 53-16,-17-89 15,-18 71 1,-18 0-16,0 0 0,1-17 16,-1 17-16,-17 18 15,17-1-15,1 19 0,-1 17 0,18-18 16,0 36-16,0 35 15,18-1-15,-1-16 0,1 17 16,0 0-16,52 17 16,-35-52-16,18-1 15,-17 1-15,-1 0 0,0-18 16,0-18-16,-17 0 16</inkml:trace>
  <inkml:trace contextRef="#ctx0" brushRef="#br0" timeOffset="18659.6511">1552 9278 0,'0'0'16,"18"18"-1,0-18-15,17 0 16,0 0-16,18 0 16,18-18-16,-36 18 15,0-18-15,-17 18 16,-36-17 0,0 17-16</inkml:trace>
  <inkml:trace contextRef="#ctx0" brushRef="#br0" timeOffset="18853.0269">1658 9260 0,'0'53'15,"0"-35"-15,0 53 16,0-54-16,0 54 16,0-54-16,35 54 15,-35-53-15,18-1 16,17 18-16,-17-17 15,17 0-15,-17-18 0,-1 0 16,1 0-16,0 0 16</inkml:trace>
  <inkml:trace contextRef="#ctx0" brushRef="#br0" timeOffset="19381.6364">2011 9313 0,'0'18'47,"0"0"-47,0-1 15,0 19 1,0-1-16,0 18 15,0-36-15,0 1 16,0 0-16,0-1 16,0-34-1,17-1 1</inkml:trace>
  <inkml:trace contextRef="#ctx0" brushRef="#br0" timeOffset="20087.4797">1852 9560 0,'18'0'62,"-1"0"-46,1 0-16,0-35 16,-1 0-16,-17 17 15,18 0-15,-18-17 0,0 18 16,18-36 0,-18 35-16,0-17 15,-18 17-15,18 0 16,-18 1-16,1-1 15,17 36 1,-18 17 0,18-17-16,0 35 15,0-18-15,0 0 16,18 0-16,-1 18 16,-17-35-16,18 0 0,0-1 15,-1 1-15,1 0 16,-1-18-16,1 0 15,0 0-15,-1 0 0,1-18 16</inkml:trace>
  <inkml:trace contextRef="#ctx0" brushRef="#br0" timeOffset="20393.4099">2081 9260 0,'18'0'15,"0"0"1,-1 0-16,19 0 16,-19 18-1,1-18-15,0 18 0,-1 52 16,1-34-16,17 34 16,-35-35-16,18 18 15,-1-35-15,-17 0 16,0-1-1,-17 1-15,-19-18 16,1 0 0,0-18-16,17 18 15,-17-17-15,17 17 16</inkml:trace>
  <inkml:trace contextRef="#ctx0" brushRef="#br0" timeOffset="21749.6581">2575 10213 0,'18'0'16,"0"0"-16,87 0 15,-34 0 1,17 0-16,124 0 16,-106 18-16,141-18 15,-106 0-15,106 0 16,-142 0-16,107-36 15,-124 36-15,36-35 16,-71 35-16,0-18 16,-36 18-16,-34-17 15</inkml:trace>
  <inkml:trace contextRef="#ctx0" brushRef="#br0" timeOffset="22028.6273">4163 9984 0,'35'17'16,"-70"-34"-16,88 34 0,17 1 16,-34 0-16,-1-1 15,18 1-15,17 17 16,-52-17-16,17 17 0,-17-17 15,-18 17 1,-18-17-16,1-1 0,-19 1 16,1-1-16,0 1 0,-71 17 15,71-17-15,-18-18 16,35 0-16</inkml:trace>
  <inkml:trace contextRef="#ctx0" brushRef="#br0" timeOffset="22763.2923">4957 9895 0,'17'0'47,"36"-17"-47,-35-1 15,17-17-15,36-18 16,-36 18-16,18-54 15,-36 54-15,-17 0 16,18-18-16,-36-35 16,1 53-16,-36-1 15,35 19-15,1 17 0,-19 0 16,1 53 0,35-1-16,-18 19 0,18 0 15,0 17-15,0 0 0,18 106 16,-18-106-16,0-17 15,0-1-15,-18 54 16,1-71-16,-1-18 16,-17 0-16,17-17 0,-17 0 15,17-18-15,-17-18 16,35 0-16,18-52 16,-1 34-16,19 1 0,16 0 15,19 0-15,-36 17 16,36 18-1,-36 18-15,-17-1 0,17 18 16,-17-17-16,-1 17 16,1-17-16,0 17 15,-18-17 1</inkml:trace>
  <inkml:trace contextRef="#ctx0" brushRef="#br0" timeOffset="22933.7455">5450 10195 0,'0'0'15,"18"53"-15,-18-18 16,18 36-16,-18-53 16,17 17-16,1-35 15,0 18-15,-1-18 0,1 0 16</inkml:trace>
  <inkml:trace contextRef="#ctx0" brushRef="#br0" timeOffset="23058.0755">5433 9895 0,'0'0'15,"17"-17"-15,1 17 0,0 0 16</inkml:trace>
  <inkml:trace contextRef="#ctx0" brushRef="#br0" timeOffset="23323.6905">5733 10442 0,'-18'0'15,"0"-35"1,18 0-1,-17-1-15,17-17 16,0 18-16,0 0 16,0 17-16,17 18 15,1 18-15,0 0 0,17 17 16,-17 0-16,-1 18 16,1-18-1,-1 1-15,1-19 16,-18 1-16,18 0 15</inkml:trace>
  <inkml:trace contextRef="#ctx0" brushRef="#br0" timeOffset="23617.4732">5997 10319 0,'0'0'16,"18"0"-16,0 0 0,-1 0 15,1 0-15,-1-18 16,-17 0-16,0 1 16,0-1-16,-17-17 15,-1 17-15,-17-17 16,0 35-16,-1-18 16,19 36-16,-1 0 15,0-1-15,18 19 0,0 34 16,18-52-16,0 17 15,17 0-15,0-17 0,1 0 16,52-18-16,-53 0 16,53 0-1</inkml:trace>
  <inkml:trace contextRef="#ctx0" brushRef="#br0" timeOffset="24007.8867">6350 10248 0,'-35'0'0,"70"0"0,-88 18 16,35-18-16,-17 53 16,35-36-16,0 36 15,18-17-15,-1-19 16,1 1-16,17 0 0,-17-18 16,17 0-16,18-18 15,-18 0-15,-35 1 16,0-36-16,0 35 15,0-17-15,-17 17 16,-1 0-16,18 36 31,35 17-31,-17-17 16,35 17-16,-35-17 16,35-18-16,-36 0 15,1 0-15,17-35 16,-17 17-1,-18 0-15,0-17 16,17 35-16,-17-18 0,18 1 16,0 17-16,-1 0 15,19 0 1</inkml:trace>
  <inkml:trace contextRef="#ctx0" brushRef="#br0" timeOffset="25849.6805">7532 10001 0,'17'0'422,"1"0"-406,0 0 15,-1 0-16,1 0 1,0 0-16,-1 0 16,1 0-16,17 18 15,-17-18-15,70 0 16,-53 0-16,89 0 16,-54 0-16,-17 18 15,18-18-15,35 0 16,-36 0-16,54 17 15,-54 1-15,-17-18 0,18 17 16,-1-17-16,-17 18 0,88 0 16,-70-1-16,52-17 15,-52 0 1,-18 0-16,35 0 16,-35-17-16,0 17 15,-18-18-15,-17 18 16,-1-18-16,-34 18 15,17-17 1,-36-1-16</inkml:trace>
  <inkml:trace contextRef="#ctx0" brushRef="#br0" timeOffset="26164.4759">9225 9772 0,'18'18'0,"17"-1"15,18 1 1,53 17-16,-53 0 16,70 1-1,-70-1-15,0-17 0,0-1 0,0 19 16,0 16-1,-18-34-15,-35 17 16,0-17-16,-35 17 16,0-17-16,17 0 15,-35-1-15,-18 18 16,36-35-16,0 18 16,17 0-16,18-1 0,-17-17 15</inkml:trace>
  <inkml:trace contextRef="#ctx0" brushRef="#br0" timeOffset="32727.8404">7020 13547 0,'18'0'94,"17"0"-94,18 17 15,-18-17-15,18 0 16,0 0-16,0 0 16,53 0-16,-53 0 15,0 0-15,0 0 0,35 0 16,-53 0-16,18-17 15,-18 17-15,-17 0 16</inkml:trace>
  <inkml:trace contextRef="#ctx0" brushRef="#br0" timeOffset="33918.0292">2170 13547 0,'17'0'47,"36"0"-32,-18 17-15,18-17 0,71 0 16,-54 18-16,107-18 15,-89 0-15,106 0 16,-88 0-16,88 18 16,-106-18-1,53 0-15,-70 0 16,17 0-16,-53 0 16,-17 0-16</inkml:trace>
  <inkml:trace contextRef="#ctx0" brushRef="#br0" timeOffset="37206.5026">5151 13600 0,'0'17'63,"17"54"-63,1-36 15,-18 89 1,0-54-16,0 1 0,0-18 16,0-1-16,0 19 15,0-36-15,0-17 16,0 0-16,0-1 0,-18-34 15</inkml:trace>
  <inkml:trace contextRef="#ctx0" brushRef="#br0" timeOffset="37510.9683">4939 13794 0,'18'0'31,"-1"0"-15,1-18 0,-1 0-16,1 18 15,0-17-15,35-36 16,-36 35-16,19-17 15,-19 35-15,36 0 16,-35 0-16,-1 18 16,1 17-16,0-18 0,35 36 15,-36-17-15,1-19 16</inkml:trace>
  <inkml:trace contextRef="#ctx0" brushRef="#br0" timeOffset="38205.9369">9031 13670 0,'0'18'31,"18"35"-15,-18-18-16,0 71 15,0-53 1,17-18-16,-17 53 16,0-35-16,18 0 15,-18-35-15,0-1 16,0-34-1,0-1 1</inkml:trace>
  <inkml:trace contextRef="#ctx0" brushRef="#br0" timeOffset="38475.218">8837 13847 0,'18'0'16,"17"-36"0,-17 36-16,-1-35 0,19 17 15,-1 1-15,0-19 0,-17 19 16,-1-18-16,1 17 0,17 0 16,-17 18-1,0 18 1,-18 0-16,17-1 0,1 36 15,0-35 1,-18 17-16,17-17 0</inkml:trace>
  <inkml:trace contextRef="#ctx0" brushRef="#br0" timeOffset="43778.6799">11095 9331 0,'0'-18'0,"0"36"31,35 53-15,-17-19-16,-1 1 15,1 18-15,17 88 16,-17-71-16,0 71 15,-18-89-15,0-17 16,17-18-16,-17 1 16,-17-19-16,-1-34 15,0-19-15,1-17 0,-19 1 16,19-19-16,-1 18 0,18-35 16,-17-53-16,34 53 15,18-36 1,1 89-16,70-18 15,-71 35-15,18 1 0,-18 17 16,18 0-16,17 17 16,-52 1-16,0 52 15,-36-34-15,-52 70 16,17-54-16,0-16 16,17-1-16,-16 0 0,-1 1 15,17-1-15,1-17 0,17-1 16,18 18-1,53-17-15,-17 0 16,17-18-16,-18 17 0,18-17 16,0 18-16,17 17 15,-35-17-15,1 0 0,-1 17 16,-17-18 0</inkml:trace>
  <inkml:trace contextRef="#ctx0" brushRef="#br0" timeOffset="44138.6644">11677 9984 0,'0'0'16,"18"0"-16,-1 0 0,19 0 15,-19 0-15,18-18 0,-17 18 16,0-18-16,-1 1 0,1-19 16,-18 19-16,-18-18 15,1 35-15,-1-18 16,-52 18-16,52 18 16,-53 17-16,54 0 15,-1 36 1,18-54-16,53 54 15,-18-54-15,1 1 16,16 0-16,1-1 0,53-17 16,-53 18-16,18-18 15,-54-18-15,1 18 16,0 0-16</inkml:trace>
  <inkml:trace contextRef="#ctx0" brushRef="#br0" timeOffset="44538.729">12259 9507 0,'0'-35'16,"0"70"-16,0-52 31,-18 70-31,18 0 16,0-1-16,0 1 0,0 0 15,0 0-15,18 0 0,0 35 16,-1-52-16,1-1 15,53 18 1,-19-36-16,-16 1 0,-1 0 16,0-18-16,36 17 15,-36-17-15,-17 0 0,17 0 16,-17 0-16,-1-17 16,-17-1-1</inkml:trace>
  <inkml:trace contextRef="#ctx0" brushRef="#br0" timeOffset="45056.5653">12806 9596 0,'0'0'15,"0"-53"-15,0 35 0,0-17 16,0 52 0,-18 36-1,18 0-15,0 71 16,0-54-16,35 54 15,-17-89-15,17 18 16,1-18-16,17 0 16,-18-17-16,35-18 15,-34-18-15,-1-17 16,-17 0-16,-1 0 0,1-1 16,0-17-16,-1-52 15,-17 52-15,-17-71 16,-1 71-16,18 0 15,-18 18-15,18 53 16,18 88 0,-18-36-1,0 1-15,18-1 0,-1 1 0,18 70 16,-17-88 0,0 0-16,-1-18 0,19 18 15,-36-18-15</inkml:trace>
  <inkml:trace contextRef="#ctx0" brushRef="#br0" timeOffset="49211.12">13882 10019 0,'17'0'32,"19"0"-32,-19 0 15,72 0 1,-37 18-16,19-18 0,0 0 15,-1 0-15,107 0 16,-89 0-16,18 0 0,-18 17 16,71-17-16,-89 0 15,1 18-15,-18-36 0,52 18 16,-69 0 0,17-17-16,-36 17 15,-17-18 1,-17 18-1,17-18 1</inkml:trace>
  <inkml:trace contextRef="#ctx0" brushRef="#br0" timeOffset="49644.4759">15346 9878 0,'0'0'0,"17"17"31,1-17-31,0 0 16,35 0-1,-36 0-15,19 0 0,34 18 16,-35-18-16,1 18 16,17-18-16,17 17 15,-35-17-15,1 18 16,-19 17-16,1-35 15,-18 18-15,-35 35 16,17-36-16,-17 1 16,0-18-16,-1 18 0,-17-1 15,18-17-15,17 0 16,1 18-16,-1-18 0</inkml:trace>
  <inkml:trace contextRef="#ctx0" brushRef="#br0" timeOffset="50444.9775">14570 9243 0,'0'-35'0,"0"70"0,0-88 15,-36 35-15,19 1 16,-18 17-1,17 0-15,-17 17 0,-1 19 16,19-19-16,-36 71 16,35-52-16,18-1 15,0 0-15,0-17 0,18 17 16,-1-17-16,1-18 0,17 17 16,18-17-16,18-35 15,-36 0-15,-17 0 16,-1 17-16,-17-53 15,0 36-15,0 17 0,-17 1 16,-1-18-16,0 35 16,18 17-1,0 1-15,0 52 16,18-52-16,0 17 16,35 18-16,17-18 15,-35-35-15,36 18 16,-53-18-16</inkml:trace>
  <inkml:trace contextRef="#ctx0" brushRef="#br0" timeOffset="50724.6509">14781 8520 0,'18'0'16,"0"0"-16,-1 17 0,19-17 15,17-17-15,-18 17 16,18-18-1,-36 18-15,1-18 16</inkml:trace>
  <inkml:trace contextRef="#ctx0" brushRef="#br0" timeOffset="50913.1297">14887 8502 0,'18'35'15,"-18"1"-15,0-1 0,0 0 16,0 36 0,-18 17-16,18-71 15,18 19-15,0-1 16,-1-17-16,1-18 16,17 0-1</inkml:trace>
  <inkml:trace contextRef="#ctx0" brushRef="#br0" timeOffset="51246.0137">15064 8855 0,'0'0'16,"17"35"-16,1-35 16,0 0-16,-1 0 0,36-18 15,-35 1-15,17-36 16,-17 18-16,-1-1 15,1-34 1,-18 17-16,0 35 0,0-35 16,0 18-16,-18 0 0,1-18 15,-1 53-15,18 35 32,0 36-17,0-18-15,18 17 16,-1-17-16,19 0 15,-19-18-15,1 0 16,-1-17-16,19 0 16,-19-18-16</inkml:trace>
  <inkml:trace contextRef="#ctx0" brushRef="#br0" timeOffset="51641.13">15505 8696 0,'17'0'16,"1"0"-1,17 0-15,0 0 16,-17-18-16,0 18 16,-1 0-16,1 0 0,0 0 15,-18-17-15</inkml:trace>
  <inkml:trace contextRef="#ctx0" brushRef="#br0" timeOffset="51831.4911">15646 8520 0,'0'35'15,"-18"-17"-15,18 34 16,0-16-16,0 17 16,0-36-16,18 19 15,-18-19-15,17 1 16,-17-1-16,18-17 15</inkml:trace>
  <inkml:trace contextRef="#ctx0" brushRef="#br0" timeOffset="52026.0073">15804 8590 0,'0'0'16,"0"35"-16,0 1 0,0-19 16,0 36-16,18-35 15,-18 17-15,0-17 16,18-18-16,-1 17 16</inkml:trace>
  <inkml:trace contextRef="#ctx0" brushRef="#br0" timeOffset="52360.0926">15946 8431 0,'35'0'15,"-70"0"-15,87 0 0,-34 0 16,0 0-16,-1 18 0,19-18 15,-19 0-15,1 18 16,-18-1-16,18 36 16,-18-17-16,0 34 15,17-35-15,1 36 16,-18-36-16,18 18 16,-1-35-16,-17-1 15,-17-17 16,-1-17-15,0-1-16,1 18 0,-19-35 16</inkml:trace>
  <inkml:trace contextRef="#ctx0" brushRef="#br0" timeOffset="56446.1492">11483 13600 0,'18'0'16,"-1"0"-1,1 0-15,17 0 0,71 0 16,-35 0-16,70-18 16,17 18-1,-69 0-15,52 0 16,-71 0-16,54 0 16,-71 0-16,17 0 15,-52 0-15,-1 0 0,1 0 16</inkml:trace>
  <inkml:trace contextRef="#ctx0" brushRef="#br0" timeOffset="57435.8333">14852 13600 0,'18'0'62,"-1"17"-62,1-17 16,17 18-16,71 0 15,-35-18-15,-1 0 0,89 0 16,0 0 0,-89 17-16,-17-17 15,-18 0-15,18 18 0,-35-18 16,17 0-16</inkml:trace>
  <inkml:trace contextRef="#ctx0" brushRef="#br0" timeOffset="61963.2852">15293 10089 0,'-18'0'0,"1"0"16,-1 0 0,36 0-1,-1-17 1,36-1-1,-18 18-15,71-17 16,-53 17-16,18-18 16,105 18-16,-52-18 15,105 1-15,-88 17 16,106-18 0,-106 18-16,124 0 15,-124 0-15,0 0 16,18 0-16,-18 0 0,0 0 15,0 0-15,0 0 0,124 0 16,-142 0-16,124-18 16,-141 18-16,0-17 15,53 17-15,-107 0 16,1 0-16,-17 0 0,-1 17 16,-17-17-16,-36 18 31,-17-18-16,-1 0-15,19 0 0,-1-18 16</inkml:trace>
  <inkml:trace contextRef="#ctx0" brushRef="#br0" timeOffset="62212.9491">18856 9666 0,'0'18'15,"53"-1"1,-18 1-16,0 0 16,54 17-16,-36 0 15,-18-17-15,-18 17 0,19 0 16,-36 1-16,0-1 16,0 0-16,-36 1 0,-52 34 15,53-52-15,-18 17 0,0-17 16,-53-1-1,36 1-15,35-18 16</inkml:trace>
  <inkml:trace contextRef="#ctx0" brushRef="#br0" timeOffset="62714.0125">19509 9349 0,'17'-18'16,"-17"36"0,0 52-16,0-17 15,0 71-15,0-54 16,0 1-16,18 35 16,0-54-16,-1 1 0,18-17 15,36 17 1,-36-36-16,18 1 0,0-18 15,-18 0-15,18 0 0,-17 0 16</inkml:trace>
  <inkml:trace contextRef="#ctx0" brushRef="#br0" timeOffset="62891.9862">20055 9966 0,'18'35'15,"-36"-70"-15,36 106 0,0-54 0,17 18 16,0 1 0,-17-36-16,-18 17 15,18-17-15,17-17 16</inkml:trace>
  <inkml:trace contextRef="#ctx0" brushRef="#br0" timeOffset="63008.297">20108 9560 0,'36'0'15,"-72"0"-15,89 0 0,-35 18 0,0 17 16</inkml:trace>
  <inkml:trace contextRef="#ctx0" brushRef="#br0" timeOffset="63270.4211">20355 10072 0,'0'-18'0,"0"1"15,0-1-15,36-53 16,-19 36-16,1 0 0,-1 17 16,1 1-16,17-1 0,-17 0 15,0 18-15,-1 18 16,19 17-16,-19-17 15,1 52-15,0-34 16,-18 17-16,0-18 16,17 18-1,-17-36-15,0 1 0,0 0 16,18-18-16</inkml:trace>
  <inkml:trace contextRef="#ctx0" brushRef="#br0" timeOffset="63831.5919">20779 10037 0,'0'0'0,"17"0"0,1 17 15,17-17 1,0 0-16,-17 0 0,17-17 16,-17 17-16,17-36 0,18 1 15,-35 17-15,-18-17 16,-18 17-16,18 1 15,-35 17-15,17 0 0,-17 0 16,-18 35-16,35-17 16,-17 52-1,18-52-15,34 52 16,-17-52-16,18 17 16,17-17-16,0-18 0,36 18 15,-36-18-15,18-18 16,-35 0-16,17-17 15,-17 17-15,-18-17 16,0 18-16,0-19 16,0 54-1,0 17 1,0 0-16,17 1 16,1-19-16,0 1 15,-1 0-15,36-1 16,-35-17-16,-1-17 15,1-19-15,-18 1 16,0 0-16,-18 17 16,18-17-1,0 17-15,18 18 16,0 0-16,35 0 16,-18 0-16,0 0 15,0 0-15,1 0 0,-1-17 16,0 17-1,-17-18-15</inkml:trace>
  <inkml:trace contextRef="#ctx0" brushRef="#br0" timeOffset="64561.388">21537 10001 0,'0'18'31,"18"0"-15,-18-1-16,35 18 16,-35-17-16,18 0 0,-18-1 15,17 1 1</inkml:trace>
  <inkml:trace contextRef="#ctx0" brushRef="#br0" timeOffset="69158.5304">18080 13882 0,'0'-18'78,"18"18"-62,-1 0-16,36 0 16,-18 0-16,54 0 15,-37 0-15,1 0 16,71 0-16,-54 0 16,1 0-16,17-17 15,0 17-15,1 0 0,16 0 0,-16 0 16,122-18-1,-105 18-15,18 0 0,-19 0 16,142 0-16,-123 0 16,140-18-16,-140 18 15,17 0-15,124-17 16,17 17 0,-159-18-16,36 18 0,-18 0 15,0 0-15,0-18 0,159 18 16,-159-17-16,0 17 15,18-18-15,-18 18 0,159 0 16,-159-18-16,18 18 16,141 0-1,-141 18-15,-1-18 0,1 0 16,159 0-16,-160 0 16,1 0-16,0-18 0,0 18 15,-1 0-15,142-17 16,-159 17-16,0-18 0,-17 18 15,123 0 1,-35 0-16,-124 0 16,0 18-16,-18-18 0,-17 0 15,36 17-15,-72-17 16,1 18-16,-18 0 16</inkml:trace>
  <inkml:trace contextRef="#ctx0" brushRef="#br0" timeOffset="70433.5937">2434 14852 0,'18'0'16,"-1"0"0,1 0-16,35 0 15,-18 0-15,1 0 16,-1 0-16,71 0 16,-53-18-16,88 18 15,-53 0-15,88 0 16,-70 0-16,123 0 15,-105 0-15,140-17 16,-105 17-16,141-18 16,-124 18-16,142-18 15,-142 18-15,177 0 16,-176 0-16,211-17 16,-212 17-16,212 0 15,-194 0 1,0 17-16,194 1 15,-176-18-15,-18 18 0,229-1 16,-35 1 0,-176 0-16,-18-18 15,0 0-15,159 17 16,-177-17-16,-35 0 0,141 0 16,-158 0-16,-18 0 15,70 0-15,-123 0 16</inkml:trace>
  <inkml:trace contextRef="#ctx0" brushRef="#br0" timeOffset="74003.1635">22578 9931 0,'17'0'31,"1"0"-15,0 0-16,35 0 15,-18 0-15,0 0 16,0 0-16,18 0 0,-17 0 15,69 0 1,-52-18-16,71 18 16,-54 0-16,72 0 15,-72 0-15,1 0 16,17 0-16,88 0 16,-88 0-16,106 18 0,-105-18 15,16 0-15,1 0 16,0 0-16,106 0 15,-106 0-15,105 0 16,-105 0-16,-18 0 0,18 0 16,71 0-16,-107 0 15,89 0 1,-71 0-16,-35-18 0,88 18 16,-88 0-16,0 0 15,0 0-15,17 0 16,-34 0-16,-19 0 15,19 0-15,-1 0 16,-17 0-16,-1 0 16,1 0-16,-1 0 15,1 0-15,0 0 16,-1 0-16,1 0 16,0 0-16,-1 0 0,19 18 15,-19-18-15,18 0 16,-17 0-16,17 0 15,-17 0-15,17 0 16,-17 0-16,0-18 16,-1 18-16,18 0 15,-17-18 1,0 18 0,-1 0-16,19 0 15,-19 0-15,1 18 0,0-18 16,17 0-16,-17 0 0,-1 0 15,18 0 1,-17 0-16,35 0 16,-35 0-16,-1 0 15,19 0-15,-19 0 0,1 0 0,-1 0 16,1 0-16,17 0 16,-17 0-16,0 0 15,-1 0-15,1 0 16,17 0-16,-17 0 15,-1 0 1</inkml:trace>
  <inkml:trace contextRef="#ctx0" brushRef="#br0" timeOffset="74283.9088">27305 9613 0,'18'0'16,"-1"18"-16,1-1 16,52 19-1,-17-19-15,-17 19 0,17-1 16,0 0-16,-1-17 0,19 52 15,-53-34-15,-1 17 16,-34-18-16,-1-17 16,-70 34-1,35-34-15,-53 17 16,53-17-16,18 0 0,0-1 16,-1-17-16</inkml:trace>
  <inkml:trace contextRef="#ctx0" brushRef="#br0" timeOffset="74983.0757">28328 9648 0,'0'0'0,"0"89"0,18-36 15,-1 0-15,19 88 16,-36-71-16,35 36 15,-17-53-15,-1-35 0,-17 17 16,18-35 0,-36-71-1,18 18-15,-17-70 16,-1 35-16,18 17 0,0-17 16,0 17-16,18 1 0,-1-1 15,54 18-15,-18 36 16,35 17-16,-53 17 15,18 19 1,-35-1-16,-1 18 16,-34-18-16,-36 18 15,17-18-15,1-17 16,0 17-16,0-17 0,-18 17 16,35-17-16,18 17 15,0 0-15,18-17 16,17 35-16,0-35 15,18 17 1,0-18-16,-18-17 0,1 0 16</inkml:trace>
  <inkml:trace contextRef="#ctx0" brushRef="#br0" timeOffset="75266.3299">28893 10019 0,'35'18'0,"-18"-18"16,36 0-16,-17-18 16,-1 18-16,0-18 15,-17 1-15,17 17 0,-17-36 16,-18 19-16,-36 17 16,1 0-1,-35 35-15,34-17 16,19 17-16,-1-17 0,0 17 15,36 0-15,17 0 16,1-17-16,34 0 16,-35-18-1,1 17-15,17-17 0,-18 0 16,0 0-16</inkml:trace>
  <inkml:trace contextRef="#ctx0" brushRef="#br0" timeOffset="75604.4814">29475 9437 0,'0'17'16,"0"-34"-16,0 70 0,17 17 16,-17-34-16,18 16 15,-18 19-15,35 35 16,-17-53-16,17-18 0,18 36 16,-18-36-1,1-17-15,-1-1 0,0 1 0,0-18 16,18 17-1,-35-17-15,0 0 16,-18-17-16,0-1 16</inkml:trace>
  <inkml:trace contextRef="#ctx0" brushRef="#br0" timeOffset="75987.5019">30021 9701 0,'0'0'16,"18"-17"-16,-18-1 0,0 53 31,-18 36-31,18-18 16,18-18-16,0 18 0,17 35 16,0-52-1,1-1-15,-1-18 0,0 1 0,53-18 16,-52-18-1,-1 1-15,0-1 0,0-17 16,1-53-16,-19 35 16,-17 0-16,0-18 0,0 18 15,0-52 1,-17 69-16,17 19 0,0 52 16,-18 71-1,18-36-15,0 19 16,18 69-16,-18-87 15,35 88-15,-17-107 16,-18 1-16,17 53 16</inkml:trace>
  <inkml:trace contextRef="#ctx0" brushRef="#br0" timeOffset="83796.9172">30850 13635 0,'18'0'16,"0"0"-16,35 0 15,-18 0-15,35 0 16,-17 0-16,-17 18 16,-19-18-16,54 0 15,-54 0-15</inkml:trace>
  <inkml:trace contextRef="#ctx0" brushRef="#br0" timeOffset="101819.8228">30974 9966 0,'18'0'47,"17"0"-47,-18 0 16,19 0-16,34 0 15,-34 18-15,52-18 16,-35 0-16,-18 0 16,0 0-16,18 0 0,0 0 15,-35 0-15,-1 0 16</inkml:trace>
  <inkml:trace contextRef="#ctx0" brushRef="#br0" timeOffset="102053.7856">31309 9825 0,'18'0'15,"17"0"-15,-17 0 0,70 0 16,-53 0-16,18 0 15,-18 18-15,36-1 16,-54 18-16,-17-17 16,18 17-16,-36 1 0,-17 34 15,0-35-15,17-17 16,-52 35-16,-1-18 16,54-35-16,17 18 15</inkml:trace>
  <inkml:trace contextRef="#ctx0" brushRef="#br0" timeOffset="102621.1633">32438 9913 0,'0'0'16,"-18"-18"-16,1 1 0,-1 17 0,-70 0 15,35 0-15,-53 35 16,71 0 0,0 1-16,-1-1 0,19 18 15,-1-18-15,36 36 16,17-36-16,35 0 15,-17-17-15,0-18 16,-17 0-16,16-18 0,-16 1 16,17-19-16,-36 1 0,19-53 15,-36 53-15,-18-36 16,0 36-16,-35 17 16,36 36-1,-1 70 1,18 0-16,18-35 0,-1 0 15,36 35 1,-17-35-16,-19-18 0,71 36 16,-70-71-1</inkml:trace>
  <inkml:trace contextRef="#ctx0" brushRef="#br0" timeOffset="103172.4054">32561 8908 0,'36'0'16,"-1"0"-1,71-18 1,-53 18-16,-18-18 0,0 18 16,36 0-16</inkml:trace>
  <inkml:trace contextRef="#ctx0" brushRef="#br0" timeOffset="103427.4673">32738 8908 0,'-18'17'16,"1"54"-1,-1-36-15,0 0 0,18 1 16,-17 34-16,34-17 16,-17-35-16,36 52 15,-1-52-15,-18 0 0,54-1 16,-36-17 0,1 0-16,-19 0 0,18 0 15,-17-17-15,-18-1 16</inkml:trace>
  <inkml:trace contextRef="#ctx0" brushRef="#br0" timeOffset="103988.9307">33020 9313 0,'18'0'16,"-1"0"0,1-17-16,0 17 0,-1-36 15,1 1 1,-1-18-16,-17 18 15,0-36-15,0 36 16,0 0-16,-17 17 0,17-17 16,-18 17-16,18 1 15,-17 17 1,17 17-16,-18 19 0,18 34 16,0-17-16,0 0 15,0-18-15,18 53 16,-1-52-16,18 17 15,-17-36-15,-18 1 0,35 0 16,-17-18 0,0-18-16</inkml:trace>
  <inkml:trace contextRef="#ctx0" brushRef="#br0" timeOffset="104183.8519">33249 9190 0,'18'0'16,"0"0"-16,17 0 15,-17 18 1,17-18 0,-18 0-16,1 0 15,-18-18-15,-18 18 16</inkml:trace>
  <inkml:trace contextRef="#ctx0" brushRef="#br0" timeOffset="104339.1563">33355 9119 0,'0'0'16,"0"71"-16,0-53 0,0 52 15,0-52 1,0 17-16,18-17 15,-18 17-15</inkml:trace>
  <inkml:trace contextRef="#ctx0" brushRef="#br0" timeOffset="104589.9964">33514 9084 0,'35'35'16,"-70"-70"-16,88 88 0,-53-18 16,17-17-16,-34 17 15,17-17-15,-18-1 16,-35 19 0,18-19-16,35 1 15,-18-18-15,18 18 0,18-18 16,0 0-1,17 0-15,-17 0 16</inkml:trace>
  <inkml:trace contextRef="#ctx0" brushRef="#br0" timeOffset="104968.4142">33673 8978 0,'17'-17'0,"-34"34"0,52-52 16,-17 35-1,-1 0 1,-17 18 15,0 17-15,0-18-16,18 19 0,-18 17 15,17-18 1,-17 0-16,18 53 0,0-35 16,-18 36-1,17-54-15,-17 35 16,0-52-16,-35 17 16,17-17-16,1-18 15,-1 18-15,-17-18 16,17-18-16,-35 18 15,18 0-15,17 0 0,-17 0 16,0 0-16</inkml:trace>
  <inkml:trace contextRef="#ctx0" brushRef="#br0" timeOffset="106230.4314">33778 8925 0,'0'0'0,"-17"0"110,17 18-95,-18-18-15,36 0 47,-18-18-31,17 18-16,1 0 15,0 0-15,-18 18 16,0 0 0</inkml:trace>
  <inkml:trace contextRef="#ctx0" brushRef="#br0" timeOffset="106979.5752">33690 8978 0,'0'-17'31,"18"17"-15,-18-18-16,18 18 15,-1 0 1,1 0-1,17 18-15,0-18 16</inkml:trace>
  <inkml:trace contextRef="#ctx0" brushRef="#br1" timeOffset="131762.1048">600 10901 0,'0'-18'31,"-18"18"16,18 18-31,-18-1-16,18 1 15,0 17 1,-17-35-16,17 18 0,0 0 15,0-1 1,17 1-16,1 0 16,-18-1-16,35 1 15,-17 0-15,35-1 16,-35-17-16,34 18 16,-16-18-16,17 0 0,35 17 15,-35-17 1,0 0-16,0 0 0,52 0 15,-52 0-15,0 0 16,71 0 0,-54 0-16,19-17 0,52-1 15,-88 18-15,17-17 16,-17-1-16,0 18 0,35-35 16,-70 35-16,17-18 15,-17 0-15,-1 1 16,-17-19-16,0 19 15,0-36 1,0 18-16,-17-1 16,-1 19-16,0-1 15,18 0-15,-17 18 0</inkml:trace>
  <inkml:trace contextRef="#ctx0" brushRef="#br1" timeOffset="134647.7668">1464 11324 0,'0'18'47,"0"-1"-32,18 1 1,-18 0-16,17 17 15,-17-17-15,18 17 16,0-35-16,-1 35 16,1-35-16,0 18 15,17-18-15,-18 17 0,36-17 16,-17 0-16,17 18 16,-36-18-16,36 0 15,-35 18-15,17-18 16,-17 0-16,52 0 15,-35 0-15,1 0 0,-1 0 16,0 0-16,54 0 16,-37 0-16,-16 0 15,17 0-15,0 0 0,35 0 16,-35 0-16,0 0 16,-1 0-16,1 17 0,71-17 15,52 18 1,18-18-1,-123 0 1,17 0-16,124 18 16,-71-18-1,88 17 1,-70-17 0,0 0-16,-89 0 15,107 0-15,87 0 16,-87 0-1,-19 0 1,-70-17-16,107 17 16,-107 0-16,0 0 15,106 0-15,-88 0 16,-18 0-16,106-18 16,-106 18-16,18 0 15,-18 0-15,18-18 0,-18 18 16,18 0-16,-18 0 0,106-17 15,-88 17-15,0 0 16,-18-18-16,18 18 0,0-18 16,123 18-16,-123-17 15,106 17-15,-107-18 16,1 18-16,0-17 16,106 17-16,17-18 15,-123 18-15,0-18 16,0 18-16,105-17 15,-87 17-15,-18 0 0,-1-18 16,107 0 0,-106 18-16,17 0 0,-17-17 15,18 17-15,105-18 16,-123 0-16,123 1 16,-105 17-16,-19 0 15,1-18-15,124 1 16,-107 17-16,89-18 15,-89 18-15,106-18 16,-123 1-16,141 17 16,-141-18-16,123 18 15,-123-18-15,106 18 16,-89 0-16,-17 0 16,106-17-16,-89 17 15,89-18-15,-89 18 16,-17 0-16,18-18 0,105 18 15,-105-17-15,-1 17 16,124-18 0,0 1-16,-124 17 15,-17-18-15,18 18 0,123-18 16,-142 1-16,125 17 16,-124-18-1,-1 18-15,1 0 0,0 0 16,0 0-16,106 0 15,-89 0-15,71 0 16,-88 0-16,0 0 16,-18 0-16,18 0 0,-18 0 15,18 0-15,-18 0 0,106 0 16,-88 18-16,70-18 16,-88 0-16,1 17 15,87-17-15,-88 0 16,0 0-16,-17 18 0,17-18 15,18 0-15,70 0 16,-87 18-16,105-18 16,-106 0-16,0 0 15,18 0-15,88 0 16,-106 0-16,18 0 16,0 0-16,88-18 15,-88 18-15,88 0 16,-89 0-16,90-18 15,-90 18-15,-16 0 0,16 0 16,-16-17-16,16 17 0,-16 0 16,16 0-16,-16-18 15,16 18-15,1-18 0,-18 18 16,18 0-16,88-17 16,-88 17-16,0-18 0,0 18 15,0-18-15,105 18 16,-122-17-16,16 17 0,1-18 15,0 18-15,106-18 16,-106 18-16,-1 0 16,1 0-16,0 0 0,88-17 15,-88 17-15,0 0 16,0 0-16,-1 0 16,1 0-16,0 0 0,106 0 15,-106 0-15,-1 0 16,89 0-16,-88 0 15,0 0-15,88 17 16,-88-17-16,88 18 16,-106-18-16,0 0 15,18 0-15,-18 18 0,89-18 16,-71 0-16,-18 17 16,88-17-16,-88 0 15,-17 0-15,17 0 0,-17 18 16,17-18-16,71 0 15,-71 0-15,-18 18 16,19-18-16,-1 0 0,71 0 16,-71 0-16,-18 0 15,18 0-15,1 0 0,-19 0 16,89 0-16,-71 0 16,71 0-1,-71 0-15,71 0 16,-89 0-16,1 0 0,17 0 15,-17 0-15,-18 0 0,88-18 16,-88 18-16,17 0 16,54 0-1,-71 0-15,17 0 0,-17 0 16,18 0-16,52 0 16,-70 0-16,18 0 0,-18 0 15,17 0-15,36 0 16,-71-18-16,0 18 0,1 0 15,-1 0-15,0 0 16,-17-17-16,17 17 16,-17 0-16,-1 0 15,19 0-15,-19 0 16</inkml:trace>
  <inkml:trace contextRef="#ctx0" brushRef="#br1" timeOffset="135332.2813">31926 10513 0,'0'0'0,"-17"17"31,17 1-15,0 0-16,0 17 16,17 0-1,36 1-15,-17-19 16,69 36-16,-34-35 15,0-1-15,17 1 16,0-18-16,0 18 0,106-1 16,-88-17-16,88-17 15,-106 17-15,36-18 16,-89 0-16,18 1 16,-53-1-1,-35 18 1,-1 0-16,1 0 0,-36 0 15,36 18-15</inkml:trace>
  <inkml:trace contextRef="#ctx0" brushRef="#br1" timeOffset="136143.6722">31186 10936 0,'17'0'63,"18"0"-63,-17 18 15,0-18-15,17 0 16,-17 17-16,17-17 0,53 36 16,-53-19-16,71 19 15,-53-19-15,18 1 16,-1 0-16,-17-1 15,18 1-15,-18-1 0,0-17 0,70 18 16,-70-18 0,35 0-16,-35-18 15,-18 18-15,1 0 0,-19-17 16,19 17-16,-1 0 16,-35-18-16,17 18 0,-17-17 15,18 17-15,0-18 16,-18 0-16,17 18 15,-17-17-15,0-1 16,0 0 0,-17 18-16,-1 0 15,0 0 1,1 18-16</inkml:trace>
  <inkml:trace contextRef="#ctx0" brushRef="#br1" timeOffset="136410.8832">32367 11007 0,'18'0'16,"0"0"0,-1 17-16,1-17 15,17 0-15,-17 0 0,35 0 16,-36-17-16,36 17 15,-35 0-15,0 0 16,-18 17-16,17-17 16,1 36-1,-18-19-15,18 1 16,-18 0-16,17 17 0,-17 0 16,18-17-16,-18-1 0</inkml:trace>
  <inkml:trace contextRef="#ctx0" brushRef="#br1" timeOffset="144957.0597">13635 11448 0,'18'0'16,"-1"0"-1,1 17 1,-1 19 0,1-19-16,17 18 15,-17-17-15,17 0 16,-17-1-16,0-17 15,-1 0-15</inkml:trace>
  <inkml:trace contextRef="#ctx0" brushRef="#br1" timeOffset="145085.9516">13917 11448 0,'0'35'16,"18"-17"-16,-18-1 15,35 18 1</inkml:trace>
  <inkml:trace contextRef="#ctx0" brushRef="#br1" timeOffset="145581.1698">14235 11765 0,'0'88'16,"0"-176"-16,17 212 0,1-71 15,0-36 1,-1-17-16,-17-17 16,-17-36-1,17 17-15,-18 1 16,0-53-16,18 53 15,0-1-15,0 19 16,18-1-16,-18 0 16,18 18-16,-1 18 0,18-18 0,-17 35 15,17 18 1,1 0-16,-19-18 0,-17-17 16,18 0-1,-18-1-15,0-34 31,18-19-31,-1 19 16,18-36-16,-17 35 16,0 1-16,-18-1 15,17 36-15,1-18 0,-18 35 16,0 0-16,18 0 16,-18 1-16,17-1 0,19 18 15,-19-18-15,1-17 16,17-1-16,-17-17 15,17 18-15,-17-18 0</inkml:trace>
  <inkml:trace contextRef="#ctx0" brushRef="#br1" timeOffset="145965.1897">14817 11695 0,'-36'17'16,"72"-34"-16,-89 70 0,35-36 0,18 18 15,0 1-15,0 17 16,0-36-16,18 1 16,17 0-16,-17-1 0,17-17 15,-17 0-15,35-17 16,-36-1-16,1-35 16,-1 35-16,-17-35 15,-17 18-15,17 18 0,-18-19 16,1 36-16,17 18 31,0 17-15,17-17-16,1-1 0,-1 1 15,36 17 1,-17-17-16,-1-18 0,-17 0 16,-1 0-1,-17-18 1,0-17-16,-17 17 15,17-17-15,-18 18 0,0-36 16</inkml:trace>
  <inkml:trace contextRef="#ctx0" brushRef="#br1" timeOffset="146276.0176">15169 11712 0,'36'53'0,"-72"-106"0,89 141 16,-53-70-16,36 0 15,-36-1-15,0-34 16,0-1 0,0-17-1,0 17-15,17-17 16,-17 17-16,18 18 0,0-17 15,-1 17-15,18 0 0,-17 17 16,17 36-16,-17-35 16,17 35-1,-17-36-15,0 19 16,-1-36-16,1 0 16</inkml:trace>
  <inkml:trace contextRef="#ctx0" brushRef="#br1" timeOffset="147043.0686">16528 11659 0,'0'0'15,"0"-17"-15,-18-1 16,36 36 0,-1 70-16,1-35 15,0 17-15,-1 1 0,1-1 16,17 54-1,-17-71-15,-18-18 0,17-17 16,-17-1-16,0 1 16,-17-36-16,17 1 0,-18-36 15,-17 0-15,0-53 16,17 36-16,18-1 16,-18-70-16,18 70 15,18 18-15,52 0 16,-34 36-16,34 17 15,-34 0-15,-19 35 16,19-17-16,-36 52 16,0-52-16,0 17 0,-53 18 15,35-18-15,-17-17 16,-1 0-16,19-18 16,-1 0-16,36 0 15</inkml:trace>
  <inkml:trace contextRef="#ctx0" brushRef="#br1" timeOffset="147545.0142">17039 11659 0,'0'0'16,"-35"18"-16,0 0 16,-1 35-16,19-18 15,-1-18-15,18 36 16,0-35-16,53 0 15,0-18-15,-18-18 16,0 18-16,18-35 16,-35 17-16,-18 0 15,0-17-15,0 18 0,0-19 16,-18 19-16,1-1 0,-1 0 16,-17 1-1,35 34-15,0 1 16,17 17-1,1-17-15,0 0 0,-1-1 16,19 1-16,-1-1 16,0 1-16,-17-18 0,-1 0 15,1 0 1,-18-18 0,0 1-16,0-1 15,18 36 16,-1-18-15,1 0 0,0 0-16,-18-18 15,0 1-15,-18-36 16,0 17-16,1 19 16,-1-19-16,18 19 0,-18 17 15</inkml:trace>
  <inkml:trace contextRef="#ctx0" brushRef="#br1" timeOffset="147838.6585">17498 11748 0,'0'0'0,"0"17"0,0 36 16,17-35-16,-17 17 15,0-17 1,18-18-1,-18-36 1,18 19-16,-1-36 16,1 35-16,0-35 15,-1 36-15,1-1 16,0 18-16,-1 0 0,18 18 16,-35 17-1,18 0-15,-18-17 0,0 17 0,18 0 16,-18-17-1,17 0-15,1-18 16</inkml:trace>
  <inkml:trace contextRef="#ctx0" brushRef="#br1" timeOffset="148072.2796">18027 11236 0,'0'18'0,"0"-1"16,0 19-16,18-19 16,-18 1-16,17-1 15,1-17 1,17 0-16,-17 0 15</inkml:trace>
  <inkml:trace contextRef="#ctx0" brushRef="#br1" timeOffset="148169.5382">18203 11271 0,'0'36'16,"0"-19"-16,0 18 16,-17-17-16,17 0 15</inkml:trace>
  <inkml:trace contextRef="#ctx0" brushRef="#br1" timeOffset="148502.0768">17233 11271 0,'-17'-17'16,"34"34"-16,-34-52 0,34 35 16,-17-18-16,18 18 15</inkml:trace>
  <inkml:trace contextRef="#ctx0" brushRef="#br2" timeOffset="167258.9335">3334 10160 0,'0'-18'15,"-18"18"1,0 0-16,1-17 16,-1 17-16,1 0 15,-1 0-15,0 17 16,1 19-1,17-1-15,0 0 16,17-17-16,-17-1 0,36 1 16,-19 0-16,18-18 0,-17 0 15,53-18-15,-36 0 16,18-17-16,-35 0 16,-1 0-16,-17-1 15,-17 1 1,-1 0-16,-35 17 15,35 1-15,-52-1 16,52 18-16,-35 18 16,36-18-16,-1 35 15,18-18-15,18 19 16,17-1-16,18 0 16,-36-17-16,19-18 15,17 18-15,-36-18 16,1-18-16,0 18 0,-1-18 15,1-17 1,-36 0-16,1 17 16,-36 0-1,35 1-15,-35 17 16,18 0-16,17 17 0,-17 19 16,17-19-1,18 1-15,0 17 0,18-17 16,-18 17-16,17-17 0,36-1 15,-17-17-15,17-17 16,-36 17-16,19-18 16,-19-17-16,1 17 15,-18-17 1,-18 17-16,1 1 0,-1-1 16,0 18-16,-35 0 15,36 0-15,-1 18 0,-17-18 16,17 17-16,0 19 15,18-19-15,0 1 0,0 0 16,0-1-16,36 1 16,-19-1-16,1-17 15,35 0-15,-35-17 16,-1-1-16,1 18 16,-18-17-1,0-1-15,-35 0 16,17 1-1,0 17-15,-17-18 0,-18 18 16,18 18-16,0-1 16,17 1-16,18 17 15,0-17-15,0-1 16,35 1-16,0-18 16,18 0-16,-17 0 15,-19-18-15,1 1 0,0-1 16,-18 1-1,-36-1 1,19 18-16,-1 0 0,-17-18 16,17 18-16,-17 18 0,17-18 15,1 18-15,-1 17 16,18-18-16,18 1 16,17-18-1,-18 0-15,19 0 0,-19-18 16,19 1-16,-19-1 15,1 18-15,-18-17 16,-18-1-16,1 18 16,-1-18-16,-17 36 15,17 0 1</inkml:trace>
  <inkml:trace contextRef="#ctx0" brushRef="#br2" timeOffset="171167.5147">3404 10142 0,'0'-17'235,"0"-1"-220,0 0 1,0-17 0,0 0-16,0 17 0,0-35 15,-17 18-15,17 17 16,0-52-16,0 52 16,0-17-16,0 17 0,17-52 15,-17 34-15,0 1 16,0 0-16,18 0 0,-18-1 15,0-52 1,0 35-16,0-53 16,-18 54-16,18-1 0,0 0 15,-17 0-15,17-18 0,0-35 16,0 53-16,-18-70 16,0 52-16,1-34 15,-1 34 1,18 18-16,-35-70 15,17 70-15,18 0 0,-17 0 16,-1 0-16,18 18 0,0-1 16,-18-34-16,18 52 15,0 1-15,-17-1 16,17 0-16,-18 1 16,18-1-16,-18 0 15,36 18 32,0 0-16,-1 0-15,1 0 0,0 0-1,-1 0 1,1 0-1,-1 0 1,1 0-16,35-17 16,-35 17-1,35 0 1,-36 0-16,1 0 16,0 0-16,-1 0 0,36 17 15,-18-17-15,-17 0 16,17 0-16,1 0 0,34 0 15,-35 0-15,54 0 16,-37 0-16,37 0 16,-36-17-16,0 17 15,-1 0-15,1-18 0,0 18 16,0 0-16,0-18 0,18 18 16,52-17-1,-70 17-15,18 0 0,-18-18 16,70 18-16,-52-17 15,70-1-15,-71 18 16,71-18-16,-70 18 16,88-17-1,-89 17-15,1 0 0,17 0 16,-18 0-16,72 0 16,-72 0-16,1-18 15,-1 18-15,1 0 0,88 0 16,-89 0-16,1 0 15,-1 0-15,18 0 0,54-18 16,-72 18-16,71 0 16,-70 0-16,-1 0 15,71 0-15,-88-17 16,88 17-16,-70 0 16,70 0-1,-70-18-15,-1 18 0,71 0 16,-70 0-16,-1 0 15,1 0-15,0 0 0,70 0 16,-71 0 0,1-18-16,-1 18 0,1 0 15,-1 0-15,89-17 16,-88 17-16,88-18 16,-89 1-16,89-1 15,-89 18-15,1 0 16,-1 0-16,19 0 0,52-18 15,-53 18-15,-17 0 16,17 0-16,-18 0 0,18-17 16,54 17-16,-54 0 15,71 0-15,-89-18 16,18 18-16,-17 0 0,105 0 16,-105 0-16,105 0 15,-105 0 1,17 0-16,53 0 15,-70 0-15,17 0 16,-18 0-16,71 0 0,-52 0 16,69 0-1,-87 0-15,17 0 16,-17 0-16,17 0 0,53 0 16,-70 0-16,-1 18 15,1-18-15,52 0 16,-52 0-16,70 0 15,-71 0-15,1 0 0,17 0 16,-17 0-16,70 0 16,-71 17-16,54-17 15,-54 0-15,1 0 0,70 0 16,-88 18-16,18-18 16,-1 0-16,-17 0 0,88 0 15,-70 0 1,70 0-16,-71 0 15,1 0-15,-1 0 0,1 18 16,70-18-16,-70 0 16,87 0-1,-87 0-15,88 0 16,-71 0-16,-18 0 16,19 0-16,-19 0 0,18 0 0,71-18 15,-71 18-15,1 0 16,-19 0-16,18 0 15,0 0-15,89 0 16,-89 0-16,88 0 16,-87 0-16,-1 0 0,18 0 15,-18 0-15,0 0 0,106 0 16,-106 0-16,106 0 16,-105 0-16,105 0 15,-106 0 1,18 0-16,-18 0 0,18-18 15,88 18-15,-106 0 16,106 0-16,-88 0 16,70-17-1,-88 17-15,89 0 16,-89 0-16,88 0 16,-105 0-16,105 0 15,-105 0-15,87 0 16,-69 0-16,-19 0 15,18 0-15,-17 0 0,88 0 16,-89-18-16,71 18 16,-70 0-16,0 0 15,-19 0-15,90 0 16,-72 0-16,-17 0 16,18 0-16,-19 0 0,19 0 15,0-18-15,52 18 16,-52 0-16,-1-17 0,1 17 15,-18 0-15,17-18 0,1 18 16,-18 0-16,70-18 16,-52 18-16,-18 0 15,52-17-15,-52 17 16,0 0-16,18-18 16,-36 18-16,0-17 15</inkml:trace>
  <inkml:trace contextRef="#ctx0" brushRef="#br2" timeOffset="174532.251">22983 7267 0,'-17'0'32,"17"18"30,17-18-46,1 0-16,17 18 15,-17-18-15,17 0 16,18 0-16,-17-18 0,52 18 16,-53 0-1,53 18-15,18-1 16,-53-17-16,70 0 15,-70 0-15,71 0 16,-71 0-16,53-17 16,-54-1-1,1 18-15,18-18 16,-36 18-16,18-17 16,-35 17-16,-1 0 15,1 0-15,17 0 16,-17-18-16,17 18 15,-17 0-15,0 0 16,-1 0-16,1 0 16,-1 0-1,1 0 32,-18 18 47,18-18-78,-18 17-16,0 1 15,0 0 1,17-18-1,-17 17-15,0 1 16,0-1-16,0 19 16,0-19-16,0 1 15,0 0-15,0-1 16,0 1-16,0 0 0,0 17 16,0-18-16,0 19 15,0-19-15,0 19 0,0-19 16,-17 36-16,17-18 15,0 1-15,0 17 16,-18-18-16,18 0 16,0 18-16,-18-35 15,18 35-15,0-18 16,0 0-16,0 1 0,0-1 16,0 0-16,0 0 0,0 54 15,18-54 1,-18 0-16,0 0 0,0 18 15,18 18-15,-18-36 16,0 0-16,0 1 0,0 17 16,0 17-16,17-35 15,-17 18-15,0-17 0,18 34 16,-18-35 0,18 36-16,-18-36 15,0 1-15,0 34 16,0-35-16,0 54 15,0-54-15,0 0 0,0-17 16,0 17-16,0 0 0,0 1 16,0-1-1,0 0-15,17-17 16,-17-1 0,0 1-16,0 0 93,0-1-77,18-17 0,-18 18-16,0 0 15,0-1 16,18-17 32,-18-17-63,0-1 16</inkml:trace>
  <inkml:trace contextRef="#ctx0" brushRef="#br2" timeOffset="175317.0565">24342 9454 0,'0'-17'16,"-18"-1"-1,36 18 48,-1 18-63,-17-1 15,18 19 1,0-19-16,17 36 16,-35-35-16,53 35 15,-36-36-15,1 19 0,0-36 16,17 17-16,-17 1 0,17-18 15,-17 0-15,-1-18 16,1 18 0,-1-17-16,19-36 15,-19 35-15,19-35 16,-19 36-16,-17-1 16,18-17-16,-18 17 0,0 0 15,0 1 1,-18 17-16</inkml:trace>
  <inkml:trace contextRef="#ctx0" brushRef="#br2" timeOffset="176644.7321">24483 9931 0,'-18'0'16,"1"0"0,-1 0-16,0 0 15,36 0 32,17 0-31,-17 0-16,52 17 15,-34-17-15,17 0 0,35 18 16,-53-18-16,18 0 16,-18 0-16,18 18 15,-35-18-15,-1 0 16,-34 0 0,-36 17-1,0-17-15,18 0 0,-18 0 16,-35-17-1,35 17-15,-18 0 16,36 0-16,17-18 0,1 18 16,34 0-1,18 0 1,36 0 0,-36 0-16,36 0 15,-18 0-15,-18 0 0,36 0 16,-36-18-16,-18 18 15,1 0-15,-36 0 32,1 0-17,-1 0 1,1-17-16</inkml:trace>
  <inkml:trace contextRef="#ctx0" brushRef="#br2" timeOffset="177301.7806">24712 9772 0,'0'-18'16,"0"36"-16,0-18 31,0 35-16,0 1-15,0 34 16,0-17-16,0-18 16,0 1-16,0-1 0,0-18 15,18 36-15,-18-35 16,17 0-16,-17-36 31,-17-17-15,17 17-16,-18-52 15,18 34-15,-18 1 0,1-53 16,17 70-16,0-17 16,-18 17-16,18 1 15,0 34 1,18 19 0,-18-1-16,17 0 15,-17 18-15,0-18 16,18 1-16,-18-19 0,0 36 15,18-18 1,-18-17-16,0-36 31,0-17-31,-18 17 16,18-70-16,-18 53 16,18-18-16,0 18 0,-17 0 15,17 17-15,-18 18 16,18 18-1,0-1 1,18 54-16,-18-54 16,17 19-16,-17-1 15,0-17-15,18 17 0,-18-18 16,0 1-16,18 0 0,-18-1 16,0 1-16,0 0 0,0 17 15</inkml:trace>
  <inkml:trace contextRef="#ctx0" brushRef="#br2" timeOffset="177852.7464">24783 9666 0,'0'0'15,"-18"-18"-15,18 1 0,-35-1 16,17 1-16,-35-1 15,18 18-15,-53 0 16,52 18-16,1-1 16,0 18-16,-18 18 15,35-17-15,1 17 0,17-18 16,0 18-16,17 53 16,19-53-16,-1-1 0,18 1 15,53 36 1,-53-54-16,-1-18 0,1 1 15,53-18-15,-71 0 16,18-18-16,18-34 16,-53 16-16,-1 19 0,-17-72 15,0 37 1,-35-54-16,0 53 16,-1-18-16,-52-35 15,35 71-15,0 0 0,-52-18 16,34 35-1,36 18-15,-1 18 16,19 17-16,-1 18 16</inkml:trace>
  <inkml:trace contextRef="#ctx0" brushRef="#br2" timeOffset="197389.1473">12083 6368 0,'-18'0'16,"18"17"0,0 19-1,0-19-15,18 1 0,-18 17 16</inkml:trace>
  <inkml:trace contextRef="#ctx0" brushRef="#br2" timeOffset="197528.5168">12206 6332 0,'0'36'0,"18"-19"16,-18 1-16,17 0 0,1-1 16</inkml:trace>
  <inkml:trace contextRef="#ctx0" brushRef="#br2" timeOffset="197862.4059">12594 6703 0,'-53'0'0,"106"0"0,-141 0 16,35 35-1,18-35-15,17 35 16,18 1-16,18-1 16,-1-17-16,36 34 15,-17-34-15,52 17 16,-71-17-16,54 17 16,-53-17-16,-18 0 15,-18-1 1,0-17-16,-52 18 15,35-1-15,-1-17 0,1 18 16,-36-18-16,54 0 16</inkml:trace>
  <inkml:trace contextRef="#ctx0" brushRef="#br2" timeOffset="198206.8896">12771 6421 0,'0'-18'15,"0"36"-15,0-18 0,0 17 16,17 54 0,-17-18-16,18 17 0,-18-17 15,17 0-15,1 53 16,-18-71-16,0 0 0,18-17 15,-18 0-15,0-36 16,17-17 0,1 0-1,17-1-15,-17 19 16,17 17-16,-17 17 16,17 36-1,-35-18-15,18 1 16,-18-1-16,17 18 15,-17-18-15,0-17 16</inkml:trace>
  <inkml:trace contextRef="#ctx0" brushRef="#br2" timeOffset="198468.5852">13212 6914 0,'-18'53'15,"36"-106"-15,-54 124 0,54-18 16,-18-35 0,35-1-16,0-17 15,-17 0-15,0-17 0,-1-1 16,1-17-16,-18 17 16,0-35-16,-18 35 15,1 1-15,-1 17 0,0-18 16,1 18-16,-1 0 15,1 0-15,-1 0 16</inkml:trace>
  <inkml:trace contextRef="#ctx0" brushRef="#br2" timeOffset="198669.6201">13441 7073 0,'0'-17'0,"-18"17"15,1-18-15,-1-17 16,18-1-16,0 19 16,0-1-16,0 0 15,18 1-15,-1 17 16,1 0-16,-1 0 16,19 17-16,-36 1 15</inkml:trace>
  <inkml:trace contextRef="#ctx0" brushRef="#br2" timeOffset="198852.1077">13582 6862 0,'18'0'15,"-1"0"-15,36 0 16,-18 0-16,-17-18 15,0 18-15,-1 0 0,-17-18 0,0 1 16</inkml:trace>
  <inkml:trace contextRef="#ctx0" brushRef="#br2" timeOffset="199035.594">13670 6650 0,'18'106'0,"-36"-212"0,36 247 16,-18-35-16,0-71 15,17 18-15,-17-18 16,0 1-16,18-19 0,-18 36 16</inkml:trace>
  <inkml:trace contextRef="#ctx0" brushRef="#br2" timeOffset="199992.2812">14464 6809 0,'-18'0'0,"-17"35"16,17-17-16,1 17 0,-1 18 16,18-18-1,18-17-15,35 35 16,-18-53-16,0 17 15,18-17-15,-18 0 0,54-17 16,-54-1-16,0-35 16,-17 35-16,-18 1 15,0-1-15,0 0 0,0-17 16,-18 35 0,0 0-16,18 35 15,0-17-15,18 0 16,0 17-16,17-35 15,-17 18-15,-1-18 16,19 17-16,-19-17 16,1 0-16,0-17 15,-18-1-15,0 0 16,0 1 0,17-1-16,-17 0 0,0 1 15,18 17 1,-1 17-16,-17 19 15,18-19-15,17 19 16,-17-19-16,0-17 16,-1 18-16,1-18 0,0 0 15</inkml:trace>
  <inkml:trace contextRef="#ctx0" brushRef="#br2" timeOffset="200175.7481">15134 6826 0,'18'18'16,"17"-18"-16,-17 0 15,70 0-15,-53 0 16,18-18-16,-18 18 16,-17-17-16,0-1 15,-18 0-15</inkml:trace>
  <inkml:trace contextRef="#ctx0" brushRef="#br2" timeOffset="200359.2357">15328 6597 0,'0'88'0,"0"-176"0,0 211 15,18-70-15,-18-17 0,0 17 16,0 17-1,17-35-15,1 1 0,-18-19 16,35 19-16,-17-19 16,0-17-16</inkml:trace>
  <inkml:trace contextRef="#ctx0" brushRef="#br2" timeOffset="200553.7527">15646 6297 0,'0'18'16,"0"-1"0,-18 1-16,18 0 15,18-18-15</inkml:trace>
  <inkml:trace contextRef="#ctx0" brushRef="#br2" timeOffset="200664.7354">15822 6244 0,'0'0'16,"18"35"-16,-18-17 0,0 0 0,0 17 16,0-17-1</inkml:trace>
  <inkml:trace contextRef="#ctx0" brushRef="#br0" timeOffset="215569.4209">32914 12241 0,'35'0'0,"-70"0"0,88 0 15,-35 0-15,-18 18 47,-18-18-16,-17 0-31,17 0 16,-35-18 0,0 18-16,-35 0 15,35-17-15,0 17 0,-17 0 16,-1-18-16,-105 18 15,88 0-15,-1-18 0,-16 18 16,-1 0-16,-141-17 16,123-1-16,1 18 15,-1-17-15,-17 17 0,-106-18 16,106 18-16,0 0 16,-18 0-16,18 0 0,18 0 15,-18 0-15,-124 0 16,124 0-16,-106 18 15,124-18-15,-1 0 16,18 0-16,-17 0 16,17 0-16,0 0 0,-88 0 15,106 0-15,-71 0 16,106 17-16,-53-17 16,71 18-16,0-18 15,0 0-15,17 17 16,0-17-16,18 18 15,0 0 1,18-1 0,0 1-16,-18 0 0,17 17 15,1-17-15,-18 17 16,0 18-16,0 0 16,-18 35-16,18-53 15,0 18-15,-17 0 0,17-18 16,-18 53-1,18-35-15,-18-17 0,18 17 16,-17-18-16,17 18 0,-18 17 16,18-34-16,-18 17 15,18 17-15,0-35 16,0-17-16,0 17 16,0-17-16,18 17 15,0-35-15,-1 18 0,1-1 16,0-17-16,17 18 15,0 0-15,-17-1 0,17 1 16,0-18-16,54 35 16,-37-17-16,-16-18 15,34 18-15,-17-1 0,71 1 16,-54 0-16,1-1 16,70 18-16,-53-35 15,53 36 1,-53-19-16,-17-17 0,17 18 15,0 0-15,1-1 16,-1-17-16,0 18 0,18 0 0,-18-1 16,0-17-16,106 35 15,-88-17-15,0-18 16,0 18-16,-18-1 0,18-17 16,0 18-16,70 0 15,-70-1-15,70-17 16,-88 0-16,18 0 0,-18 0 15,106 0 1,18 0-16,-124 0 16,0 0-16,89-17 15,-18 17-15,-89 0 16,71-18-16,-70 18 16,35 0-16,-53 0 15,35 0 1,-53 0-16,18 0 15,-18 0-15,-17 0 16,17 0-16,18 0 0,-18 0 0,36 0 16,-18 18-16,-36-18 15,36 0 1,-17 0-16,-19 0 16,-17-18-1,0 0 1,-17 1-1,17-1-15,0 0 16,-18 1 0,18-1-16,0 1 0,0-1 15,0-17-15,18-1 0,-18 1 16,17-53-16,-17 35 16,18-71-16,0 54 15,-18-89 1,17 71-16,-17 17 0,0 1 15,0-1-15,0 18 0,0-52 16,0 52-16,0 0 16,-17-35-1,17 52-15,-18-52 16,18 53-16,0 0 0,-18-36 16,18 36-16,-17-18 15,-1 53-15,-17 0 16,17 17-16</inkml:trace>
  <inkml:trace contextRef="#ctx0" brushRef="#br0" timeOffset="216875.7746">28540 12312 0,'0'0'15,"-36"-18"-15,19 1 0,-1-1 16,36 18 15,52 35-15,-34-17-16,17 0 15,17 17-15,71 53 16,-35-35-16,-18 0 0,159 70 16,-88-52-1,-18-1-15,35 19 0,-17-19 16,18 18-16,193 89 16,-176-107-16,0 1 0,212 70 15,-212-70 1,17-1-16,-17-17 0,-17-18 0,105 36 15,-158-36 1,-36-35-16,0 18 0,53-1 16,-106-17-16,-17 0 15,-18-17-15</inkml:trace>
  <inkml:trace contextRef="#ctx0" brushRef="#br0" timeOffset="217270.826">32579 12383 0,'-18'0'15,"1"17"-15,-36 1 0,-71 35 16,54 0-16,-142 88 16,89-71-1,-18 18-15,-159 71 16,141-71-16,0 1 0,-17-19 15,-159 71 1,176-88-16,18 0 0,0 18 0,17-18 16,-87 52-1,122-52-15,-52 36 16,88-54-16,18-18 0</inkml:trace>
  <inkml:trace contextRef="#ctx0" brushRef="#br0" timeOffset="219278.0857">20338 15910 0,'0'0'15,"0"-17"-15,-18-1 0,18-17 16,-18 17-16,1-17 0,-19-18 16,1 35-16,0 1 15,-18-1-15,0 18 16,-35 35 0,53 18-16,-18 0 0,17 18 0,-17-1 15,1 71 1,52-70-16,0-18 0,0 0 15,35-18-15,0 0 0,18-17 16,0 0-16,53-36 16,-36 0-16,-17-17 15,35-36-15,-35 19 16,-35-1-16,17-71 16,-35 71-16,-17-35 15,-1 35-15,0 0 16,1 53-16,-1 18 15,0 17-15,18 89 16,0-54-16,36 71 16,-1-70-16,0-18 15,18 0-15,35 17 16,-35-52-16,36-1 16</inkml:trace>
  <inkml:trace contextRef="#ctx0" brushRef="#br0" timeOffset="219579.8875">20638 15046 0,'0'-18'15,"17"18"1,36 0 0,-35-17-16,-1 17 15,19-18-15,-1 18 16,-17-18-16</inkml:trace>
  <inkml:trace contextRef="#ctx0" brushRef="#br0" timeOffset="219773.7073">20673 15064 0,'0'0'16,"0"53"-16,0-18 0,0 18 0,0 17 15,0-34 1,17-1-16,1 18 16,0-36-16,-1 1 0,1 0 15,35-18-15,0 0 16,-36 0-16</inkml:trace>
  <inkml:trace contextRef="#ctx0" brushRef="#br0" timeOffset="220141.5207">20937 15416 0,'18'18'0,"-36"-36"0,54 36 16,-1-18-16,0-18 15,0-17-15,-17 17 16,0 1-16,-1-18 15,-17 17-15,0-17 0,0-36 16,0 36-16,-17-18 16,17 18-16,-36-1 15,36 19-15,-17-1 16,-1 36 0,18-1-16,0 54 15,0-36-15,0 71 16,18-71-16,-1 18 15,-17-18-15,36 36 16,17-36 0,-36-17-16,1-18 0,0 0 15,17 0-15,-17-35 16</inkml:trace>
  <inkml:trace contextRef="#ctx0" brushRef="#br0" timeOffset="220318.4916">21343 15205 0,'0'0'16,"35"0"-16,-17 0 0,17 0 16,-17 0-16,17 0 15,-17 0-15,-1 0 16,-17-18-1</inkml:trace>
  <inkml:trace contextRef="#ctx0" brushRef="#br0" timeOffset="220507.4954">21449 15117 0,'0'17'0,"0"18"15,0-17-15,0 35 16,18-35-16,-18-1 16,0 1-16,17-18 0,1 18 15</inkml:trace>
  <inkml:trace contextRef="#ctx0" brushRef="#br0" timeOffset="220758.161">21643 15064 0,'18'17'0,"-36"-34"0,36 52 16,-1 0-16,-17 0 16,0 1-16,0-19 15,-17 19 1,17-19-1,0 1-15,17 0 16,18-18 0,-17 0-16,0 0 15,-1 0-15,1 0 16</inkml:trace>
  <inkml:trace contextRef="#ctx0" brushRef="#br0" timeOffset="221091.9605">21890 14923 0,'0'-18'16,"0"36"-16,18-54 0,-1 36 16,1-17-16,-1 17 15,1 0 1,0 17-16,-18 1 15,0 17-15,17 0 0,1 36 16,-18-18-16,18 35 16,-1-53-16,-17 1 15,18-1-15,0 18 16,-18-36-16,0 19 16,-18-36-1,0 0-15,1 0 16,-19 0-16,19-18 15,-1 18 1,0 0-16</inkml:trace>
  <inkml:trace contextRef="#ctx0" brushRef="#br0" timeOffset="221463.8206">22419 15593 0,'0'17'16,"18"1"-16,35-18 15,35 0 1,-35 0-16,-18 0 15,-17 0-15,17 18 0</inkml:trace>
  <inkml:trace contextRef="#ctx0" brushRef="#br0" timeOffset="221586.3542">22401 15928 0,'0'0'16,"89"18"-16,-36-18 0,-1-18 0,54 18 15,-53-18 1</inkml:trace>
  <inkml:trace contextRef="#ctx0" brushRef="#br0" timeOffset="222427.1286">23689 15752 0,'0'0'16,"35"-36"-16,-17 19 0,-18-1 15,-35-17 1,17 17-16,-17 0 0,-36 18 15,36 0-15,0 0 16,-1 18-16,1 17 0,0-17 16,0 70-16,17-53 15,18 1-15,18-1 0,-1 0 16,18 1-16,18-19 0,0-17 16,0 18-16,0-18 0,0 0 15,35-35 1,-52 17-16,-1-17 15,-35-1-15,17 1 0,-17 0 0,0 0 16,-17-1-16,-1 19 0,1-19 16,-1 36-16,0 18 15,18 0 1,0 35-16,0-1 0,18 72 16,0-36-16,17 53 15,-18-70 1,1-1-16,0 1 15,-1 52-15,-17-52 16,-17-36-16,-54 0 16,36-17-16,-71-18 15,35-18-15,1 1 16,17-1-16,-18 1 0,-52-19 16,70 1-16,-17 17 15,52 1-15</inkml:trace>
  <inkml:trace contextRef="#ctx0" brushRef="#br0" timeOffset="222944.11">24518 14923 0,'-18'17'15,"1"1"-15,-1-1 16,1 72-16,-1-19 16,-17 107-16,17-89 15,0 18-15,18-18 16,0 0-16,36 0 0,34 36 16,-35-71-16,54 35 15,-54-53-15,0-17 16,18-1-16</inkml:trace>
  <inkml:trace contextRef="#ctx0" brushRef="#br0" timeOffset="225195.9172">25047 15381 0,'-17'-18'16,"17"1"-1,17-1-15,36 1 16,-18-1-16,1 18 0,17 0 16,-18 18-1,0 17 1,-35 0-16,0-17 0,-17 52 15,-1-34-15,-17 52 16,17-53-16,0 36 16,18-54-16,0 19 15,18-1-15,0-18 0,35 36 16,-18-35-16,18 17 16,-18-35-16,-17 18 15,-1-18 1,-34 0-1</inkml:trace>
  <inkml:trace contextRef="#ctx0" brushRef="#br0" timeOffset="225312.3793">25100 15716 0,'0'0'0,"88"0"0,-35 0 15,0 0-15,0 0 0,-18-17 16,18 17-16</inkml:trace>
  <inkml:trace contextRef="#ctx0" brushRef="#br0" timeOffset="225595.891">25576 14958 0,'18'0'15,"53"-35"-15,-36 35 16,35-18-16,-17 0 15,-17 18-15,-19 0 16,19 0-16,-36-17 0</inkml:trace>
  <inkml:trace contextRef="#ctx0" brushRef="#br0" timeOffset="225801.9383">25700 14958 0,'0'0'16,"18"70"-16,-18-34 0,0-1 16,17 35-16,-17-34 15,0-19-15,0 1 0,0 0 16,18-1-16,-1 1 16,19-18-1,-19 0-15,1 0 0</inkml:trace>
  <inkml:trace contextRef="#ctx0" brushRef="#br0" timeOffset="226146.8561">26000 15293 0,'0'0'16,"35"0"-16,0 0 0,1-35 15,-1 17-15,0-35 16,-17 18-16,-1 0 16,-17-36-16,0 36 15,0-53-15,-17 52 16,-1 1-16,-17 17 16,17-17-16,1 17 15,-1 18-15,0 18 16,18 0-16,0-1 0,0 72 15,0-37-15,36 37 16,-19-54-16,36 18 16,-18-18-16,-17-17 15,35 17-15,-35-17 16,-1-18-16,1 0 16</inkml:trace>
  <inkml:trace contextRef="#ctx0" brushRef="#br0" timeOffset="226341.4537">26405 15099 0,'36'0'16,"-1"0"-16,-17 0 15,52 0-15,-52-18 16,17 18-16,-17 0 15,-18-17-15</inkml:trace>
  <inkml:trace contextRef="#ctx0" brushRef="#br0" timeOffset="226514.1228">26564 14993 0,'0'0'0,"18"71"0,-1-54 16,1 36-16,-18-35 16,18 17-1,-1-17-15,1-18 16</inkml:trace>
  <inkml:trace contextRef="#ctx0" brushRef="#br0" timeOffset="226758.2581">26741 14923 0,'0'0'0,"52"35"15,-16-35-15,-19 17 16,1 1-16,0 0 16,-18-1-16,0 1 0,-18 0 15,0 17 1,18-17-16,-17-1 0,17 1 15,17-1 1,19-17 0,-1 0-1,-17-17 1</inkml:trace>
  <inkml:trace contextRef="#ctx0" brushRef="#br0" timeOffset="227147.7938">27023 14764 0,'17'0'0,"-34"0"0,52 0 15,0 0-15,1 0 16,17 0-16,-18 0 16,0 0-1,-17 17-15,-18 19 16,0-1-16,17 0 16,-34 1-16,17-1 0,0 18 15,-18 17-15,18-34 16,18-1-16,-18-18 0,17 19 15,-17-19 1,0 1-16,-17-18 16,-1-18-16,-35 1 15,36-1-15,-19 18 16,-17 0-16</inkml:trace>
  <inkml:trace contextRef="#ctx0" brushRef="#br0" timeOffset="227725.9122">27834 15663 0,'18'0'16,"-1"0"-16,36 0 16,-17 0-16,17 0 0,-1 0 15,54-17-15,-53 17 16,0-18-16,-18 18 15,-17 0-15,-18 18 16,-18-18-16</inkml:trace>
  <inkml:trace contextRef="#ctx0" brushRef="#br0" timeOffset="227888.1689">28046 15469 0,'0'0'16,"17"71"-16,1-18 0,-18 0 16,18-18-16,-1 18 0,1 35 15,0-35-15,-1-18 16</inkml:trace>
  <inkml:trace contextRef="#ctx0" brushRef="#br0" timeOffset="228921.9867">29333 15699 0,'18'-36'16,"-18"19"-16,-18-19 16,18 1-16,-35 0 15,18 17-15,-1 1 0,0 17 16,1 0-16,-36 17 16,17 1-16,19 17 15,-18 53-15,17-52 16,0 69-16,18-69 15,0-1-15,18 0 0,17 1 16,-17-1-16,35-18 16,-18-17-16,0 18 0,18-18 15,-18-18-15,36-17 16,-36 0-16,-17-18 16,0 0-16,-18-17 15,-18 52-15,18-17 16,-35 17-16,17 18 15,18 18-15,-18-1 16,18 1-16,18 35 16,-18-18-16,35 0 0,-17-17 15,0 17-15,35 18 16,-36-35-16,18-18 16,-17 17-16,0 1 15,-18-36-15</inkml:trace>
  <inkml:trace contextRef="#ctx0" brushRef="#br0" timeOffset="229226.3625">29545 14852 0,'18'0'16,"-18"-18"-16,35 18 16,0 0-16,18-17 15,-17 17-15,-1-18 0,18 18 16,-36 0-16,-34 0 31,-19 18-15</inkml:trace>
  <inkml:trace contextRef="#ctx0" brushRef="#br0" timeOffset="229435.2521">29598 14852 0,'18'0'15,"-18"18"-15,-18-36 0,36 53 0,-18-17 16,0 17-16,17 18 16,-17-18-16,0 1 0,18-1 15,0 0 1,-1 0-16,36-17 16,-35 0-16,-1-18 0,19 17 15,-19-17-15</inkml:trace>
  <inkml:trace contextRef="#ctx0" brushRef="#br0" timeOffset="229805.2091">29986 15240 0,'0'0'0,"18"0"16,-1 0-16,1-18 16,0 1-16,17-36 15,-35 35-15,18-17 16,-1 0-16,-17-1 0,0 1 16,0-18-16,-17 18 15,-1-18-15,-17 35 16,35 1-16,-18 17 15,18 17-15,-18 36 16,18-17 0,0 16-16,0-16 15,0-1-15,18 0 0,17 36 16,-17-36-16,17-17 0,18 17 16,-18-17-1,-17-1-15,0-17 0,-1 0 16</inkml:trace>
  <inkml:trace contextRef="#ctx0" brushRef="#br0" timeOffset="230202.765">30251 14887 0,'17'-17'0,"1"17"16,35 0-1,-35-18-15,-1 18 16,1 0-16,-1 0 0,1 0 16,0 0-16,-1 18 15,1-1-15,0 19 16,-1-19-16,-17 36 16,0-35-16,0 17 15,0 0-15,-17 18 16,17-35-16,0 17 0,-18-17 15,18-1-15,0 1 16,0 0-16,0-36 47,-18 18-31,1 0-1,-19-18 1,19 18-16,-1 0 15,1 0-15</inkml:trace>
  <inkml:trace contextRef="#ctx0" brushRef="#br0" timeOffset="230838.8189">30833 14711 0,'0'0'16,"17"0"-16,1 35 15,0-17-15,17 70 16,-17-35-16,17 0 16,18 70-16,-36-52 15,19 105-15,-36-88 16,0 18-16,0 0 16,0 0-16,0 106 15,-18-124-15,18 0 0,-18-17 16,-34 34-16,-1-52 15,17 0-15,-17 0 0,-17-18 16</inkml:trace>
  <inkml:trace contextRef="#ctx0" brushRef="#br0" timeOffset="232246.6399">28804 16528 0,'18'0'15,"0"17"1,17 36-16,-17-18 16,-1 1-16,1-1 0,-1-17 15,19 17 1,-19-35-16,19-18 15,-19 1-15,36-36 16,-35 0-16,-1 18 16,1-1-16,17 1 0,1-18 15,-1 53-15,0-18 16,-17 36-16,17 35 16,-17-18-16,-1 1 15,1-1-15,17-18 16,-17 1-16,0-18 15,-1 0-15,19-18 16,-1 1-16,0-1 16,0 1-16,1-1 0,17 0 15,-18 1-15,0 17 16,-17 0-16,17 17 0,-17-17 16,17 36-16,0-19 15,-17 1-15,-1-18 16,19 17-16,-19 1 15,19-18-15,17 0 0,-18 18 0,18-18 16,0 0-16,35 17 16,-53-17-16,0 18 15</inkml:trace>
  <inkml:trace contextRef="#ctx0" brushRef="#br0" timeOffset="243641.9343">13458 3669 0,'0'-18'0,"0"1"15,0-1-15,-17 0 16,17 1-1,0-1 1,-35 18 0,17 18-16,0-1 0,1 19 15,-1-1-15,0 0 0,18 0 16,-17 1-16,17-19 16,17 19-16,1-1 15,0-35-15,17 18 16,-17-18-16,17-18 0,18-35 15,-36 35-15,19-35 16,-36 18-16,-18 18 16,18-19-16,-35 19 15,-1-1-15,19 18 0,-18 0 16,17 0-16,-35 35 16,35-17-16,1 0 15,17 17-15,0-18 0,17 19 16,-17-19-16,36-17 15,-19 18-15,19-18 0,16-35 16,-16 17-16,-19-17 16,1 17-1,-18 1-15,-18-19 16,18 1-16,-17 35 0,-1-18 16,-17 18-16,17 0 0,1 0 15,-1 0-15,18 18 0,-18 0 16,18 17-1,0 0-15,18-17 0,0-1 16,34 1-16,-34-18 16,17 0-16,-17-18 0,0 1 15,-1 17-15,1-35 16,-18 17-16,-18 0 0,18 1 16,-53-1-1,36 0-15,-1 18 0,0 0 16,-17 18-16,35 0 15,0 17 1,18-17-16,-1-18 16,1 0-1,0-18-15,-1 0 16,-34 1 0,-1-1-16,0 18 15,-17 0-15,18 0 16,-1 18-1,18-1 1,18-17-16,-1 18 0,1-18 16,-1 0-16,19 0 15,-19 0-15</inkml:trace>
  <inkml:trace contextRef="#ctx0" brushRef="#br0" timeOffset="245187.9881">13423 3545 0,'0'18'15,"0"-36"1,0 1 31,0-1-32,0 1-15,0-19 16,0 19 0,0-19-16,0-17 15,0 36-15,0-54 16,0 36-16,0-36 16,0 36-16,0-35 15,0 34-15,0-17 16,0 18-16,0-53 15,0 53-15,0-18 0,0 0 16,0 17-16,-17-69 16,-1 52-16,18 0 0,0 0 15,-18-35 1,18 35-16,0 18 0,0-18 16,0 17-16,18-17 0,-18-17 15,0 17-15,0-18 16,0 18-16,0 18 15,-18 0-15,18-18 16,0 18-16,0-1 0,0-16 16,0-1-1,18 17-15,-18 19 16,0-1-16,0 0 0,0 1 16,0-19-16,0 19 0,18-1 15,-18 1-15,0-1 16,0 0-16,0 1 15,-18 17 1,18 17 78</inkml:trace>
  <inkml:trace contextRef="#ctx0" brushRef="#br0" timeOffset="246800.98">13406 1147 0,'-18'0'0,"36"0"47,-18 17-31,17-17-1,1 0 1,-1 18 0,1-18-16,0 17 15,-1-17 1,1 0-1,0 0-15,-1 0 16,1 0-16,17 0 16,-17 0-16,0 0 15,-1 0-15,1 0 16,-1 0-16,1 0 0,17 0 16,-17 0-16,35 0 15,-35-17-15,34 17 16,-34-18-16,17 18 15,1 0-15,-19 0 16,19 0-16,16 0 16,37 0-1,-54 0-15,0 0 16,36 0-16,17 0 16,-53 0-16,71 0 15,-53 0-15,0 0 16,17 0-16,1 0 15,0 0-15,87 0 16,-87 18-16,88-18 16,-89 0-16,1 0 15,-18 0-15,0 0 0,52 0 16,-69 0-16,-1 0 16,-17 17-16,-1-17 15</inkml:trace>
  <inkml:trace contextRef="#ctx0" brushRef="#br0" timeOffset="256387.1292">15716 1129 0,'18'0'78,"0"0"-15,-1 0-16,1 0-32,-1 0 1,1 0-16,-18 18 16,18-18-16,-1 0 0,1 0 15,17 0 1,-17 0-16,0 0 15,17 0 1,-18 0-16,1 0 0,0 0 16,-1 0-16,19 0 15,-19-18-15,19 18 16,-19 0-16,1 0 0,17 0 16,0 18-16,18-18 15,-17 0-15,-19 0 16,36 0-16,-18 0 15,-17 17-15,17-17 16,1 0-16,-19 18 16,19-18-16,-1 0 0,18 17 15,-36-17 1,36 0-16,-35 0 16,17 0-16,1 0 15,-1 18-15,-18-18 0,36 0 16,-35 0-1,17 18-15,18-18 16,-35 0-16,35 0 16,-36 0-16,54 0 15,-53 0-15,34 0 16,-16 0-16,-19 0 16,19 0-16,-19 0 0,36 0 15,-35 0-15,17 0 16,-17 0-16,17 0 15,-17 0-15,17 0 16,0 0-16,1 0 16,-19 0-16,1 0 15,17 0-15,-17-18 16,17 18-16,-17 0 16,17 0-16,-17 0 15,-1-18-15,1 18 16,-1-17-1,1 17 1,0 0 0,-1 0-16,1-18 15,0 18 1,-1 0 0,1 0-1,0 0 63,-18 18 94,17-18-47,1 0-109,0 0-1,-1 0 17,-17-18-32,18 18 78,-18 18-78,17-18 15,-17-18 1,0 36 156,18-18-63,0 0-77,-1 0-17,1 0 16,-36 0 94,18 17-109,0 1 0,0 0-1,0-1 1,0 19-16,0-19 16,0 19-1,0-19-15,0 18 16,0-17-16,0 0 0,0 35 15,0-36-15,18 19 16,-18-19-16,0 19 16,0-19-16,0 1 15,0-1-15,0 1 16,0 0-16,18 17 16,-18-17-16,0-1 15,0 1-15,0 0 0,0-1 16,0 1-16,0 17 15,0-17 1,0 17 0,0-17-16,0-1 15,0 1 1,0 0 0,0-1-1,0 1 1,0-36 46,-18 1-46</inkml:trace>
  <inkml:trace contextRef="#ctx0" brushRef="#br0" timeOffset="256899.9955">18009 1746 0,'0'0'0,"18"18"47,0 0-31,-1-1-1,-17 1-15,18-1 0,0 19 16,-1-1-16,1 0 16,-1-17-16,1 0 15,0-1-15,-18 1 16,17-1-16,1 1 0,-18 0 15,18-18 1,-1 0 31,1-36-31,-18 19-1,18-1-15,17-17 16,-18 17-16,19-35 15,-19 36-15,1-1 0,-18 0 16,18-17-16,-18 18 16,-18 17 15,18 17-15</inkml:trace>
  <inkml:trace contextRef="#ctx0" brushRef="#br0" timeOffset="264135.0822">17903 5556 0,'0'-17'16,"18"34"15,-18 19-15,0-1-1,18 71-15,-18-53 16,17 70-16,-17-70 15,0 0-15,36 17 16,-36-34-16,17-19 16,1 1-16,-18 0 0,35-18 15,-35-18 1</inkml:trace>
  <inkml:trace contextRef="#ctx0" brushRef="#br0" timeOffset="264440.9466">17674 5715 0,'35'-18'16,"-17"-17"-1,0 17-15,35-34 16,-18 34-16,0-17 0,18-1 16,-35 19-16,-1-1 15,1 0-15,-18 1 0,18 34 16,-1-17-16,-17 36 16,36 17-1,-19-18-15,19 0 0,34 0 16,-35-17-16</inkml:trace>
  <inkml:trace contextRef="#ctx0" brushRef="#br0" timeOffset="268795.9218">28381 10619 0,'18'0'15,"17"0"-15,0-18 16,0 18-16,107-18 15,-54 18-15,159-17 16,-89 17-16,195-18 16,-176 18-16,211 0 15,-230 0-15,160 18 16,-212-1-16,-18-17 16,-17 18-16,-36 0 15,-18-18-15</inkml:trace>
  <inkml:trace contextRef="#ctx0" brushRef="#br0" timeOffset="271898.2559">18045 4286 0,'0'0'16,"0"-17"-16,17-1 0,-34 18 62,-1 0-46,0 0-1,1-18-15,-1 18 16,-17 0-16,17 0 16,-35 0-16,36 0 15,-36 18-15,17-18 16,-17 35-16,36-17 15,-18 0-15,17-1 16,-17 18-16,17 1 0,-17 34 16,17-34-16,0-1 15,1 0-15,17 18 0,0-18 16,0 36-16,0-36 16,17 0-16,1 1 0,35 17 15,-18-36 1,-17 19-16,17-19 0,36 18 15,-36-17-15,36 0 16,-36-18-16,35 17 16,-34-17-16,-19-17 15,19 17-15,-1-18 0,0 0 16,-17-17-16,17 18 16,0-54-16,-17 36 15,0-1-15,-1-34 16,1-1-1,-18 54-15,0-19 0,0 1 0,-18-18 16,18 36 0,0-19-16,-17 19 0,17-1 15,-18-35-15,0 18 16,1 17-16,-1-17 16,-17 0-16,17 17 15,-17 0-15,17 1 0,-35-1 16,18 0-16,0 18 15,-18 0-15,18 18 16,-36 0 0,36-1-16,-1 1 0,1 0 15,0-1-15,-36 36 16,36-35-16,0 17 0,17 0 16,-17 36-1,17-18-15,1 17 0,17-34 16,35 34-1,-17-34-15,17 34 16,-18-52-16,36 52 16,-17-52-16,-19 0 15,19-1-15,-1 1 0,0-1 0,53 1 16,-52-18-16,-1 0 16,0 0-16,18 0 15,-18-18-15,36-17 16,-53 18-16,17-1 0,-18-17 15,19 17-15,-19-35 16,1 18-16,-18 17 0,18-17 16,-18 0-16,0-18 15,0 17-15,-18-17 16,18 36-16,-18-1 16,18-17-16,-17 17 0,-1 1 15,18-1-15,-18 0 0,-17-17 16,18 17-16,-19-17 15,1 18 1,0 17-16,17-18 0,-17 18 16,-1 0-16,1 0 0,-35 18 15,34-18-15,1 35 16,17-18-16,1 1 0</inkml:trace>
  <inkml:trace contextRef="#ctx0" brushRef="#br0" timeOffset="272877.3794">17868 3210 0,'0'0'15,"-53"-17"-15,36 17 0,-19 0 16,-17 0-16,18 0 16,18 17-16,-19-17 0,1 36 15,17-1-15,1-18 16,-1 19-16,0 17 16,18-18-16,0 71 15,0-36-15,0-17 0,18 0 16,0 0-16,17-18 15,-17 18-15,35-17 0,17 52 16,-17-71-16,0 19 16,-18-19-16,18-17 0,0 0 15,35 0-15,-52-17 16,52-36-16,-53 17 16,-17 1-16,17-35 15,-17 17-15,-18 17 16,0-16-16,-18-54 15,0 70-15,1 1 16,-1-18-16,-17 36 0,17-19 0,0 1 16,-34 0-16,34 17 15,0 0-15,1 18 0,-1-17 16,-17-1 0,17 18-16,-17 0 0,17 0 15,-17 0-15,-18 18 16,18-1-16,-1 1 0,1-18 15,-18 53-15,18-35 16,-36 35 0,54-18-16,-1 18 0,0-18 15,18 0-15,0 54 16,18-37-16,17-16 16,-17-1-16,35 18 0,-18-18 15,0-17-15,36 35 16,-36-53-16,-17 17 15,17 1-15,0-18 0,-17 0 16,35 0-16,-35 0 16,-1-18-16,1 1 0,0-36 15</inkml:trace>
  <inkml:trace contextRef="#ctx0" brushRef="#br0" timeOffset="273888.7381">17939 2240 0,'0'-17'31,"0"-1"-15,0 0-1,-18 18 1,0-17 0,1 17-16,-18 0 0,-18 35 15,17-17-15,-34 17 16,35-18-16,-1 19 16,19-1-16,-19-17 15,19 17-15,-19 18 0,19-18 0,-1 18 16,1 53-1,34-71-15,-17 18 0,53 53 16,-18-53-16,1-18 16,-1 18-16,18-18 0,0 1 15,0-1-15,0 0 0,-1-17 16,1-1-16,0-17 16,0 0-16,-17 0 0,69-53 15,-69 18-15,-1 0 16,-17-18-16,17-35 15,-18 35-15,-17 0 16,0 0-16,0 18 0,-17-1 0,-18-52 16,-1 18-1,19 34-15,-19 19 16,19-18-16,-19-18 16,19 17-16,-1 19 0,1-1 15,-1 0-15,-17-17 16,17 35-16,-35 0 15,18 18-15,-18 17 16,18-17 0,-18 17-16,17-17 15,-17 17-15,18 0 16,0 18 0,17-18-16,1-17 0,17 17 0,0 18 15,17-35 1,1 35-16,0-18 15,-18 0-15,17-17 0,18 53 16,-17-54-16,17 18 16,-17-17-16,0 17 15,17-17-15,0 0 16,0-1-16</inkml:trace>
  <inkml:trace contextRef="#ctx0" brushRef="#br0" timeOffset="276982.4484">19720 10530 0,'0'-17'31,"36"17"-15,-19 0-16,1 0 15,70 0-15,-35 0 16,18-18-16,17 18 0,18 0 16,-1 0-16,160-17 15,-124 17-15,0 0 16,18 0-16,-18-18 0,0 18 15,106 0-15,-141 0 16,17 18-16,-87-1 16</inkml:trace>
  <inkml:trace contextRef="#ctx0" brushRef="#br2" timeOffset="290783.6118">16792 6156 0,'-17'35'47,"-1"18"-32,0 0-15,1-18 0,-36 106 16,17-70-16,19 0 15,-36 105 1,18-105-16,17-1 0,0 1 16,1-18-16,17-18 0,-18 0 15,18 18-15,0-35 16</inkml:trace>
  <inkml:trace contextRef="#ctx0" brushRef="#br2" timeOffset="291207.581">17110 6756 0,'0'0'15,"-36"0"-15,19-18 0,-36 18 16,18 0-16,-1 0 16,1 18-16,0-18 0,0 17 0,-1 36 15,19-35 1,17 17-16,0-17 0,35 35 15,53 0 1,-35-53-16,-18 17 0,53 1 16,-52 0-1,-19-18-15,1 17 0,-36-17 16,-35 18 0,18-18-16,0 0 15,-36 0 1,18 0-16,36 0 15,17-18-15</inkml:trace>
  <inkml:trace contextRef="#ctx0" brushRef="#br2" timeOffset="291467.7633">17339 6315 0,'18'17'15,"-1"1"-15,-17 70 16,18-53-16,-18 89 16,0-53-16,0-1 0,0-17 15,0 53-15,18-18 16,-1-70-16,1 17 15,-18-17 1,18-18-16</inkml:trace>
  <inkml:trace contextRef="#ctx0" brushRef="#br2" timeOffset="291673.3093">17639 6756 0,'0'0'0,"-53"0"15,35 0-15,-17 17 16,-18 1 0,36-18-16,17 35 15,0-17-15,17 0 0,1-1 16,17 1-16,36 17 16,-36-17-16,0-18 0,0 17 15,1-17-15</inkml:trace>
  <inkml:trace contextRef="#ctx0" brushRef="#br2" timeOffset="291829.7253">17815 6826 0,'0'36'15,"18"-19"-15,0 18 16,-18-17-16,17 0 0,1-1 15,-18 1-15,17-18 0</inkml:trace>
  <inkml:trace contextRef="#ctx0" brushRef="#br2" timeOffset="291968.094">17886 6632 0,'0'-17'15,"0"34"-15</inkml:trace>
  <inkml:trace contextRef="#ctx0" brushRef="#br2" timeOffset="292302.536">18150 7126 0,'0'0'15,"18"35"-15,-18-17 0,0 0 16,-18-36 0,18 0-1,-17-35-15,-1 18 16,18-18-16,0-35 16,0 35-16,0 18 0,18-18 15,-1 35-15,19 1 16,-19 17-16,19 0 15,17 35-15,-18-17 16,-18 35-16,1-18 16,-36 0-16,1-17 15,-36-1 1,35 1-16,-17-18 0,0 0 16,-18 0-16,35 0 15,1-18-15</inkml:trace>
  <inkml:trace contextRef="#ctx0" brushRef="#br2" timeOffset="293286.4543">19473 6615 0,'0'0'15,"0"-36"-15,-17 19 0,-1 17 16,0 0-16,-17 35 16,18-17-16,-19 52 15,19-17-15,17-18 16,0 1-16,17 17 16,1-18-16,17-18 0,18 1 15,-18 0-15,36-18 16,-36-18-1,0 0-15,1-17 16,-19 18-16,1-1 0,-18-17 16,0 17-16,-18 0 15,1 18-15,-1 18 16,18 0-16,-18 35 16,18-36-16,0 18 15,0-17-15,53 0 16,0-18-16,-17 0 15,-19-18-15,18 18 0,-17-35 16,17 0-16,-35 17 16,-17-35-1,-1 35-15,-35-17 16,36 17-16,-1 18 16,0-17-16</inkml:trace>
  <inkml:trace contextRef="#ctx0" brushRef="#br2" timeOffset="293591.7664">19985 6826 0,'0'0'0,"0"-17"47,18-19-31,-18 19-16,17-36 15,-17 35-15,18 1 16,-18-1-16,17 18 0,1 0 16,0 18-1,-18 17-15,0-18 16,17 36-16,-17-35 16,0 0-16,18-1 0,-18 1 15,0 0 1,0-36-1,0 0-15,0 1 16,18-1-16</inkml:trace>
  <inkml:trace contextRef="#ctx0" brushRef="#br2" timeOffset="293865.3108">20249 6703 0,'0'0'0,"18"53"0,0-18 16,-18-17-16,17 17 15,1-35-15,-18 18 16,18-54 0,-18 19-1,0-1-15,0-17 0,0-18 16,17 35 0,-17 1-16,18-1 0,-18 0 15,18 36-15,-1 0 16,1 17-1,-18-18-15,0 19 0,0-19 16,0 1-16,0 17 16,0-17-16,0 0 0</inkml:trace>
  <inkml:trace contextRef="#ctx0" brushRef="#br2" timeOffset="294188.8317">20532 6809 0,'17'0'0,"1"0"16,17-36-16,1 36 16,-19-17-16,1-1 0,-1 0 15,19-17-15,-19 35 16,-17-17-16,0-1 15,-17 18 1,-1 0-16,-17 18 0,17-1 16,1 1-16,-1 52 15,18-52-15,0 0 0,0 17 16,18-17-16,34-1 16,-16 1-16,-1-18 15,0 0-15,1-18 0,16 1 16</inkml:trace>
  <inkml:trace contextRef="#ctx0" brushRef="#br2" timeOffset="294493.1403">20884 6756 0,'-17'17'16,"17"1"-16,0 0 16,17-1-16,1 1 0,17 0 15,-17-18-15,17 0 16,18-18-1,-35 0-15,-1 18 0,1-17 16,-18-19-16,0 19 16,0-1-16,-18-17 15,18 17-15,-17 1 16,17-1-16,17 18 31,19 18-31,-1-18 16,-17 0-16,17 0 0,0-18 15,1 18-15,-1-18 0,0 1 16,0-19-16,-35 19 16,0-19-1</inkml:trace>
  <inkml:trace contextRef="#ctx0" brushRef="#br2" timeOffset="294650.0591">21308 6579 0,'0'0'16,"17"106"-16,-17-53 0,18 53 16,-18-53-16,35 0 15,-35-36-15,18 1 0,0-18 16,-1-18 0</inkml:trace>
  <inkml:trace contextRef="#ctx0" brushRef="#br2" timeOffset="294793.9405">21590 6773 0,'0'0'0,"18"18"0,-18 0 0,0-1 16,17 1-1,1 0-15</inkml:trace>
  <inkml:trace contextRef="#ctx0" brushRef="#br2" timeOffset="294950.8588">21625 6562 0,'0'0'0,"0"-18"0,18 18 15,0 0-15,-1 18 16,-17-1-1</inkml:trace>
  <inkml:trace contextRef="#ctx0" brushRef="#br2" timeOffset="295172.321">21855 6809 0,'0'17'16,"0"-34"-16,0 52 15,17-35-15,1 0 16,0 0 0,-18-18-16,0 1 0,0-19 15,0 19-15,-18 17 16,0-36 0,1 36-16,-1 0 15</inkml:trace>
  <inkml:trace contextRef="#ctx0" brushRef="#br2" timeOffset="295410.8202">22013 6844 0,'0'0'0,"18"0"0,0-18 16,-1 1-1,-17-1-15,18 0 16,0 1-16,17-1 15,-18 18-15,1 0 0,0 18 16,-1-1 0,1 1-16,-18 0 0,0-1 15,18 1 1,-18 0-16,0-1 16,-18-17-16</inkml:trace>
  <inkml:trace contextRef="#ctx0" brushRef="#br2" timeOffset="295895.6082">21325 6279 0,'18'-35'15,"0"35"1,-18-17-16,0 52 31,17 35-15,-17-34-16,0 17 15,0-1-15,18 19 0,-18 35 16,0-71-16</inkml:trace>
  <inkml:trace contextRef="#ctx0" brushRef="#br0" timeOffset="368017.8117">19826 776 0,'-18'0'46,"1"0"-30,-1 0 0,1 0-16,-19 0 15,19 0-15,-19-18 16,1 18-16,-18-17 16,18-1-16,-53 1 15,35 17 1,-71 0-16,36 0 15,-88 17-15,88-17 16,-1 18-16,1-18 16,0 0-16,17 0 0,-17 0 15,0-18-15,-106 1 16,88 17-16,-88-18 16,88 18-16,-123 18 15,123-18-15,-123 17 16,123 1-16,-106-18 15,107 0-15,-107 0 16,106-18-16,-88 18 16,88-17-16,-88-1 15,88 18-15,-88-35 16,88 17-16,-88 0 16,89 1-16,-89-1 15,88 18 1,-88-18-16,105 18 15,-105 0-15,106-17 16,-106 17-16,88 0 16,-88 0-1,106 0-15,-123 0 16,122 0-16,-105 0 16,88 0-16,-70 0 15,88 0-15,0 0 16,17 17-16,1-17 0,-72 18 15,72 0-15,-54-1 16,72-17-16,-54 18 16,53 0-16,-35-18 15,52 0-15,-34 0 16,52 0-16,-17 0 16,0-18-16,17 18 15,0 0 1,1 0-1,17 18-15,-18-18 16,18 17-16,-18 19 16,1-19-16,-1 36 15,0-35-15,1 35 16,-1-18-16,1 36 16,-1-36-16,18 0 15,-18 0-15,1 1 0,-1 17 0,-17 35 16,17 0-1,0-35-15,1 0 16,-1 17-16,0-17 0,1 88 16,-1-70-16,-17 88 15,35-89-15,-35 107 16,17-89-16,0 71 16,1-71-1,17 88-15,-18-88 16,18 1-16,0 87 15,0-88-15,0 0 0,-18 89 16,18-107 0,0 18-16,0 1 0,0-19 15,-17 18-15,-1 89 16,18-89-16,-17-17 16,17 17-16,0 0 0,-18 0 15,18-17-15,0 17 0,-18-18 16,18 1-16,0 17 0,0 53 15,0-88-15,0 18 16,0-18-16,0 17 0,0-17 16,18 53-16,-18-71 15,35 36 1,-17-1-16,-1-52 16,19 17-16,-19-17 0,1 0 15,35 34-15,-18-34 16,18 0-16,-18-1 15,36 19-15,-18-36 16,53 17 0,-53-17-16,52 18 15,-34-18-15,52 18 16,-52-18-16,70 0 16,-70 0-16,-1 0 15,1 0-15,-1 0 0,71 0 16,-70 17-16,70-17 15,-70 0-15,-1 0 16,71 0-16,-70 0 16,70-17-16,-70 17 15,52 0 1,-52 0-16,-1-18 0</inkml:trace>
  <inkml:trace contextRef="#ctx0" brushRef="#br0" timeOffset="369626.0569">13458 5697 0,'36'-17'15,"-72"34"-15,89-34 0,-17-1 0,52 18 16,-35-18-16,17 18 0,1-17 15,17 17-15,0 0 16,18-18-16,0 18 0,0-17 16,123-1-16,-105 18 15,-1 0-15,1 0 0,17-18 16,123 18-16,-140 0 16,17 0-16,0 0 0,0-17 15,141 17 1,-141 0-16,-17 0 0,-1 0 15,124 0-15,-123 17 16,-1 1-16,89 17 16,-106-17-16,0-18 0,17 17 15,-17 1-15,0-18 0,105 35 16,-87-35 0,87 18-16,-105 0 15,-18-18-15,124 17 16,-124-17-16,1 18 0,105-18 15,-106 0 1,106 0-16,-106 0 16,0 0-16,106 0 15,-106-18-15,106 1 16,-105 17-16,105-18 16,-106 18-16,0-18 15,0 18-15,0 0 0,71-17 16,-88 17-16,87 0 15,-87 0-15,0 0 16,87 17-16,-69-17 16,-19 0-16,89 0 15,-89 0-15,-17 0 16,18 0-16,-18 0 0,17 0 16,-17 0-16,35-17 15,-52 17-15,34-18 16,-52 0-16,0 18 15,-1-17-15,-17-1 0,0 1 16,0-19 0,0 1-16,-17-36 15,17 19-15,-18-54 16,18 35-16,0 1 16,0-19-16,0 1 0,0-88 15,0 70-15,0 0 16,0-17-16,-18 17 0,18-123 15,0 123-15,0-106 16,18 106-16,-18 0 16,18-17-16,17-106 15,-35 123-15,35-124 16,-17 125-16,-18-1 16,0 0-16,17 18 0,-17 0 15,0-71-15,-17 88 16,17-70-16,0 71 15,-18-36 1,18 53-16,0 0 0,0 0 16,0-18-16,0 19 15,0-19-15,0 36 16,0-1-16,0 1 0,0 17 16,-18-34-1,18 34-15,-17 0 0,17 1 16,-18-1-16,-17 0 15,17 1-15,-17 17 16,0-18-16,-1 18 0,1-18 16,0 18-16,-18-17 0,0 17 15,-70-35 1,34 35-16,19-18 0,-36 0 16,-88-17-16,88 17 15,-123-17-15,105 0 16,-105 0-16,106-1 15,-142-17 1,124 18-16,-124-18 16,142 35-16,-124-34 15,141 34-15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58:06.3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19085 1023 0,'0'18'15,"0"-1"1,18 1-16,0 0 16,-1-18-16</inkml:trace>
  <inkml:trace contextRef="#ctx0" brushRef="#br0" timeOffset="151.4036">19315 1041 0,'0'17'0,"0"-34"16,0 52-16,17-17 15,19-1 1</inkml:trace>
  <inkml:trace contextRef="#ctx0" brushRef="#br0" timeOffset="639.2">19685 1199 0,'0'0'16,"18"71"-16,-18 0 0,17-1 0,19 71 16,-19-70-1,18-1-15,1 19 16,-36-54-16,17-18 15,-17-34-15,-17-54 16,-1 18-16,-35-88 16,36 71-1,-1-19-15,0 19 0,36-54 16,0 72-16,17 16 16,0 19-16,36 17 15,-36 0-15,18 17 16,-35 1-16,17 17 0,-18 0 15,-17 36-15,0-36 16,-17 1-16,-18 16 16,-1-34-16,-17 17 15,36-35-15,-1 0 16,0 0-16,1 0 0,17-17 16,0-1-16,35-17 15</inkml:trace>
  <inkml:trace contextRef="#ctx0" brushRef="#br0" timeOffset="845.2478">20197 1023 0,'0'18'0,"17"17"15,1 36-15,-1-19 16,1 54-1,0-53-15,-1 0 16,-17 0-16,18 0 0,17 18 16,-17-36-16,35 18 15,-36-53-15</inkml:trace>
  <inkml:trace contextRef="#ctx0" brushRef="#br0" timeOffset="1372.4028">20620 1429 0,'0'0'16,"-53"17"-16,18-17 0,-1 18 15,1 53 1,17-54-16,18 19 16,0-19-16,18 1 0,0-1 0,-1 1 15,19 0-15,52-36 16,-53 18-16,0-18 0,36-34 15,-53 34 1,-18 0-16,0-35 16,-18 36-16,-17-19 15,17 36-15,-17 0 16,17 0-16,18 18 0,-17-18 16,17 18-1,0-1-15,35 1 16,-18 0-16,1-18 0,17 17 15,-17-17-15,35 0 16,-35 0-16,-1 0 0,1 0 16,-1 0 15,1-17 0,0-1-15,-18-17-1,0 17 1,0 0-16,0-35 16,0 36-16,-18-18 15,0 35-15,18 17 16,0 18 0</inkml:trace>
  <inkml:trace contextRef="#ctx0" brushRef="#br0" timeOffset="1585.4681">21114 1570 0,'0'0'15,"0"-18"-15,0 1 0,0-19 16,17 19-16,-17-1 16,18 0-16,0 1 0,-1 17 15,19 0 1,-19 0-16,19 53 15,-19-36-15,18 36 16,-17-35-16,-18 0 16,18-18-16</inkml:trace>
  <inkml:trace contextRef="#ctx0" brushRef="#br0" timeOffset="2480.3589">22437 1429 0,'0'70'16,"0"-34"-16,0 17 0,0-1 15,0-34-15,-18 0 16,18-54 0,0-16-1,0-1-15,0 17 16,18-52-16,-1 70 15,1-17-15,0 18 0,-1 17 16,36-18-16,-35 36 16,17 17-1,-35 0-15,18 0 0,-1 1 16,-17-1-16,18 0 0,17 1 16,-17-19-16,35-17 15,-18-17-15,-17 17 16,-1-18-16,19-35 15,-19 35-15,1-35 16,-36 18-16,18 17 16,0 1-16,-35-1 15,0 18-15,17 18 16,0 35-16,18-36 16,18 36-1,0-35-15,17 0 0,36-1 16,-36-17-16,35-17 15,-52 17-15,0-18 16,-18 0-16,0 1 0,-18-19 16,18 19-16,-18 17 15,1-18-15,-1 0 16,36 18 0,-1 0-1,1 0-15,17 0 0,18 0 16,18-17-16,-36 17 15,0-18-15,-17 18 16,0-17-16,-1 17 0,-17-18 16,-17 0-1,-19 1-15,19-19 16</inkml:trace>
  <inkml:trace contextRef="#ctx0" brushRef="#br0" timeOffset="2652.8171">23160 1094 0,'0'88'16,"0"-176"-16,0 211 0,0-88 15,18 54 1,-1-54-16,1 0 16,-1 0-16,1 1 0,0-1 0,35-17 15,-18-18-15,-17 0 16</inkml:trace>
  <inkml:trace contextRef="#ctx0" brushRef="#br0" timeOffset="3253.8567">23354 1358 0,'0'53'16,"0"-106"-16,35 159 0,-17-88 15,17-1-15,18 1 16,-18 0-16,-17-18 15,0 0-15,-1-18 16,-17 0-16,0 1 0,-17-1 16,-1 0-16,18 1 0,0-1 15,0 36 17,35-1-32,-17 1 15,-1 0-15,19-1 16,-19-17-16,19 0 15,-19 0-15,-17-17 16,0-1-16,-17 0 0,17 1 16,-18-1-16,18 0 15,-18 18-15,18-17 0,0-1 16,18 18 0,0 0-16,17 0 0,0-17 15,1 34 1,-19-17-16,1 0 15,-1 0-15,1 0 0,17 0 16,-35 18-16,0-1 16,0 1-1,0 0 1,0-1-16,0 19 16,0-19-16,18 1 0,0 0 15,-1-18-15,19 0 16,-1 0-16,-35-18 15,17 0-15,-17 1 16,0-36-16,-17 35 16,-1-17-1,1 17-15,-1 18 16,18 18 0</inkml:trace>
  <inkml:trace contextRef="#ctx0" brushRef="#br0" timeOffset="3437.343">24148 1535 0,'0'17'16,"0"-34"-16,0 17 15,0-18 1,0-35-16,17 35 16,1-17-1,0 17-15,-18 1 0,17 17 16,1 0-16,-1 0 0,1 35 15,0-17 1</inkml:trace>
  <inkml:trace contextRef="#ctx0" brushRef="#br0" timeOffset="3660.4388">24306 900 0,'0'0'0,"18"0"0,0 53 16,-18-18-16,35 53 15,-35-35-15,35 70 16,-17-70-16,0 53 16,-1-71-16,18 36 15,-17-53-15,17-1 16</inkml:trace>
  <inkml:trace contextRef="#ctx0" brushRef="#br0" timeOffset="3859.9698">24642 1288 0,'0'0'15,"-36"0"-15,19 0 0,-19 17 16,19 1-16,17 0 0,0 17 15,35-18 1,0 1-16,1 0 0,34-1 16,-52-17-1,35 0-15,-18-17 16</inkml:trace>
  <inkml:trace contextRef="#ctx0" brushRef="#br0" timeOffset="4055.0459">24994 794 0,'0'17'31,"18"-17"-31,-18 18 16,18-18-1,-1 0-15,1 0 16</inkml:trace>
  <inkml:trace contextRef="#ctx0" brushRef="#br0" timeOffset="4165.2209">25224 776 0,'17'35'0,"-34"-70"0,34 88 15,-17-35-15,0-1 0,0 1 16,-17 0-16</inkml:trace>
  <inkml:trace contextRef="#ctx0" brushRef="#br0" timeOffset="10127.7839">2805 5239 0,'-18'0'16,"0"17"-1,1-17-15,-1 36 16,18-19-16,-18 19 15,18-1 1,18-17-16,-18-1 0,18-17 16,-1 18-16,1-18 0,17-18 15,-17 1-15,0-19 16,-18 1-16,0 17 16,0-17-16,0 17 0,-18 1 15,-17-1 1,35 0-16,-36 18 15,19 18-15,-1 0 16,18-1-16,18-17 16,-1-17-1,19-1 1,-36 0-16,0 1 16,0-1-1,-18 18-15,0 18 16,-17-1-1,17 1-15,18 0 0,-17 17 16,34-35-16,1 0 16,0 0-1,35-18-15,-18 1 16,0-19-16,-17 19 16,-1-1-16</inkml:trace>
  <inkml:trace contextRef="#ctx0" brushRef="#br0" timeOffset="10776.5098">2840 5292 0,'0'0'16,"18"0"-1,-1-18-15,-17 0 16,18 1-16,-1-19 16,-17 1-16,0 0 0,0 0 0,18-71 15,-18 35 1,-18-70-16,18 71 15,0-89-15,0 88 16,0-35-16,0 18 16,18 0-16,-18 0 0,0-18 0,0-70 15,0 87 1,-18 1-16,18 18 0,-17-54 16,17 71-16,-18 0 15,18 0-15,0 18 0,-17-35 16,17 34-16,0 1 15,0 0 1,0 17-16,0 1 0,0-1 16,17 18-16,-17-35 15,0 17-15,18 18 16,-18-18-16,17 1 0,-17-1 16,18 18-16,-18-18 15,18 18 1,-1-17-1,1 17 1,-18-18 0</inkml:trace>
  <inkml:trace contextRef="#ctx0" brushRef="#br0" timeOffset="12524.0179">2893 2752 0,'17'0'31,"54"-18"0,-36 18-31,53-18 16,1 1-16,-36-1 15,17 18-15,1 0 16,-1 0-16,18-18 0,-17 18 0,105 0 16,-87 18-1,16-18-15,89 18 16,-70-18-16,-18 0 0,17 0 15,1 0-15,-18 0 16,17 0-16,-17 17 0,0-17 0,-1 18 16,1-18-16,141 18 15,-123-18-15,-1 17 16,1-17-16,105 18 16,-123-18-16,-18 18 0,0-1 15,-17-17-15,70 36 16,-88-19-16,0 1 15,0-1-15,-18-17 0,0 18 0,36 0 16,-54-18 0,1 0-16,0 0 15,-18-18 1,-18 18 0,18-18-1,-18 18-15,18-17 344,18-1-297,0 18 0,-18 18-16,0 35-15,17 0-1,-17 0-15,18-18 0,0 53 16,-18-53-1,0 1-15,0-1 0,17 0 16,-17-17-16,0 17 0,0 0 16,18-17-16,-18 0 15,0-1-15,0 19 16,0-19-16,17-17 16,-34 0-16,-1 0 15,1-17-15</inkml:trace>
  <inkml:trace contextRef="#ctx0" brushRef="#br0" timeOffset="12753.0699">6914 3334 0,'18'53'16,"0"-36"-16,-1 19 16,19 34-16,-19-52 15,19 35-15,-1-36 16,-18 1-16,1 0 0,0-18 15,17 0 1,-17 0-16,-1-36 16,-17 19-16,18-1 15,0-35-15,-18 18 16,0 17-16,0 1 0,0-1 16</inkml:trace>
  <inkml:trace contextRef="#ctx0" brushRef="#br0" timeOffset="14632.4978">8114 5203 0,'0'0'15,"-18"-17"-15,1 17 0,-19 0 16,19 0-16,17 17 0,-18 19 16,18-1-16,0-17 0,18 35 15,-1-53-15,36 17 16,-35-17-1,17-17-15,0-1 16,1-35-16,-36 35 16,0-17-16,-18 17 15,-17-17 1,17 35-16,1 0 0,-1 18 16,18-1-16,-18 36 15,18-35-15,0 0 0,18-1 16,17 1-1,0-18-15,-17 0 0,17 0 0,-17-18 16,0 1 0,-18-1-16,-36 0 15,36 1-15,-17 17 16,-1-18-16,0 18 16,1 0-16,17-18 31,17 1-16,-17-1 1,0-17 0,0 17-16,0-35 0,0 36 15,0-19-15,0-34 16,0-18 0,0 35-16,0 0 15,18-18-15,-18 1 0,0-18 0,18-1 16,-18-140-1,0 106-15,0-107 16,0 124-16,-18 18 0,18 18 16,0-1-16,-18-52 15,18 52-15,-17 18 0,17 0 16,-18-53 0,18 54-16,0-1 0,0 0 15,0 0-15,0 0 0,0 0 16,0 35-16,0 1 15,0 34 17,18-17-17,-18 18-15,17-18 16,19 0-16,-19 0 16,36-18-16,-35 18 15,17 0-15,0-17 0,1 17 16,34 0-16,-17 0 15,-17 0-15,16 0 0,72 0 16,-71-18 0,17 18-16,1 0 0,17 0 15,-17-18-15,87 18 16,-69 0-16,-19-17 0,18 17 16,-17 0-16,105 0 15,-105-18-15,17 0 16,0 18-16,0-17 0,71-18 15,-88 35-15,-1-18 16,-17 18-16,18-18 0,52 1 16,-70 17-16,53-18 15,-35 18 1,-36 0-16,53 0 16,-35 0-16,-18 0 0,1 0 15,16 0 1,-16 0-16,-1 0 0,36-18 15,-19 18-15,-16 0 16,-1 0-16,0 0 0,18 0 16,-18 0-16,36 0 15,-36 18-15,-17-18 0,17 0 16,1 0-16,16 0 16,-16 18-16,-1-18 15,0 0-15,-17 0 0,35 0 16,-18 0-16,-17 0 15,17 0-15,-17 0 0,-1 0 16,19 0-16,-1 0 0,18 0 16,-36 0-16,19 0 15,-19 0 1,1 0-16,0 0 16,-1 0-1,1 0 32,-18 17-31,0 1-16,0 0 0,0 17 15,0 0-15,0 53 16,-18-17-16,18-18 16,-17 17-16,-1 1 0,0 35 15,18-53 1,0 0-16,-17-18 0,17 18 15,-18 0-15,18-18 16,0-17-16,-18-1 16,18 1-16,0 0 0,0-1 15,-17-17 1,-1-17 0</inkml:trace>
  <inkml:trace contextRef="#ctx0" brushRef="#br0" timeOffset="14853.1128">12083 3351 0,'0'71'0,"0"-142"0,17 177 16,-17-88-16,36 52 16,-19-52-16,1 17 15,17-17-15,0 0 0,18-18 16,-17 0-16,-1 0 15,0-18-15,0-17 0,-17 17 16,17-35-16,-35 36 16,0-36-1,0 35-15,-17 0 16</inkml:trace>
  <inkml:trace contextRef="#ctx0" brushRef="#br0" timeOffset="15616.7719">13282 5098 0,'-35'0'16,"70"0"-16,-88 17 0,53 1 0,0 35 16,18-36-1,-18 1-15,35 0 16,0-18-16,-17 0 15,0 0-15,17-18 0,-35 0 16,18-34 0,-18 34-16,-36-17 15,19 35-15,-36 0 16,35 17-16,-17 1 16,17 0-16,18-1 0,0 1 15,0-1-15,35 19 16,-17-36-16,53 0 15,-54 0-15,19 0 0,-19-18 16,1 18 0,-18-18-16,-18 18 0,1-17 0,-1 17 15,0 0-15,-17 0 16,17 0-16,18 17 31,18-17-31,0 18 16,-1-18-16,1 0 0,0 0 15,-1 0-15,18 0 16,-17 0-16,-36 0 31,-17 18-31,18-1 16,-19 1 0</inkml:trace>
  <inkml:trace contextRef="#ctx0" brushRef="#br0" timeOffset="16754.6366">13353 5362 0,'0'0'0,"17"0"31,19-53-16,-1 0-15,-18 18 16,-17 0-16,18-53 16,0 52-16,-18-34 15,0 17-15,0-35 0,0 0 16,-18-124-16,0 88 16,1-17-16,-36-123 15,53 140-15,0 18 16,0 18-16,18-71 15,-18 107-15,0-1 0,17 0 16,-17-36-16,0 37 16,0 16-16,0 1 0,0-18 15,0 18-15,0-36 16,0 36-16,0 0 16,-17 17-16,17-17 15,0 17-15,17 18 16,1-17-1,-1 17-15,1 0 0,53-18 16,-36 18 0,36-18-16,-19 1 15,-16-1-15,17 18 16,0-18-16,-1 18 0,19-17 0,-18 17 16,106-18-1,-71 0-15,0 1 0,0-1 0,89 0 16,-72 1-1,-16 17-15,69 0 16,-69 0-16,-19 0 0,1 0 16,-1 0-16,89 0 15,-88 0-15,17 0 16,-18 0-16,19 0 0,105 0 16,-106-18-16,0 18 15,53 0-15,-88 0 16,70-17-1,-52 17-15,35 0 16,-53 0-16,53 0 16,-71 0-16,18 0 0,17-18 15,-34 18-15,-19 0 16,1 0-16,35 0 16,-36 0-16,19 0 15,-19 0-15,1-18 16,0 18-16,-1 0 15,1 0-15,0 0 16,-1 0-16,18 18 16,-17-18-1,0 0 1,-1 0 31,-17 18 0,0 34-32,18-16-15,-18-1 16,0 0-16,18 18 0,-18 35 16,0-35-16,0 0 0,0 53 15,0 0 1,17-53-16,-17 0 15,0-18-15,18 0 0,-18 36 16,18-53-16,-18-1 16,-18 1-1,0-36 1,1 18-16,17-17 0,-36-1 16</inkml:trace>
  <inkml:trace contextRef="#ctx0" brushRef="#br0" timeOffset="16998.8192">17180 3281 0,'0'0'0,"0"17"0,18 54 16,0-36-16,17 36 16,-18-36-16,36 18 15,-35-35-15,0-1 16,-1 1-16,19-18 15,-19 0-15,1-18 16,17-17-16,-35 0 16,18 17-16,-18-17 15,0 17-15,17-17 0,-17 17 0,-17-17 16,17 17 0</inkml:trace>
  <inkml:trace contextRef="#ctx0" brushRef="#br0" timeOffset="17885.4689">18450 5168 0,'0'18'16,"0"-1"-1,0 1 1,0 17-16,0 1 16,0-19-16,0 1 0,0 0 15,18-1 1,0-17-16,-1 0 0,1 0 15,-1-17-15,1-1 0,0-17 16,-1 17-16,-17 0 16,0-17-16,0 17 15,-17 18 1,-1 0-16,0 18 0,1 17 16,-1-17-1,18 0-15,18 17 16,-1-35-16,1 0 0,0 0 15,-1 0-15,19 0 16,-36-18-16,17 18 0,-17-17 16,0-1-16,-17-17 15,17 17-15,-18 0 16,-17 18-16,17 0 0,0 0 16,1 0-1,-1 0-15,18 18 16,18 0-16,-1-18 0,19 0 15,-19 0-15,36 0 16,-53-18 15,-35 0-15,17 18-16,1 0 0,-1 0 16,0 0-16</inkml:trace>
  <inkml:trace contextRef="#ctx0" brushRef="#br0" timeOffset="18897.5497">18768 5221 0,'-18'0'15,"36"0"-15,-36-18 31,36-17-15,-1 0-16,-17-18 16,18 18-16,-18-1 0,0-69 15,0-54 1,0 53-16,0 0 16,18-17-16,-18-142 15,0 124-15,0 0 16,0 17-16,0 19 0,0 16 0,0 1 15,0 18-15,0 17 0,0 0 16,-18-53 0,18 53-16,0 0 0,-18-17 15,18 34-15,0 1 16,0 17-16,0-17 0,0 18 16,0-1-1,18 18 1,17 0-1,1 0-15,34 0 16,-35-18-16,71 1 16,-53 17-16,88-36 15,-88 36-15,88-17 16,-52-1-16,-19 18 16,18-18-16,0 18 0,1 0 15,105 0-15,-88 0 16,17 0-16,106-17 15,-105 17-15,-1 0 0,-17 0 16,106-18 0,-18 18-16,-106-18 15,88 18-15,-70-17 16,-35 17-16,17 0 0,88-18 16,-105 18-16,88-17 15,-89 17 1,-17 0-16,0 0 0,-18-18 15,-17 18-15,17 0 16,-17 0-16,0 0 0,-1 0 16,1 0-1,-1 0 63,-17 18-62,18-18-16,-18 17 16,0 1-1,0-1-15,0 1 16,0 17-16,0 1 0,-18 70 16,18-54-1,0 1-15,0 18 0,0-18 16,0 17-16,18 36 15,-18-71-15,18 54 16,-18-54-16,0 36 16,0-54-16,17 36 15,1-35-15,-18 17 16,18-17-16,-18-1 16,-18-17-16,0 0 15,-17-17-15</inkml:trace>
  <inkml:trace contextRef="#ctx0" brushRef="#br0" timeOffset="19163.9455">22437 3422 0,'0'18'16,"17"17"-16,-17-17 15,18 52 1,0-52-16,-1 17 15,1-17-15,0 17 0,-1-17 0,36-1 16,-35-17-16,17 0 16,18-17-1,-35-1-15,17 0 0,-18-17 16,1 17-16,0-17 0,-1-18 16,1 18-16,-18 17 15,0-17 1,-18 17-16,1 1 0</inkml:trace>
  <inkml:trace contextRef="#ctx0" brushRef="#br0" timeOffset="19989.1415">23707 5221 0,'17'-18'15,"-34"18"16,17 18-15,-18 0-16,18-1 0,0 1 16,0 35-1,18-35-15,-1-1 16,1-17-16,17-17 16,-17-19-1,0 1-15,-18-18 16,0 18-16,-18 17 0,0-17 15,1 35-15,-1 0 16,0 0-16,18 35 16,0-17-1,0-1-15,36 19 16,-1-19-16,-17-17 0,17 0 16,-18 0-16,-17-17 15,-35-19 1,0 19-16,-36-18 15,36 35 1,0 0-16,-18 0 16,53 17-1,70 1 1,-34-18-16,17 0 0</inkml:trace>
  <inkml:trace contextRef="#ctx0" brushRef="#br0" timeOffset="21205.0072">23813 5327 0,'0'18'16,"17"-18"-16,1 0 16,-1 0-1,1 0-15,-18-18 16,18 0-16,-18-52 15,0 34 1,0-69-16,-18 34 16,18-105-16,0 70 15,0-123-15,-18 87 16,18-140 0,0 141-16,0-71 15,0 124-15,0 0 16,0 0-16,0 17 0,0 1 0,0-1 15,-17-52-15,17 70 16,0 0-16,0 0 0,0 0 16,-18-35-1,18 70-15,0-17 16,18 35 31,17-18-32,-17 18-15,-1-17 0,19 17 16,-19-18-16,36 18 0,35-18 16,-35 1-16,18 17 15,-1 0-15,19-18 0,16 0 16,142 1 0,-88-1-16,141 1 15,-159-1-15,141 18 16,-158-18-16,-18 18 15,17 0-15,-17 0 0,-18 0 0,89 0 16,-107 0 0,1 0-16,-1 0 0,1 0 15,52 0-15,-70 0 16,53 0-16,-71 0 16,1 18-16,-1-18 0,18 0 15,-36 0-15,19 0 16,17 0-1,-36 0-15,18 0 0,1 0 16,-19 0-16,1 0 16,0 0-16,-1 0 31,1 0-15,0 0-16,17 0 15,-18 0-15,19-18 16,-1 18-16,0 0 15,-17 0-15,0 0 16,-1 0-16,1 0 16,0 0-16,-1 0 15,1 0-15,-1 0 16,1 0 15,-18 18-15,18-18-16,-1 0 15,1 0 1,-18 18 31,0-1-31,0 1-1,0-1-15,0 1 16,0 35-16,18-18 15,-36 54 1,18-37-16,0 19 0,-18 52 16,18-52-16,0 52 15,0-70-15,18 36 16,-18-54-16,0 0 16,18 18-1,-18-35-15,0-1 16,0-34 31</inkml:trace>
  <inkml:trace contextRef="#ctx0" brushRef="#br0" timeOffset="21502.799">27623 3457 0,'0'36'16,"0"-19"-16,17 1 0,-17 35 16,0-36-16,18 54 15,-1-53-15,1 17 16,0-18-16,17 1 0,18 17 15,-35-35-15,17 0 16,18-35-16,-18 17 16,18-34-16,-18 16 15,-17-52-15,-1 53 16,-17-18 0,0 18-16</inkml:trace>
  <inkml:trace contextRef="#ctx0" brushRef="#br0" timeOffset="27021.8906">2434 6826 0,'-17'18'16,"17"35"-1,0-36-15,0 1 0,0 17 16,0 18 0,17-17-16,-17-1 0,35 18 15,-35-36-15,18 1 16,0 0-16,17-1 0,-17 1 16,52 0-16,-17-18 15,35 0 1,-35 0-16,53 17 15,-53-17-15,53 0 16,-36 18-16,1-18 0,70 0 16,-70 0-16,-1 0 15,18 0-15,1 0 16,-19 0-16,106 18 16,-87-18-16,-1 0 0,18 17 15,-18-17-15,106 0 16,-88 18-16,-18-18 0,18 0 15,0 0-15,88 0 16,-106 0-16,124 0 16,-107-18-16,1 18 15,-18-17-15,18 17 0,0 0 16,-18 0-16,106-18 16,-17 18-1,-89 0-15,0-18 0,71 18 16,-89-17-16,1 17 15,-1-18-15,36 18 16,-53 0-16,-18-18 16,-17 18-16,0 0 0,-1-17 0,1-1 15,0-17 1,-18 17-16,0-17 16,17 0-16,-17-54 15,0 54-15,-17-18 0</inkml:trace>
  <inkml:trace contextRef="#ctx0" brushRef="#br0" timeOffset="28285.1357">8043 6950 0,'0'17'16,"0"1"-1,18-18-15,-18 18 16,0-1-16,18-17 16,-18 18-16,0 17 15,0-17-15,17 17 16,1-17-16,0 35 15,-1-36-15,1 1 0,17 17 16,18 1-16,-18-19 16,1 1-16,-1-1 0,0 1 15,71 0 1,-35-1-16,-1 1 0,1-18 16,-1 0-16,107 18 15,-89-1-15,0-17 0,18 0 16,0 18-16,123-18 15,-106 0-15,19 0 16,157 0-16,-158 0 16,177-18-16,-177 18 15,159 0-15,-141 0 16,123 18 0,-141-18-16,0 18 0,-17-18 15,-1 0-15,1 17 0,87-17 16,-123 0-16,1 0 15,52-17-15,-88 17 16,-18 0-16,0-18 0,-17 0 16,-18-17-1,0 17-15,0-17 0,0 17 16,-18-17-16,1-35 16,17 52-16,-18-17 0,18-1 15,0 1-15,-18-18 16,18 18-16</inkml:trace>
  <inkml:trace contextRef="#ctx0" brushRef="#br0" timeOffset="29158.6275">13529 6844 0,'0'-18'0,"0"36"0,0-18 32,0 18-17,0-1-15,0 36 16,0-35-16,0-1 15,18 19-15,-1-19 0,19 36 16,-1-35-16,53 35 16,-53-36-16,89 19 15,-71-1 1,17-17-16,1-1 0,88 36 16,-71-35-16,18-1 15,105 1-15,-105 0 16,123-1-16,-123 1 15,18-18-15,-1 0 0,1 18 16,140-18 0,-140 17-16,17-17 0,-18 0 15,142 18-15,-142 0 16,1-18-16,17 0 0,-18 0 16,1 0-16,105 0 15,-123-18-15,0 18 0,-18-18 16,0 18-16,-17-17 15,-1-1-15,1 0 0,-1 1 16,-17-1-16,0 0 0,18-34 16,-36 16-16,18-52 15,-35 53 1,-18-18-16,0-35 16,0 35-16,-18 35 0,-17-52 15,17 52-15,1 0 16</inkml:trace>
  <inkml:trace contextRef="#ctx0" brushRef="#br0" timeOffset="30058.2824">18733 6879 0,'0'18'16,"0"35"-1,0-36 1,17 1-16,-17 0 0,0 35 15,18-36-15,17 18 16,-17-17-16,-1 0 16,72 17-16,-54-17 15,35-1-15,-17 1 0,18 0 16,17-1-16,71 36 16,-71-35-16,18-1 0,-18 1 15,18 0-15,106-1 16,-107-17-16,1 18 15,18-18-15,-19 0 0,125-18 16,-124 1-16,17-1 16,-17 18-16,0-18 15,0 18-15,17-17 0,1-1 16,-1 1-16,-17 17 0,17-18 16,107-17-16,-142 17 15,106 0-15,-124 1 16,19 17-16,-19 0 15,1-18-15,-18 18 0,0 0 16,-1 0-16,19-18 16,-53 18-16,-1-17 0,1-1 15,0 0-15,-1-17 16,-17 18-16,18-1 0,-18-17 16,0 17-16,0-35 15,0 35-15,0 1 16,0-1-16,0 1 15,0-1-15</inkml:trace>
  <inkml:trace contextRef="#ctx0" brushRef="#br0" timeOffset="30993.193">23989 6879 0,'0'18'0,"18"-18"15,-18 17 1,0 1 0,0 0-16,0-1 0,0 1 15,0 17 1,0-17-16,-18 0 0,18 34 15,-18-34-15,18 17 16,0 1-16,0-19 16,18 19-1,0-19-15,34 1 16,-16 0-16,17 17 16,-18-35-16,18 17 15,-18 1-15,18 0 0,71-1 16,-72-17-16,19 0 15,-18 18-15,17-18 0,1 0 16,0 18-16,-1-18 0,1 0 16,17 17-16,0-17 0,106 0 15,-88 0-15,0 0 16,0 0-16,123-17 16,-106 17-16,-17 17 15,18-17-15,87 18 16,-87-18-16,-1 18 0,-17-18 15,18 0-15,123 17 16,-124-17-16,0 0 16,-17 0-16,18 0 0,-18 0 15,-1 0-15,89-17 16,-105 17-16,69 0 16,-87 0-16,35-18 15,-71 0-15,0 1 16,1-1-16,-19 0 0,1 1 15,0-19-15,-1 1 0,1 0 16,-18 0-16,0-1 0,17 1 16,-17 0-16,-17-1 0,17-16 15,-18 16-15,-17-34 16,17 34-16,1 1 16</inkml:trace>
  <inkml:trace contextRef="#ctx0" brushRef="#br0" timeOffset="79369.7818">4798 10777 0</inkml:trace>
  <inkml:trace contextRef="#ctx0" brushRef="#br0" timeOffset="80142.836">4798 10777 0,'-18'0'16,"36"0"15,-1 0 94,-17 18-93,0 0 14,18-18-14,-18 17-1,18-17 31,-18 18-30,17-18 124,-17 18-140</inkml:trace>
  <inkml:trace contextRef="#ctx0" brushRef="#br0" timeOffset="86010.739">4833 10813 0,'0'-18'15,"18"18"79,-18 18-94,0-1 47,17-17-16,-17 18-15,0 0 0,0-1-1,18 1 1,-18-1-1,0 1 17,18-18-17,-18 18 1,0-1-16,0 1 16,17-18-1,-17 18-15,0-1 16,0 1-1,18 0-15,-18-1 16,0 1-16,0 0 16,0-1-16,18 1 15,-18-1 1,0 1-16,17 0 16,-17-1-16,18-17 15,-18 18-15,0 0 16,17-18-1,-17 17-15,0 1 16,18 0 0,-18-1-16,0 1 15,18-1-15,-18 1 16,0 0 0,0-1-16,17 1 15,-17 0-15,0-1 16,0 1-16,18 17 15,-18-17 1,0-1-16,0 1 16,18 0-16,-18-1 15,0 1 1,17 0 0,-17-1-16,0 1 0,0 17 15,0-17 1,0 0-16,18-1 0,-18 1 15,0-1-15,0 19 16,0-19-16,18 1 16,-18 17-16,0-17 15,17 0-15,-17-1 16,0 1-16,18-1 0,-1 1 16,-17 0-16,18 17 15,0-17-15,-18-1 16,17 19-16,-17-1 15,18-18-15,-18 19 16,18-19-16,-18 1 0,0 17 16,17 1-1,-17-19-15,18 1 0,-18 17 16,18 0-16,-18-17 16,0 35-16,17-35 15,-17-1-15,0 1 16,18 0-16,-18-1 15,0 1-15,18-1 0,-18 1 16,0 0-16,17-1 0,-17 1 16,18 0-16,-18-1 15,0 1-15,0 0 0,0-1 16,17 1-16,-17-1 16,0 1-1,0 0-15,0-1 0,18 1 16,-18 0-16,18 17 15,-1-17-15,-17-1 16,18 1-16,0 17 16,-1-17-1,1 17 1,-18-17-16,18-1 0,-18 1 16,0 0-16,17-18 0,1 35 15,-18-17 1,17-18-16,-17 17 0,0 1 0,18-1 15,0 1 1,-18 0-16,17 17 16,1-17-16,0-1 15,-18 1-15,17 17 16,1-35-16,0 18 16,-1-1-16,1 19 15,-1-19 1,1 19-16,0-19 15,-1 19 1,-17-19-16,18 1 16,0-18-16,-18 18 15,17-1 1,-17 1-16,18-1 16,0-17-16,-18 18 15,17 0 1,1-1-1,-18 1-15,18 0 16,-1-1-16,-17 1 16,18 0-16,-1-1 15,-17 1 1,18-18-16,0 35 16,-1-17-1,1-1-15,-18 1 16,18 0-16,-1-1 15,1 1-15,0 0 16,-1-1-16,1 1 16,-18-1-1,17 1-15,1 0 16,-18-1-16,18-17 16,-1 18-16,-17 0 15,18-1-15,0-17 16,-1 36-1,-17-19-15,36 1 16,-36 0-16,17-18 16,1 17-16,-1 1 15,-17-1 1,18-17-16,-18 18 0,18-18 0,-18 18 16,35-1-1,-35 1-15,35 0 16,-17-1-16,0 1 15,-18 0-15,35-1 16,-35 1-16,18-18 16,-1 17-1,1 1-15,-1 0 16,1-1-16,0-17 16,-1 18-16,1 0 15,-18-1-15,18-17 0,-1 18 16,1 0-1,0-18-15,-1 17 0,1-17 16,-18 18-16,17-18 0,1 0 16,0 17-16,-18 1 15,17-18-15,-17 18 0,36-18 16,-36 17 0,17-17-16,1 18 15,0-18-15,-1 18 16,-17-1-16,18-17 15,-1 18 1,1-18-16,0 18 16,-18-1-1,17-17 1,1 0-16,-18 18 16,18-18-16,-1 0 15,-17 18 1,18-18-1,-18 17-15,18-17 16,-1 0-16,-17 18 16,18-18-1,0 0 1,-1 17 0,1-17-1,-1 0 1,-17 18-16,18-18 15,0 0 1,-1 0 47,1 0-1,-18 18-46,18-18-1,-1 17 17,1-17-32,0 0 15,-1 18 1,1 0-16,-1-18 15,1 0-15,0 17 16,-1-17-16,1 18 16,0-18-1,-1 18 1,1-18 0,-18 17-16,18-17 15,-1 0-15,-17 18 16,18-18-1,-1 17-15,1-17 16,0 0-16,-18 18 16,17-18-16,1 0 0,0 18 15,-1-18-15,1 0 16,0 17 0,-1-17-1,1 0 1,0 0-16,-1 0 15,1 0 1,-1 0 0,1 0-16,-18 18 15,18-18-15,-1 0 16,1 0 0,0 0-1,-1 0 1,1 0-16,0 0 15,-1 0 1,1 0-16,-1 0 16,19 0-1,-19 0 1,1 18-16,0-18 16,-1 0-16,1 0 15,0 0-15,-1 0 16,1 0-1,-1 0 1,-17 17-16,18-17 16,0 0-1,-1 0 1,1-17 0,0 17-16,-1 0 15,1-18 1,17 0-16,-17 18 15,35-17-15,-36 17 16,19-18-16,-19 18 16,19 0-16,-19-18 0,36 18 15,-18-17-15,18 17 16,-35-18-16,17 18 16,18-17-16,-35 17 15,-1-18-15,19 18 16,-1 0-16,-17-18 0,-1 18 15,1 0-15,0 0 16,-1 0-16,1 0 16,0 0-16,-1 0 15,1 0 1,-18-17 15,17 17-15,1 0-1,0 0 1,-18-18 0,17 18-16,1-18 0,0 18 15,-1 0 1,1-17-16,0 17 16,-1 0-16,1 0 15,-1-18-15,1 18 16,0 0-16,-1 0 15,1-18 1,0 18-16,-1-17 16,1 17-1,0-18 1,-1 18-16,-17-17 0,35 17 16,-35-18-16,18 18 0,0-18 15,-1 18 1,1 0-16,0-17 15,-1 17-15,1 0 16,0-18-16,-1 18 16,1-18-1,-18 1-15,35 17 16,-17-18 0,-1 18-16,1-18 15,0 18-15,17-17 16,-17-1-16,17 18 15,-17-18 1,-1 18-16,18-17 16,-17 17-16,0 0 0,17 0 15,-17-18-15,-1 18 16,1 0-16,17 0 0,-17-17 16,17-1-1,-17 18-15,-1 0 0,19-18 16,-1 1-1,-17 17-15,-1 0 16,1-18-16,17 18 0,-17 0 0,-1-18 16,19 1-1,-19 17-15,1-18 0,0 18 16,-18-18-16,35 18 16,-17-17-16,-1-1 15,1 18-15,-1-17 0,1 17 16,0-18-16,-1 18 0,1-18 15,0 18 1,-1-17-16,1 17 0,17-18 16,-17 18-16,-1-18 15,1 18-15,0-17 0,-1 17 16,19-18 0,-19 18-16,19-18 15,-1 1-15,0-1 16,-17 1-16,-1 17 15,1-18-15,0 18 0,17-18 16,-17 18-16,17-17 16,-17 17-1,-1 0-15,18 0 16,-17 0-16,0 0 0,17-18 16,0 18-16,1-18 15,-19 1-15,36-1 16,-35 18-1,35-35-15,-36 35 16,19-18-16,-19 0 16,19 18-16,-19-17 0,1 17 15,17-18 1,-17 1-16,17-1 16,-17 18-16,-1-18 0,19 1 15,-19 17-15,1-18 16,17 0-16,-17 18 15,-1 0-15,-17-17 16,18 17-16,0 0 0,-1-18 0,1 18 16,35-35-1,-36 17-15,19 18 0,-19-17 16,54-19-16,-36 19 16,1-1-16,-1 0 15,0 1-15,-17-1 0,17 18 16,0-18-16,1 18 0,34-17 15,-17-1 1,-18 18-16,1-17 0,34-1 16,-35 18-16,-17 0 15,17-18-15,-17 18 0,0 0 16,-1-17 0,-17-1-1</inkml:trace>
  <inkml:trace contextRef="#ctx0" brushRef="#br1" timeOffset="95692.7648">4798 10918 0,'0'-17'0,"17"34"140,-17 1-109,18-18-31,-18 18 16,18-18-16,-18 17 16,0 1-1,0 0-15,17 17 32,-17-17-32,18-1 15,-18 1-15,0 0 16,0-1-16,18 1 15,-18-1-15,0 1 0,0 0 16,17 17 0,-17-17-16,0-1 15,18 1-15,-18 0 16,0-1-16,0 1 16,18-1-16,-18 1 15,0 0 1,17-1-16,-17 1 0,0 0 15,18 17 1,-18-17-16,17-1 0,-17 1 16,0 17-1,0-17-15,18-18 0,-18 17 16,0 19-16,18-1 16,-18-17-16,0-1 15,0 1-15,17 0 16,-17-1-16,0 1 0,18-1 15,-18 1-15,0 0 16,18-1-16,-18 19 16,0-19-16,17 1 15,-17 0-15,0-1 0,18 1 16,-18-1-16,0 19 16,18-1-16,-1 0 15,-17-17-15,0 0 16,18-18-16,-18 35 15,17-18-15,-17 19 16,18-19-16,-18 19 16,0-19-16,18 19 15,-18-19-15,17 19 16,-17-19-16,18 1 16,-18-1-16,18 1 15,-18 0-15,0-1 16,17 1-1,-17 0-15,0-1 16,18 1 0,-18 0-16,0-1 15,18-17-15,-18 18 0,0-1 16,17 1 0,-17 0-16,18 17 15,-18-17 1,18 17-1,-18-17-15,0-1 16,0 1-16,17-1 16,-17 1-16,0 17 15,18-35-15,-18 18 16,0 0-16,17 17 16,-17-17-16,0-1 15,18 19 1,-18-19-16,18 1 15,-18-1-15,17 1 16,-17 0-16,0-1 16,18 19-16,-18-19 15,18 1-15,-18 0 0,17-1 16,-17 1 0,0-1-16,18 1 15,-18 17-15,18-35 16,-18 18-16,17 17 15,1-17 1,-18 0-16,17-1 16,-17 1-16,0-1 0,18-17 0,-18 18 15,18 0-15,-18-1 16,0 1-16,17 0 16,1-1-16,-18 19 15,18-36-15,-18 17 16,0 1-16,17 0 15,-17-1 1,18 1-16,-18 17 16,18-35-16,-18 18 15,0-1-15,17 1 0,1 0 16,-18-1-16,17 1 16,1 0-1,-18-1-15,0 1 16,18-1-16,-1 1 15,-17 0-15,18-1 16,-18 1-16,18 0 0,-1-1 16,-17 1-1,18 0-15,-18-1 0,18-17 16,-18 18-16,17-1 0,-17 1 16,18 0-16,-18-1 15,18-17-15,-18 36 16,17-19-16,1 1 15,-1 0 1,1 17-16,0-35 16,-18 18-16,17-18 0,1 35 15,0-35-15,-1 35 16,1-17 0,0-1-16,-1 1 15,-17 0-15,18-18 0,-1 35 16,1-17-16,0-18 15,-1 35-15,1-18 16,0 19-16,-1-36 16,1 17-16,0 1 15,-1 0-15,1-1 0,17 19 16,-17-36-16,-18 17 16,17 1-16,19 17 15,-19-17-15,1-1 0,0 1 16,-1 0-16,19 17 15,-1-17-15,-18-1 16,19 19-16,-19-36 16,19 35-16,-1-18 15,0 19-15,-17-19 16,35 19 0,-36-36-16,1 17 0,17 1 15,-17 0-15,17-1 16,-17 1-16,35 17 15,-36-17-15,19-1 16,-19 1-16,19 0 0,-1-1 16,-17-17-1,-1 18-15,1-18 0,17 18 16,-17-1-16,17 1 16,0-18-16,-17 17 0,0-17 15,-1 18-15,36 0 16,-35-18-16,-1 0 15,19 17-15,-19-17 0,36 18 16,-35-18-16,-1 18 16,19-18-16,-19 0 0,1 17 15,35-17-15,-35 18 16,-1-18-16,1 18 0,35-18 16,-36 0-1,1 17-15,0-17 16,-1 0-16,1 18 0,17-18 0,1 0 15,-19 18-15,1-18 16,35 0 0,-36 0-16,1 0 0,17 17 15,-17-17-15,0 0 0,34 18 16,-34-18-16,0 17 16,17-17-16,18 18 15,-35-18-15,17 0 0,-17 0 16,17 0-16,35 0 15,-52 0-15,17 0 16,1 18-16,-1-18 0,35 0 16,-52 0-1,17 17-15,36-17 0,-36 0 16,36 18 0,-36-18-16,18 0 15,-18 18-15,36-18 16,-36 0-16,0 0 0,1 17 15,16-17 1,-16 18-16,-19-18 0,19 0 16,-1 18-16,18-18 15,-18 17-15,0-17 0,1 18 16,-19-18-16,54 0 16,-36 17-16,-17-17 0,17 0 15,0 0-15,18 18 16,-17-18-16,-19 0 15,18 0-15,18 18 16,-17-18-16,-19 0 16,19 0-16,-19 0 0,18 0 15,-17 17-15,0-17 0,17 0 0,18 0 16,-35 0 0,35 0-16,-18 18 15,-18-18-15,1 0 16,17 0-16,-17 0 0,35 18 15,-35-18-15,-1 0 16,18 0-16,-17 0 0,17 0 16,-17 17-16,0-17 0,17 0 15,-17 0-15,-1 18 0,36-18 16,-35 0-16,-1 0 16,19 0-16,-1 18 15,-17-18-15,17 0 0,-17 0 16,34 0-1,-16 0-15,-1 17 16,-17-17-16,17 0 0,-17 0 16,17 0-16,18 0 15,-36 0-15,19 0 0,17 0 16,-36 0 0,18 0-16,-17 0 15,17 0-15,-17 0 0,0 0 0,35 0 16,-36 0-16,19 0 15,-19 0-15,18 0 16,1 0-16,-19 0 16,1 0-16,35 18 15,-35-18-15,17 0 0,0 0 16,18 0 0,-18 0-16,1 0 0,-19 0 15,18 0-15,1 0 0,17 0 16,-36 0-16,19 0 15,-19 0-15,1 0 16,0 0-16,-1 0 16,1 0-16,-1 0 15,19 17 1,-19-17-16,1 0 16,0 0-16,-1 0 15,1 0-15,17 0 16,-17 0-16,-1 18 15,1-18 1,0 18-16,35-1 16,-36-17-16,19 0 0,-1 18 15,18-18-15,-18 0 16,0 0-16,1 0 0,-1 0 16,0 0-16,18 0 15,-35 0-15,-1 0 16,1 18-16,-18-1 31,18-17 0,-1 0 1,1 0-32,0 0 62</inkml:trace>
  <inkml:trace contextRef="#ctx0" brushRef="#br1" timeOffset="96609.2822">12629 15381 0,'0'0'15,"0"-18"1,36 18-1,-19-17-15,54-1 16,-36 18-16,0 0 16,1-17-16,17 17 15,-36 0-15,19 0 16,-36-18-16</inkml:trace>
  <inkml:trace contextRef="#ctx0" brushRef="#br1" timeOffset="96803.5474">12806 15046 0,'17'71'15,"-34"-142"-15,34 212 0,1-17 16,-18-54-16,18 54 16,-18-54-1,0-35-15,17 18 0,1-17 16,-18-19-16,18-17 15,-1-35-15</inkml:trace>
  <inkml:trace contextRef="#ctx0" brushRef="#br1" timeOffset="97143.0542">13070 15011 0,'0'0'15,"36"141"-15,-36-71 0,17 19 16,1 34-16,-18-70 16,18 0-16,-18-18 0,0 0 15,0-17-15,0 0 16,17-18-16,-17-18 16,0-17-16,0-36 15,0 36-15,0 0 16,0 17-16,0 0 0,18 1 15,-18 34 1,18 19 0,-1-1-16,1 0 15,17 18-15,-17-35 16,17 17-16,-17-17 16,-1-18-16,1 0 15,0 0-15,-1 0 0</inkml:trace>
  <inkml:trace contextRef="#ctx0" brushRef="#br1" timeOffset="97455.7464">13370 15540 0,'36'53'16,"-72"-106"-16,89 123 0,-18-52 0,18-18 15,-17 0-15,17 0 16,-36-18-16,1 1 15,-18-1-15,0 1 0,0-1 16,-18-17 0,1 17-16,-36 0 15,17 18-15,-17 0 16,36 0-16,-1 18 16,18 17-16,-17-17 0,17 0 0,0 17 15,35 18 1,-18-36-16,54 19 15,-36-19-15,1-17 0,-19 18 16,54-18-16,-36 0 16</inkml:trace>
  <inkml:trace contextRef="#ctx0" brushRef="#br1" timeOffset="97723.458">13723 15558 0,'-18'17'15,"18"18"1,0-17-16,18 17 16,-18-17-16,35 35 15,-17-35-15,17-18 16,-17 0-16,17 0 16,-17-18-16,-1 0 15,-17 1-15,0-19 0,-17-17 16,-1 36-16,1-36 15,-1 53-15,-17-18 16,17 18 0,36 18-1</inkml:trace>
  <inkml:trace contextRef="#ctx0" brushRef="#br1" timeOffset="97926.9986">14005 15646 0,'0'0'16,"-17"0"0,17-18-16,-18-17 15,18 17-15,0 1 16,0-19-16,18 19 16,-18-1-16,17 18 15,1 0 1,0 0-16,-18 18 0,35-1 15</inkml:trace>
  <inkml:trace contextRef="#ctx0" brushRef="#br1" timeOffset="98372.145">14129 15505 0,'0'35'16,"0"0"-16,0-17 0,0 52 15,0-34 1,17-19-16,19 19 16,-19-19-16,19 1 15,-19-18-15,19-35 16,-36 17-16,17-35 16,1 35-16,-18 1 15,0-1-15,0 0 0,0 1 16,0 34-1,17 19-15,-17-1 16,0 0-16,0 18 16,18 0-16,-18 0 0,0 53 15,18-53-15,-18-18 16,0 0-16,0-17 0,-36 17 16,36-17-16,-35-18 15,18 0-15,-1-18 16,-17-35-1,35 18-15,0 0 0,35-53 16,0 52-16,0 1 16,1-18-16,52-17 15,-35 34-15,0 1 0,17 0 16,-52 17-16,0 18 16</inkml:trace>
  <inkml:trace contextRef="#ctx0" brushRef="#br0" timeOffset="111516.913">11994 12965 0,'-17'0'0,"17"17"15,17 1 1,-17 0-16,18 17 16,-18-18-16,18 19 15,-18-19-15,0 1 0,0 0 16,-18-36 15,-17-35-15,17 18-16,18 0 0,-17-54 15,-1 54-15,18-18 16,18 35-16,-1-17 16,1 18-16,17 17 15,-17 17-15,35 1 16,-36-1-16,36 19 16,-35-19-16,-1 19 15</inkml:trace>
  <inkml:trace contextRef="#ctx0" brushRef="#br0" timeOffset="112191.8291">12277 13018 0,'0'0'0,"17"0"15,1-18 1,17 18-16,-35-18 15,36 1-15,-36-1 16,17 0-16,-34 1 16,-1 17-1,-17 0-15,17 0 0,0 17 16,-17 19-16,17-19 16,18 1-16,-17 0 15,17-1-15,17 1 0,19 17 16,-1-17-16,-17-18 15,17 17-15,35-17 16,-34 0-16,-1 0 16,0 0-16,-17 0 0,0-17 0,-1 17 15,1-18-15,-18-17 16,0 17-16,0 1 16,0-1-16,-18 18 15,18-18-15,-17 18 16,-1 18-16,0 17 15,18-17-15,0 17 16,18-17-16,0 17 16,-1-35-16,1 0 15,-1 0-15,19 0 16,-19-18-16,1 1 0,-18-1 16,0-17-16,0 17 15,-18 1-15,18-1 16,-17 0-16,17 36 15,0 17 1,0-17-16,17-1 0,19 36 16,-19-35-1,19-18-15,-19 18 0,18-18 16,-17 0-16,0 0 0,17 0 16,-17-18-16,-1 0 15,-17-17-15,-17 17 16,17-17-16,-18 0 0,0 0 15,-17-54 1,17 36-16,1 1 0</inkml:trace>
  <inkml:trace contextRef="#ctx0" brushRef="#br0" timeOffset="112347.7208">12753 12594 0,'18'71'0,"-36"-142"0,0 54 0,18-1 16,18 36-16,0 17 16,-1 0-1,1 18-15,-18 0 0,35 35 16,-17-35-16,-18 0 15,17 0-15,1-18 0,0 0 16,-1 18-16,1-35 16,0-18-16,-1 0 15</inkml:trace>
  <inkml:trace contextRef="#ctx0" brushRef="#br0" timeOffset="112491.9901">13070 12965 0,'0'17'16,"0"-34"-16,18 52 0,-18 0 16,0-17-16,18-1 15,-18 1-15,35 0 16,-17-18-16</inkml:trace>
  <inkml:trace contextRef="#ctx0" brushRef="#br0" timeOffset="112619.9241">13053 12823 0,'0'0'15,"0"-17"-15,17 17 16,1 0 0</inkml:trace>
  <inkml:trace contextRef="#ctx0" brushRef="#br0" timeOffset="112764.628">13229 12929 0,'35'0'15,"-70"0"-15,88 0 0,0 0 16,-35 0-16,17-17 16,-35-1-16,18 18 15,-18-18-15</inkml:trace>
  <inkml:trace contextRef="#ctx0" brushRef="#br0" timeOffset="112964.1577">13282 12629 0,'0'0'15,"0"53"-15,0-17 0,0 17 0,0 17 16,0-17-1,18 0-15,-18-18 0,0 18 16,0-18-16,35 36 16,-17-53-16,-1-1 0,1-17 15</inkml:trace>
  <inkml:trace contextRef="#ctx0" brushRef="#br0" timeOffset="113380.8181">13511 12982 0,'0'36'16,"0"-19"-16,-17 1 16,34 35-1,-17-36-15,36 1 16,-19 0-16,19-18 16,-19-18-16,1 0 15,0 1-15,-1-19 16,-17 19-16,18-1 0,-1 1 15,-17 34 1,18 18 0,0 1-16,-1 52 15,1-53-15,-18 18 0,0-18 16,0 18-16,0 18 16,-18-36-16,1 0 15,-1-17-15,-35 17 16,-17-17-16,52-36 15,0 1-15,18-1 0,0-17 16,18-36 0,17 18-16,53-35 15,-35 35-15,53-17 16,-53 34-16,-18 1 16,-17 17-16,0 18 0</inkml:trace>
  <inkml:trace contextRef="#ctx0" brushRef="#br0" timeOffset="118715.4688">11465 12400 0,'0'0'0,"18"0"31,0 18-15,-18-1-16,17-17 0,1 18 16,-1 0-16,1-1 15</inkml:trace>
  <inkml:trace contextRef="#ctx0" brushRef="#br0" timeOffset="118842.315">11624 12400 0,'0'18'16,"0"-36"-16,0 53 16,18-17-16,17 0 15</inkml:trace>
  <inkml:trace contextRef="#ctx0" brushRef="#br0" timeOffset="119443.543">14023 12453 0,'0'18'16,"-18"-1"-1,18 1 1,-17 17-16,-1 1 15,18-19-15,0 1 16,18-18-16</inkml:trace>
  <inkml:trace contextRef="#ctx0" brushRef="#br0" timeOffset="119576.898">14217 12506 0,'-18'35'15,"1"-17"-15,-1 0 0,0 34 16,18-34 0,0 0-16</inkml:trace>
  <inkml:trace contextRef="#ctx0" brushRef="#br0" timeOffset="142266.3381">20937 9895 0,'18'0'62,"-18"18"-46,0 0-1,18-18 1,-18 17 0,17 1-1,-17 0-15,18-18 16,-18 17-1,18 1-15,-18 0 16,17-1 0,-17 1-1,18-1-15,-18 1 16,0 0 0,17-18-16,-17 17 0,0 1 15,18 0-15,-18-1 16,18 1-16,-18 0 15,17-1 1,-17 1-16,0-1 0,0 1 16,18 0-1,-18-1-15,0 1 0,18-18 16,-18 18-16,0 17 16,17-17-16,-17-1 0,0 1 15,18 0 1,-18-1-16,0 1 0,18-18 15,-18 17-15,0 19 16,17-19-16,-17 1 16,0 0-16,18 17 15,-18-17-15,0-1 16,0 18-16,18-17 0,-18 17 16,0-17-1,17 0-15,-17-1 0,18 19 16,-18-19-16,0 1 0,17 17 15,1-17-15,-18-1 16,18 19-16,-18-19 16,17 1-16,-17 0 0,18-1 15,0 19 1,-18-19-16,17 1 0,-17-1 16,18 36-16,0-35 15,-18 0-15,17-1 16,-17 1-16,18 0 0,-1 17 15,-17-18-15,18 19 16,0-19 0,-18 1-16,17 0 15,-17-1-15,18-17 0,-18 18 0,18 17 16,-1-17 0,-17-1-16,18 1 0,-18 0 0,18-1 15,-1 1 1,-17 0-16,18-1 0,-18 1 15,17-18-15,1 35 16,0-17-16,-18 0 0,17-1 16,1 1-16,0-1 15,17 36 1,-17-35-16,-1 0 0,1 17 16,0-17-16,17 34 15,-18-34 1,1 0-16,0-1 0,-1 1 15,1 17-15,0-17 0,-1 0 16,19 17-16,-19 0 16,36 0-16,-35-17 15,-1 17-15,1-17 16,0 0-16,-1-1 0,1 19 0,17-1 16,-17 0-1,-1-17-15,1 17 0,0-17 16,-1-1-16,19 36 15,-19-18-15,19-17 0,-19 0 16,1 17-16,0-17 0,17 35 16,-18-36-1,1 1-15,35 35 16,-35-36-16,-1 1 0,19 35 16,-19-35-16,1-1 15,-1 19-15,1-19 0,0 1 16,17 35-1,-17-36-15,17 19 16,-17-19-16,17 36 16,-18-35-16,19 35 15,-19-36-15,19 19 16,-19-19-16,1 1 16,0 0-16,-1-1 0,1 1 15,0-1-15,-1 19 16,1-19-16,-1-17 0,1 18 15,0 0-15,17 17 16,-17-17-16,17 17 16,-17-17-16,-1-1 15,1 1 1,-1 17-16,1-17 16,17-1-16,-17 1 15,0 0-15,-1-1 16,1 1-16,0 0 15,-1-1-15,1 1 16,-1-18-16,1 17 0,-18 1 16,18 0-16,17-1 15,-17 1-15,-1 17 16,1-35-16,-18 18 16,35 17-16,-17-35 15,-18 18-15,18-1 0,-1 1 16,1-18-16,-1 35 15,1-17-15,0-18 0,-1 18 16,1-1-16,17 1 16,-17 0-16,0 17 15,-1-17-15,1-18 16,-1 17-16,1 1 0,0-18 16,-1 17-16,1 1 0,35 0 15,-35-1 1,-1-17-16,1 18 0,17 0 15,-17-1-15,17 1 16,-17 0-16,-1-18 0,1 17 16,35 1-16,-35-1 15,-1 1-15,1-18 0,17 18 16,18-1 0,-35 1-16,-1 0 0,19-18 15,16 35 1,-34-35-16,17 18 0,-17-1 0,0-17 15,17 18-15,-17-1 0,34 1 16,-16 0-16,-1-18 16,-17 17-16,35 1 15,-36 0-15,19-1 16,-1 1 0,0 0-16,-17-1 0,17-17 0,-17 18 15,-1 0-15,36-1 16,0 1-1,-18-1-15,-17 1 0,17-18 16,36 35-16,-54-35 16,19 18-16,-1 0 0,0-18 15,18 17 1,-17 1-16,-19 0 0,18-18 16,1 17-16,17 1 15,-18-1-15,0-17 0,-17 18 16,17-18-16,18 18 15,-18-1-15,1-17 0,-19 18 16,18-18-16,18 18 16,-17-1-16,34 1 15,-52-18-15,17 0 16,0 18-16,1-18 0,-19 17 16,54-17-1,-36 18-15,-17-18 0,17 0 16,0 17-16,-17-17 0,53 18 15,-54-18-15,18 0 16,-17 18-16,53-18 16,-54 0-16,19 17 0,-19-17 15,1 0-15,35 18 16,-36-18-16,1 0 16,17 18-16,-17-18 0,35 0 15,-35 0-15,34 17 16,-16-17-16,-1 0 15,-17 0-15,52 18 16,-35-18-16,1 0 16,17 18-16,-18-18 15,0 0-15,36 0 16,-36 0-16,-17 17 0,52-17 16,-52 0-1,17 0-15,0 18 0,-17-18 16,17 0-16,36 18 15,-36-18-15,18 0 16,-18 17-16,36-17 16,-36 0-16,1 18 0,-1-18 15,-18 0-15,19 17 16,-1-17-16,-17 0 0,35 18 16,-18-18-16,-18 18 15,54-1 1,-53-17-16,17 18 0,18-18 15,-36 0-15,19 18 0,-19-18 16,36 17 0,-35-17-16,0 18 0,35-18 15,-36 0-15,18 18 16,-17-18-16,0 0 0,17 0 16,18 17-1,-35-17-15,17 0 16,0 18-16,-17-18 0,-1 0 15,19 0-15,-1 17 16,-17-17-16,-1 0 0,1 0 16,-1 0-1,-34-17 32,-1 17-47</inkml:trace>
  <inkml:trace contextRef="#ctx0" brushRef="#br0" timeOffset="191145.8853">1217 4763 0,'-18'0'16,"1"0"-16,-1 0 0,1 0 16,-1 0-16,0 17 15,1 1-15,-19-1 0,19 19 16,-19 17-16,19 0 0,-36 70 15,18-52-15,17 105 16,18-105-16,0 17 16,35 53-1,1-71-15,-1 1 0,18-36 16,0 18-16,0-18 0,70-17 16,-70-18-16,70-18 15,-52 1-15,-18-19 16,17-16-16,-17 16 15,-17-17-15,-1-17 0,0-1 0,-17-17 16,-1 0-16,-34-89 16,-18 89-16,-54-70 15,19 87-15,17 18 16,-71 0-16,54 53 16,-36 18-1,71-1-15,-18 1 16</inkml:trace>
  <inkml:trace contextRef="#ctx0" brushRef="#br0" timeOffset="192074.0737">7938 4939 0,'-36'-35'0,"72"70"0,-89-88 15,35 53-15,-17-18 0,-1 18 16,1 0-16,17 36 16,-17-1-16,18 18 15,-1 0-15,0 70 16,18-52-16,36 70 15,-1-88-15,53 35 16,-35-53-16,0-17 0,70 0 16,-52-36-1,-18-17-15,35-36 16,-53 18-16,-17 0 0,0 0 16,-18-17-16,-36-54 15,1 71-15,-18 0 0,0 18 16,-53-18-1,36 53-15,-18 18 16,52 0-16,19-1 0,17 1 16</inkml:trace>
  <inkml:trace contextRef="#ctx0" brushRef="#br0" timeOffset="192957.1244">13247 4904 0,'-35'-36'15,"-1"19"-15,19-1 0,-54 0 16,36 18-16,-36 18 16,36 0-16,0 17 15,-1 36-15,19 52 16,17-35-16,17-17 15,19-1-15,-1 19 0,71 16 16,-36-52-16,1-35 16,-1 0-16,89-18 15,0-53-15,-88 0 16,17-71 0,-53 54-16,-35-54 15,-18 54-15,-35-1 0,1 1 16,-19-1-16,0 18 0,-70-17 15,71 52-15,17 0 16,-35 36 0,70 0-16,0-18 0</inkml:trace>
  <inkml:trace contextRef="#ctx0" brushRef="#br0" timeOffset="193852.6695">18733 5027 0,'0'0'15,"0"-35"-15,0 17 16,-36-17 0,19 35-16,-54-18 15,36 18-15,-36 36 16,36-1-16,-36 53 15,54-17-15,-1-19 16,0 72-16,36-71 16,0 0-16,35 0 0,35 0 15,-35-36-15,17 1 16,-17-18-16,53-35 16,-53 17-16,-18-17 15,1-1-15,-36-16 0,0-1 16,-18-71-16,0 54 15,-35-1-15,-35-52 16,35 70-16,0 17 16,18 19-16,0-19 0,-1 36 15,19 0-15,-1 0 0,1 0 16</inkml:trace>
  <inkml:trace contextRef="#ctx0" brushRef="#br0" timeOffset="213071.6491">26917 15469 0,'18'-17'32,"-1"17"-17,-17-18 1,0 36 15,18-18-15,0 0-1,-1 0 1,1 0-16,-1-18 16,1 18-1,0 0-15,-1 18 16,1-18-16,-18 17 15,35 1-15,-17-18 16,17 18 0,0-18-16,-17 0 15,17 0-15,-17 0 16,0 0-16,17 0 0,-17 0 16,-1 0-16,36 0 15,-35 0-15,35 0 16,-18 17-16,-17-17 0,52 0 15,-35 0 1,1 0-16,34 18 16,-34-18-16,-19 0 0,18 0 15,-17 0-15,35 0 16,-35 0-16,17 0 0,-17 0 16,-1 0-16,36 18 15,-35-18-15,-1 0 16,19 0-16,-19 0 15,19 17-15,-1-17 16,-17 0-16,17 0 16,18 18-1,-36-18-15,19 0 16,-19 17-16,19-17 0,-19 0 0,36 0 16,-35 0-16,52 18 15,-52-18-15,17 0 16,-17 0-16,17 0 15,0 18-15,-17-18 0,35 0 16,-18 0-16,18 0 16,-35 0-16,52 17 15,-34-17-15,-1 0 16,0 0-16,18 18 16,-18-18-16,1 0 15,-1 18-15,18-18 16,-36 0-16,19 0 0,-19 0 15,19 0-15,-19 0 0,1 0 16,17 0-16,-17 17 16,17-17-1,-17 0-15,-1 0 16,-34 0 62,-18 0-62,17 0-16,0-17 15,-52 17-15,-19-18 16,37 18 0,-107-18-16,106 18 15,-35 0 1,35-17-16,-53 17 15,71 0-15,-18 0 16,17 0-16,-69-18 16,69 18-16,-17 0 0,-52 0 15,52 0-15,-35 0 16,35 0-16,17 0 16,-52 0-16,53 0 15,-36 18 1,36-18-16,0 0 0,17 0 15,-17-18-15,0 18 0,-18-18 16,35 18-16,-35-17 16,18 17-16,-18-18 15,35 18-15,-17-17 16,17 17-16,1 0 16,-19 0-16,19 0 0,-1 0 15,0 0-15,-17 0 16,18 0-16,-1 0 15,0 0-15,1 0 16,-1-18 0,0 18-16,1 0 15,-1 0 1,0 0 0,1 0-16,-1 0 15,1 0 1,-1 0-16,0 0 15,1 0 1,-1 0 31,0 0-16,36 0 0,0 0-15,-18-18-16,17 18 0,1 0 16,0 0-16,17 0 15,0 0-15,18 18 16,0-18-16,35 18 16,-35-18-16,18 0 15,-18 0-15,17 0 0,18 0 0,53-18 16,-70 18-1,-1 0-15,54 0 16,-71 0-16,0 0 0,0 0 16,0 18-16,35-1 15,-35 1-15,-18-18 0,18 17 16,-18-17-16,53 18 16,-52 0-16,-1-18 15,18 0-15,-18 0 0,53 0 16,-35 0-16,-17 0 15,-1 0-15,0 0 16,0 0-16,-17 0 0,53 0 16,-54 17-16,18-17 15,1 0-15,-1 0 16,-17 0-16,-1 0 16,1 0-16,0 0 0,-1 0 0,1 0 15,0 0 1,-1 0-16,1 0 47,-1 0-32,1 0 1,-36 0 46,1 0-46,-1 0 0,1 0-16,-19 0 15,1 0-15,17 0 16,-17 0-16,0 0 0,-1 0 0,-16 0 16,16-17-16,1 17 15,-18-18 1,18 18-16,17 0 0,1 0 15,-1 0-15,0 0 0,1 0 16,-19 0-16,1 0 16,17 0-16,-34 0 15,16 0-15,19 0 0,-19 0 16,19 0-16,-36-18 16,17 18-16,19 0 15,-18 0-15,17 0 0,-17 0 16,-1 0-1,19 0-15,-19 0 0,19 0 16,-18 0 0,17 0-16,-35 0 15,35 0-15,-35 0 16,36 0-16,-1 0 16,-17 0-16,17 0 0,1-17 0,-19 17 15,19-18 1,-19 18-16,19-17 15,-19 17-15,19 0 16,-1 0-16,-17-18 16,17 18-16,1 0 0,-1 0 15,-35 0 1,0 0-16,36 0 16,-19 18-16,1-18 0,0 0 15,-1 0-15,1 0 0,-71-18 16,71 0-16,-71 1 15,53-1 1,0 0-16,18 18 16,-18-35-16</inkml:trace>
  <inkml:trace contextRef="#ctx0" brushRef="#br0" timeOffset="213722.9028">27093 15487 0,'-17'0'15,"-1"0"-15,-35-18 16,36 18-16,-19-17 16,1 17-16,-53-18 15,52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5694" y="4026189"/>
            <a:ext cx="6609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Residual Networks (</a:t>
            </a:r>
            <a:r>
              <a:rPr lang="en-US" sz="6600" dirty="0" err="1"/>
              <a:t>ResNets</a:t>
            </a:r>
            <a:r>
              <a:rPr lang="en-US" sz="6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Residual block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48889"/>
              </p:ext>
            </p:extLst>
          </p:nvPr>
        </p:nvGraphicFramePr>
        <p:xfrm>
          <a:off x="6263649" y="769382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6309933" y="82110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9933" y="11944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9933" y="155269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75688" y="1312039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8837" y="1132195"/>
                <a:ext cx="564706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37" y="1132195"/>
                <a:ext cx="564706" cy="381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76258" y="1127313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258" y="1127313"/>
                <a:ext cx="784317" cy="381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699516" y="1334316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83790" y="1320674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7769"/>
              </p:ext>
            </p:extLst>
          </p:nvPr>
        </p:nvGraphicFramePr>
        <p:xfrm>
          <a:off x="5229032" y="770244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5275316" y="82197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75316" y="119533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5316" y="155356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4944" y="4476614"/>
                <a:ext cx="323806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4" y="4476614"/>
                <a:ext cx="3238066" cy="413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39337" y="4474167"/>
                <a:ext cx="215411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37" y="4474167"/>
                <a:ext cx="2154116" cy="41331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39827" y="4474167"/>
                <a:ext cx="3468194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27" y="4474167"/>
                <a:ext cx="3468194" cy="413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23576" y="4474167"/>
                <a:ext cx="2154116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576" y="4474167"/>
                <a:ext cx="2154116" cy="413318"/>
              </a:xfrm>
              <a:prstGeom prst="rect">
                <a:avLst/>
              </a:prstGeom>
              <a:blipFill>
                <a:blip r:embed="rId7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49945" y="853869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45" y="853869"/>
                <a:ext cx="784317" cy="3811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79CDFE-1E3B-4A2D-86E8-ACFB883CD883}"/>
                  </a:ext>
                </a:extLst>
              </p14:cNvPr>
              <p14:cNvContentPartPr/>
              <p14:nvPr/>
            </p14:nvContentPartPr>
            <p14:xfrm>
              <a:off x="196920" y="196920"/>
              <a:ext cx="11982600" cy="583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79CDFE-1E3B-4A2D-86E8-ACFB883CD8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560" y="187560"/>
                <a:ext cx="1200132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3" grpId="0"/>
      <p:bldP spid="26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Residual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20581"/>
              </p:ext>
            </p:extLst>
          </p:nvPr>
        </p:nvGraphicFramePr>
        <p:xfrm>
          <a:off x="2304783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2351067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51067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51067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19020" y="1895020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3401" y="1645219"/>
                <a:ext cx="439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1" y="1645219"/>
                <a:ext cx="4395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28876" y="1605219"/>
                <a:ext cx="775084" cy="541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876" y="1605219"/>
                <a:ext cx="775084" cy="541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82890" y="191729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755150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22416"/>
              </p:ext>
            </p:extLst>
          </p:nvPr>
        </p:nvGraphicFramePr>
        <p:xfrm>
          <a:off x="1352772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>
          <a:xfrm>
            <a:off x="1399056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99056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399056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4485"/>
              </p:ext>
            </p:extLst>
          </p:nvPr>
        </p:nvGraphicFramePr>
        <p:xfrm>
          <a:off x="3213817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val 45"/>
          <p:cNvSpPr/>
          <p:nvPr/>
        </p:nvSpPr>
        <p:spPr>
          <a:xfrm>
            <a:off x="3260101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0101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0101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691280" y="190451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72356"/>
              </p:ext>
            </p:extLst>
          </p:nvPr>
        </p:nvGraphicFramePr>
        <p:xfrm>
          <a:off x="4168768" y="1353225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4215052" y="14049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15052" y="177832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15052" y="213654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627410" y="1904517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30190"/>
              </p:ext>
            </p:extLst>
          </p:nvPr>
        </p:nvGraphicFramePr>
        <p:xfrm>
          <a:off x="5105363" y="1354342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val 55"/>
          <p:cNvSpPr/>
          <p:nvPr/>
        </p:nvSpPr>
        <p:spPr>
          <a:xfrm>
            <a:off x="5151647" y="140606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51647" y="17794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51647" y="213765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563540" y="1905634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77034"/>
              </p:ext>
            </p:extLst>
          </p:nvPr>
        </p:nvGraphicFramePr>
        <p:xfrm>
          <a:off x="6061740" y="1348191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val 60"/>
          <p:cNvSpPr/>
          <p:nvPr/>
        </p:nvSpPr>
        <p:spPr>
          <a:xfrm>
            <a:off x="6108024" y="13999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08024" y="177328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108024" y="213150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99670" y="1899483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6761"/>
              </p:ext>
            </p:extLst>
          </p:nvPr>
        </p:nvGraphicFramePr>
        <p:xfrm>
          <a:off x="6976444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val 65"/>
          <p:cNvSpPr/>
          <p:nvPr/>
        </p:nvSpPr>
        <p:spPr>
          <a:xfrm>
            <a:off x="7022728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2728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22728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435800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91509"/>
              </p:ext>
            </p:extLst>
          </p:nvPr>
        </p:nvGraphicFramePr>
        <p:xfrm>
          <a:off x="7913502" y="1353287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Oval 70"/>
          <p:cNvSpPr/>
          <p:nvPr/>
        </p:nvSpPr>
        <p:spPr>
          <a:xfrm>
            <a:off x="7959786" y="14050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59786" y="17783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59786" y="213660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371930" y="1904579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21965"/>
              </p:ext>
            </p:extLst>
          </p:nvPr>
        </p:nvGraphicFramePr>
        <p:xfrm>
          <a:off x="8858105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val 75"/>
          <p:cNvSpPr/>
          <p:nvPr/>
        </p:nvSpPr>
        <p:spPr>
          <a:xfrm>
            <a:off x="8904389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04389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04389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9308063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98943"/>
              </p:ext>
            </p:extLst>
          </p:nvPr>
        </p:nvGraphicFramePr>
        <p:xfrm>
          <a:off x="9763014" y="1352363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Oval 80"/>
          <p:cNvSpPr/>
          <p:nvPr/>
        </p:nvSpPr>
        <p:spPr>
          <a:xfrm>
            <a:off x="9809298" y="140408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809298" y="177745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809298" y="213568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0183155" y="1903655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39356" y="3032151"/>
            <a:ext cx="3829773" cy="3383273"/>
            <a:chOff x="1139356" y="2775301"/>
            <a:chExt cx="3829773" cy="3383273"/>
          </a:xfrm>
        </p:grpSpPr>
        <p:grpSp>
          <p:nvGrpSpPr>
            <p:cNvPr id="11" name="Group 10"/>
            <p:cNvGrpSpPr/>
            <p:nvPr/>
          </p:nvGrpSpPr>
          <p:grpSpPr>
            <a:xfrm>
              <a:off x="1139356" y="3149749"/>
              <a:ext cx="3829773" cy="3008825"/>
              <a:chOff x="797637" y="2959947"/>
              <a:chExt cx="3829773" cy="300882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96230" y="2959947"/>
                <a:ext cx="3631180" cy="2808032"/>
                <a:chOff x="1847050" y="3912102"/>
                <a:chExt cx="2321718" cy="1567525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2015254" y="3912102"/>
                  <a:ext cx="650" cy="156752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847050" y="5330613"/>
                  <a:ext cx="2321718" cy="33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158436" y="5507107"/>
                <a:ext cx="1306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layers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-44901" y="3999661"/>
                <a:ext cx="2146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training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error</a:t>
                </a: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639422" y="2775301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Plain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10650" y="3030285"/>
            <a:ext cx="3829773" cy="3385139"/>
            <a:chOff x="6810650" y="2773435"/>
            <a:chExt cx="3829773" cy="3385139"/>
          </a:xfrm>
        </p:grpSpPr>
        <p:grpSp>
          <p:nvGrpSpPr>
            <p:cNvPr id="88" name="Group 87"/>
            <p:cNvGrpSpPr/>
            <p:nvPr/>
          </p:nvGrpSpPr>
          <p:grpSpPr>
            <a:xfrm>
              <a:off x="6810650" y="3155818"/>
              <a:ext cx="3829773" cy="3002756"/>
              <a:chOff x="797637" y="2959947"/>
              <a:chExt cx="3829773" cy="300275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996230" y="2959947"/>
                <a:ext cx="3631180" cy="2808032"/>
                <a:chOff x="1847050" y="3912102"/>
                <a:chExt cx="2321718" cy="1567525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2015254" y="3912102"/>
                  <a:ext cx="650" cy="156752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847050" y="5330613"/>
                  <a:ext cx="2321718" cy="33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/>
              <p:cNvSpPr txBox="1"/>
              <p:nvPr/>
            </p:nvSpPr>
            <p:spPr>
              <a:xfrm>
                <a:off x="2158436" y="5501038"/>
                <a:ext cx="1306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layers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-44901" y="3999661"/>
                <a:ext cx="2146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training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error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8210722" y="2773435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entury Schoolbook" charset="0"/>
                  <a:ea typeface="Century Schoolbook" charset="0"/>
                  <a:cs typeface="Century Schoolbook" charset="0"/>
                </a:rPr>
                <a:t>ResNet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105B44-13A4-416C-949D-C6534B6217E7}"/>
              </a:ext>
            </a:extLst>
          </p:cNvPr>
          <p:cNvSpPr txBox="1"/>
          <p:nvPr/>
        </p:nvSpPr>
        <p:spPr>
          <a:xfrm>
            <a:off x="0" y="659217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[He et al., 2015. Deep residual networks for image recognition]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40C910-E081-4B1B-AB50-027F6615762D}"/>
                  </a:ext>
                </a:extLst>
              </p14:cNvPr>
              <p14:cNvContentPartPr/>
              <p14:nvPr/>
            </p14:nvContentPartPr>
            <p14:xfrm>
              <a:off x="317520" y="279360"/>
              <a:ext cx="10338120" cy="554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40C910-E081-4B1B-AB50-027F66157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160" y="270000"/>
                <a:ext cx="10356840" cy="55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0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80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Residual block</vt:lpstr>
      <vt:lpstr>Residual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187</cp:revision>
  <dcterms:created xsi:type="dcterms:W3CDTF">2017-07-10T20:19:53Z</dcterms:created>
  <dcterms:modified xsi:type="dcterms:W3CDTF">2017-10-16T00:03:18Z</dcterms:modified>
</cp:coreProperties>
</file>