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38:34.80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17180 3528 0,'-17'0'16,"17"-18"0,35 18-1,-17 0-15,17 18 16,-18-18-16,1 35 16,-18 0-16,0 36 15,0-53-15,-18 52 16,18-52-16,-17 35 15,34-36-15,1 1 16,0-18-16,35-18 16,-36 1-1</inkml:trace>
  <inkml:trace contextRef="#ctx0" brushRef="#br0" timeOffset="349.8662">17551 3598 0,'-18'18'0,"36"-36"0,-36 54 16,36-1-1,-1 0-15,-17 0 16,36 1-16,-19-19 0,19 54 16,-19-36-16,18 0 15,-35-17-15,0 0 16,-17-18-1,-18 0-15,17 0 16,0-36-16,1 1 16,-1-18-1,18 18-15,0 0 0,0 17 16,18-52-16,-1 34 16,-17-17-16,0 36 15,0-1-15,-17 0 16,-1 1-16,0 34 15,1-17 1,17 18-16</inkml:trace>
  <inkml:trace contextRef="#ctx0" brushRef="#br0" timeOffset="527.1617">17939 3722 0,'0'0'16,"17"17"-16,1 1 0,0 0 16,-1-1-16,1-17 15,0 18-15,17-18 16</inkml:trace>
  <inkml:trace contextRef="#ctx0" brushRef="#br0" timeOffset="677.0599">18062 3651 0,'0'0'0,"0"18"0,-17 35 15,-1-36-15,0 36 16,18-35-16,0 0 16,0-1-16,18 1 0,0-18 15</inkml:trace>
  <inkml:trace contextRef="#ctx0" brushRef="#br0" timeOffset="923.2156">18168 3528 0,'35'0'16,"-17"0"-1,0 0 1,-18 17-16,0 19 15,0-19-15,-36 36 16,36-17-16,-17 16 16,17-34-16,0 0 0,17 17 15,1-35-15,17 18 16,1-18 0,-19 0-16,1 0 15,17 0-15</inkml:trace>
  <inkml:trace contextRef="#ctx0" brushRef="#br0" timeOffset="1306.7056">18415 3634 0,'0'0'0,"-18"0"16,36 17-1,0 19 1,-1-19-16,1 18 15,17-17-15,0 35 16,1-18-16,-19 18 16,1-35-16,-18 17 15,-18-17-15,-17-18 16,17 0 0,-17-36-1,35 19-15,-17-54 16,17 36-16,17 0 0,-17 17 15,35-35-15,-17 18 16,0 0 0,-18 17-16,-18 0 15,0 18 1,1 0-16,-1 0 16,1 18-16,17 0 15</inkml:trace>
  <inkml:trace contextRef="#ctx0" brushRef="#br0" timeOffset="1511.7666">18750 3669 0,'18'0'15,"-1"18"-15,-17-1 16,18-17-16,17 35 15,-17-17-15,0 0 0,17-1 16,-17-17-16,17 18 16,-35 0-16,17-18 15</inkml:trace>
  <inkml:trace contextRef="#ctx0" brushRef="#br0" timeOffset="1677.5906">18962 3581 0,'-35'88'15,"70"-176"-15,-88 229 0,18-71 16,17-34-16,0 34 16,18-35-16,0-17 0,36 0 15</inkml:trace>
  <inkml:trace contextRef="#ctx0" brushRef="#br0" timeOffset="1979.5811">19315 3475 0,'0'35'15,"-18"-17"-15,0 35 16,-17 35-16,17-35 15,18 0-15,0 17 16,18-34-16,17 16 16,-17-52-16,35 0 15,-35 0-15,34-35 16,-52 18-16,0-19 16,0 19-16,0-1 0,-35 0 15,-18-17-15,18 35 16,-18 0-1,18 0-15,35 18 0</inkml:trace>
  <inkml:trace contextRef="#ctx0" brushRef="#br0" timeOffset="2201.5114">19650 3545 0,'0'0'0,"-18"18"16,0 17 0,1 1-16,-1 17 15,18-18-15,18 0 16,-1-17-16,36-1 16,-35 1-16,35-18 15,-35 0-15,-1-18 16,18 18-16,-35-17 0</inkml:trace>
  <inkml:trace contextRef="#ctx0" brushRef="#br0" timeOffset="2345.036">19808 3687 0,'0'0'15,"0"105"-15,0-52 0,0 35 16,0-52-1,0-19-15,0 19 16,-17-19-16</inkml:trace>
  <inkml:trace contextRef="#ctx0" brushRef="#br0" timeOffset="14214.2311">16298 6668 0,'18'0'31,"0"0"-31,17 17 15,18 1 1,-36-1-16,19 1 0,-1 17 16,-17 1-1,-18-19-15,0 36 16,-18-35-16,18 17 16,-18-17-16,18-1 0,18 1 15,0 0-15,-1-18 16,36 0-1,-35-18-15,-1 18 16</inkml:trace>
  <inkml:trace contextRef="#ctx0" brushRef="#br0" timeOffset="14554.0754">16757 6773 0,'-18'0'15,"18"18"-15,0 0 16,18 35-16,-18-36 15,18 1-15,17 35 16,0 0 0,-17-36-16,-1 19 0,1-19 15,-18 1-15,0-1 16,0 1-16,-35-18 16,17 0-16,1-18 15,-1 18-15,0-17 16,1 17-16,-1-35 15,36 17-15,-18 0 0,17-17 16,1 17-16,35-52 16,-36 52-16,-17-17 0,18 0 15,-18 17-15,-18-17 16,1 35-16,-1 0 0,1 0 16,-1 17-1,0 1-15</inkml:trace>
  <inkml:trace contextRef="#ctx0" brushRef="#br0" timeOffset="14958.7248">17145 6862 0,'0'17'16,"0"1"-1,35 35-15,-35-36 16,36 19-16,-19-19 16,18 19-16,-17-19 15,0-17-15,-1 0 16,1 0-16,0 0 15,-18-17-15</inkml:trace>
  <inkml:trace contextRef="#ctx0" brushRef="#br0" timeOffset="15099.5296">17233 6950 0,'-17'88'0,"34"-176"0,-52 211 16,35-70-16,0-18 15,18-17-15</inkml:trace>
  <inkml:trace contextRef="#ctx0" brushRef="#br0" timeOffset="15431.5087">17445 6809 0,'0'0'16,"18"17"-16,-1 1 0,1 0 15,-1-18-15,-17 17 0,18 18 16,-18-17-16,0 0 15,0-1-15,-18 1 0,18 0 16,-17-1 0,17 1-16,17 17 15,1-17-15,17-18 16,-17 17-16,0-17 16,-1 0-16,1 0 0,0-17 15</inkml:trace>
  <inkml:trace contextRef="#ctx0" brushRef="#br0" timeOffset="15837.5402">17780 6826 0,'0'0'0,"-18"0"0,18 18 15,-17-18-15,17 18 16,0-1-16,0 18 16,0-17-16,17 17 0,1 18 15,-18-35-15,18 35 16,-1-36-16,1 19 16,-18-19-1,0 1-15,-18-18 16,1 0-1,-19-35-15,1-1 16,35 19-16,-18-1 16,18-35-16,0 36 15,18-19-15,0 19 16,17-19-16,-35 19 16,35-1-16,-35 36 31,-17-1-16</inkml:trace>
  <inkml:trace contextRef="#ctx0" brushRef="#br0" timeOffset="16098.8978">17992 6985 0,'35'35'16,"-17"-35"-16,-1 18 0,36 0 15,-35-1-15,-1-17 16,1 18-16,0-18 15</inkml:trace>
  <inkml:trace contextRef="#ctx0" brushRef="#br0" timeOffset="16255.3447">18133 6914 0,'0'18'0,"0"17"16,0-17-16,-35 35 15,35-18-15,-18 0 16,0-17-16,18 17 16,18-35-1</inkml:trace>
  <inkml:trace contextRef="#ctx0" brushRef="#br0" timeOffset="16449.8479">18292 6914 0,'0'36'0,"0"-72"0,17 89 0,-17-17 16,0-1-16,0 35 16,0-34-16,18 17 15,-18-36-15,17-17 16</inkml:trace>
  <inkml:trace contextRef="#ctx0" brushRef="#br0" timeOffset="16693.2201">18503 6914 0,'18'18'16,"-36"-36"-16,53 36 0,-17-18 0,0 0 15,-1 18-15,-17-1 16,0 1-16,-17 35 16,-1-35-16,18-1 15,-18 1-15,18-1 16,0 1-16,18 0 16,0-18-1,17-18-15,-17 0 16,-1 18-16</inkml:trace>
  <inkml:trace contextRef="#ctx0" brushRef="#br0" timeOffset="16967.0485">18803 6950 0,'-18'17'0,"18"1"16,0 0-1,18-1-15,0-17 16,-1-17 0,1 17-16,0-18 15,-18 0-15,0 1 16,0 34 0,17 19-1,1-1-15,0 18 16,-18-36-16,35 36 15,0-53-15</inkml:trace>
  <inkml:trace contextRef="#ctx0" brushRef="#br0" timeOffset="17800.4813">27023 9966 0,'0'18'0,"53"52"15,-18 1-15,53 70 16,-35-71-16,0 1 15,0 17-15,0-17 16,0-1-16,0 1 0,0-18 0,17 0 16,18 35-1,-35-71-15,-35 1 0,17 0 16,-17-18-16,-18-18 16,-53-35-1</inkml:trace>
  <inkml:trace contextRef="#ctx0" brushRef="#br0" timeOffset="18107.0709">26935 10566 0,'-36'-18'0,"36"0"16,-17-17-16,17-35 15,0 17-15,0 0 0,0 0 16,0 0-16,0-18 16,0 18-16,0 1 0,0 16 15,0 1-15,0 17 0,0 1 16,17 17-16,36 0 16,-17 17-16,34 1 0,71 53 15,-70-54 1,17 1-16,-18-1 15,1 1-15,0 0 0,-18-18 0,35 17 16</inkml:trace>
  <inkml:trace contextRef="#ctx0" brushRef="#br0" timeOffset="19197.8862">28416 8573 0,'0'17'16,"36"36"-1,-1-18-15,35 54 16,-17-37-16,0 1 16,53 53-16,0 0 15,-53-71-15,53 18 16,-71-35-16,0 0 16,0-18-16,-17 0 15,-18-18-15,-35-17 16</inkml:trace>
  <inkml:trace contextRef="#ctx0" brushRef="#br0" timeOffset="19491.6051">28416 9013 0,'-17'-17'16,"34"34"-16,-34-52 0,17 0 0,0-36 16,0 18-16,0 1 15,-18 16-15,0-17 0,18 0 16,-17-17-16,17 52 16,-18 1-16,18-1 0,18 0 15,-1 18-15,54 18 16,-1 0-16,72-1 15,-54 1-15,0-18 16,0 0-16,-17 0 0,52-18 16</inkml:trace>
  <inkml:trace contextRef="#ctx0" brushRef="#br0" timeOffset="24542.3135">13600 7885 0,'0'-36'16,"-18"36"-16,0-17 15,1-1-15,-36 0 16,35 18-16,-35 18 16,18-18-16,17 18 0,1 17 15,17-17-15,-18-1 16,36 36-16,-1-35 16,36 17-16,-18-17 15,1-1-15,17 19 16,-36-19-16,1 1 0,0 17 15,-18-17 1,0-1-16,0 1 0,-18-18 16,-17 18-16,17-18 15,-17 17-15,-1-17 0,-34 18 16,52-18-16,1 18 16</inkml:trace>
  <inkml:trace contextRef="#ctx0" brushRef="#br0" timeOffset="25446.9037">13811 8008 0,'0'-18'16,"-17"18"-16,-1 18 16,0 0-16,1-1 15,-1 1-15,18 17 16,-18 1-16,18-1 0,18 18 15,0-36-15,-1 1 16,1 0-16,0-18 0,17 0 16,-17 0-16,52-36 15,-52 19-15,-1-19 0,-17 19 16,0-18-16,0-1 0,-17 19 16,17-19-16,-18 19 0,0 17 15,1-18-15,-1 36 16,18-1-1,0 19-15,0-19 0,18 19 16,-1-19-16,19 18 0,17 1 16,-18-19-16,18-17 15,-36 18 1,-17-36 0,-17 18-1,-1 0 1,36-17 31,-18-1-32,17 0-15,-17 1 16,18-1-16,-18 1 0,18-19 16,-1 19-1,1 17-15,-18 17 16,18-17-16,17 18 15,-35 0-15,18-1 0,-1-17 16,-17 18-16,18-18 16,-36 0 15,18-18-15,18 18-16,0-17 15,-1 17 1,1 35-1,-1-18-15,1-17 0,0 18 16,17 0-16,-17-18 0,17 0 16,0 0-16,18-36 15,-18 19-15,-17-1 0,17-17 16,1-18 0,-36 35-16,0 1 0,0-1 15,0 0-15,-36 18 16,19 0-16,-1 18 15,0 0-15,18 35 16,0-18-16,0-17 16,18 17-16,0-18 0,52 19 15,-17-19-15,35-17 16,-52-17-16,-1 17 16,0-18-16,-17 18 0,-1-18 15,-34 18 1</inkml:trace>
  <inkml:trace contextRef="#ctx0" brushRef="#br0" timeOffset="30981.6828">2681 13212 0,'0'0'0,"18"0"0,17 17 15,71-17 1,-36 0-16,124 0 16,-70 0-16,17-17 0,0 17 15,18 0-15,158-18 16,-140 18-16,176-18 16,-159 18-16,158 0 15,-193 18-15,-35 0 0,87 17 16,-123 0-1,-35-17-15,0-1 0,-17 1 16,-1-18-16,-18 0 16</inkml:trace>
  <inkml:trace contextRef="#ctx0" brushRef="#br0" timeOffset="36848.5421">18891 6826 0,'-35'0'16,"17"0"-16,-17 0 16,17 0-16,1 0 15,-1 18 1,18 0-16,0 17 16,18-18-16,-18 1 15,17 0-15,1-1 0,17 19 16,1-19-1,17-17-15,-18 0 16,-18 0-16,36-17 16,-35-1-16,-18 0 0,18-35 15,-18 36 1,0-1-16,-36-35 16,19 36-16,-19-1 15,1 18-15,0 0 16,0 18-16,17-18 15,18 17-15,-18-17 0,18 18 16,18-18-16</inkml:trace>
  <inkml:trace contextRef="#ctx0" brushRef="#br0" timeOffset="37387.3952">18962 7073 0,'0'0'0,"0"-17"16,0-1-1,0 0 17,-18 18-17,1 0-15,-1 18 0,0 0 16,1-1-16,17 1 15,-18 35-15,18-36 16,18 36-16,17-35 16,-17 0-16,52-1 15,-35-17-15,1 0 0,52 0 16,-71-17 0,19-19-16,-19 19 15,-17-1-15,0 0 16,-17 1-16,-1-19 0,-17 19 0,-36-18 15,36 17-15,-36 18 16,54-18 0,-18 18-16,-1 0 15,36 18-15,-17 0 16</inkml:trace>
  <inkml:trace contextRef="#ctx0" brushRef="#br0" timeOffset="47442.1955">16457 9843 0,'18'-18'31,"17"0"-31,0 18 16,18 18-16,-35 0 15,-1 17-15,1-18 0,-18 19 16,0 34-16,0-34 16,-35 16-1,35-16-15,-18-1 16,18-17-16,18-18 0,-1 17 16,1-17-16,53 0 15,-18 0-15,17-17 16</inkml:trace>
  <inkml:trace contextRef="#ctx0" brushRef="#br0" timeOffset="47796.7565">16916 9878 0,'0'0'16,"-18"0"-16,0 0 15,18 17-15,18 1 0,17 35 16,-17-35-16,70 52 15,-53-52 1,1-1-16,-1 36 0,-17-35 16,-18 35-1,-18-53-15,-35 18 16,18-1-16,-18-34 16,18 17-16,-1-36 15,36 19-15,0-1 0,18-35 16,0 18-1,35-36-15,-36 36 16,18 0-16,-17 17 0,17-17 16,-35-18-1,0 35-15,-17 1 16,-1 34 0,0-17-16,18 18 0</inkml:trace>
  <inkml:trace contextRef="#ctx0" brushRef="#br0" timeOffset="48153.1713">17410 9984 0,'17'0'15,"1"0"1,17 35-16,-17-17 16,35 17-1,-36-18-15,1 1 16,0 0-16,-1-18 16</inkml:trace>
  <inkml:trace contextRef="#ctx0" brushRef="#br0" timeOffset="48313.7898">17586 9966 0,'-35'71'16,"70"-142"-16,-88 159 0,35-53 0,18 1 16,0-19-16,0 1 15,18-18-15,0 0 16</inkml:trace>
  <inkml:trace contextRef="#ctx0" brushRef="#br0" timeOffset="48542.1829">17674 9860 0,'0'0'0,"18"-17"0,17 17 16,0 0-16,-17 0 15,17 17 1,-17 1-16,-18 35 15,0-36-15,0 19 0,0-19 16,-18 1-16,1 35 16,17-36-16,0 19 15,0-19-15,0 1 0,17 0 16,36-18 0,-18 0-16,-17-18 0</inkml:trace>
  <inkml:trace contextRef="#ctx0" brushRef="#br0" timeOffset="48904.6454">17992 9843 0,'0'17'16,"35"36"0,-35-35-16,35 52 15,-17-34 1,0-1-16,-1-18 0,1 36 15,-18-17-15,0-19 16,0 1-16,-35-18 16,17 0-16,-17-18 15,17-17 1,0 17-16,36-17 16,-18 0-16,18 17 0,-1-17 15,19 17-15,-19-17 0,36-18 16,-35 35-16,-18 1 15,0-18 1,0 17-16,-18 0 16,0 1-16,1 17 15,-1 0-15,1 17 0,-1 1 16,18 0-16,18-18 16</inkml:trace>
  <inkml:trace contextRef="#ctx0" brushRef="#br0" timeOffset="49154.6537">18380 9984 0,'17'35'0,"-34"-70"0,52 70 0,-35-17 16,35-18 0,-17 17-16,0-17 0,17 18 15,-18-18-15,19 0 16</inkml:trace>
  <inkml:trace contextRef="#ctx0" brushRef="#br0" timeOffset="49371.4317">18591 9878 0,'-17'0'15,"34"0"-15,-52 0 0,17 35 16,18 0-1,-17 1-15,17-1 0,0 18 16,0-18-16,0 0 0,0 18 16,0-17-16</inkml:trace>
  <inkml:trace contextRef="#ctx0" brushRef="#br0" timeOffset="51190.4298">18874 9684 0,'-18'-18'15,"36"36"-15,-36-54 0,18 19 16,18 17-16,-1-18 15,1 18-15,0 0 0,17 0 16,0 18 0,-35-1-16,0 19 0,0-1 15,0 0-15,-18 36 16,1-53-16,-1 17 16,1-18-16,-1 19 0,18-19 15,0 1-15,18 0 0,70 35 16,-53-36-1,18 1-15,-18-1 16,-17 1-16,-18 0 16,0-1-16,-53 1 15,18 0-15,-18-1 16,0 1-16,18 0 0,-18-1 16,17-17-16,1 0 0,0 0 15,35-17 1</inkml:trace>
  <inkml:trace contextRef="#ctx0" brushRef="#br0" timeOffset="51462.4824">19156 9843 0,'0'0'0,"53"0"0,-36 17 15,36 1-15,-35 17 16,0 0-16,-18 1 16,0-1-16,0 0 15,-18 0-15,0 1 0,-17 17 16,17-53-16,18 35 16,0-17-16,18-18 15,35 17-15,-18 1 16,1-18-16,34 0 15,-52 0-15</inkml:trace>
  <inkml:trace contextRef="#ctx0" brushRef="#br0" timeOffset="52864.3696">13600 10601 0,'-53'-53'16,"35"35"-16,-17 18 0,-53-17 15,35 34-15,17 1 16,1 0-16,0 17 15,35-17-15,0-1 16,17 1-16,1 17 0,53 0 16,-18-17-16,35 17 15,-35-17 1,-18 0-16,-17-1 0,-1-17 16,1 18-16,-36 17 15,-17-35-15,0 18 0,-54-1 16,19 1-1,35-18-15,-1 0 16,36-18-16,36 18 16</inkml:trace>
  <inkml:trace contextRef="#ctx0" brushRef="#br0" timeOffset="53710.6059">13776 10724 0,'0'-17'15,"-18"17"-15,1 0 0,-1 17 16,0 1-16,-17 17 16,35 1-16,0-1 15,0-17-15,18 17 0,-1-18 16,36 19 0,-35-36-16,53 0 15,-36-18-15,0-17 16,-17 0-16,-18 17 0,0-17 15,0-1-15,0-17 16,-18 36-16,0-1 16,18 1-16,0 34 15,0 1-15,18 52 16,17 1 0,-17-53-16,0 17 0,17 0 15,-17 0 1,-18-52-1,0-1 1,-18-17-16,18 17 16,0 1-16,18 17 0,-18-18 15,17 18 1,1 0-16,17 18 16,-35-1-16,35 1 15,-35-1-15,-17-17 31,-1-17-15,18-1-16,0 1 0,0-1 16,18 0-16,-1 1 15,1-1-15,17 18 16,-17 0-16,-18 18 0,18-18 16,-18 17-16,17 1 0,-17 0 15,18-1-15,0 1 16,-1-18-1,18 0-15,-17 0 16,17 0-16,1 0 0,17 0 16,-36 0-16,18-18 15,-17 1-15,17-1 16,-17 0-16,17-17 16,-35 17-16,0-17 0,0 17 15,-17-17-15,-1 18 16,0 17-16,1 0 15,-1 0-15,0 17 0,1 36 16,-1-18-16,18-17 0,35 53 16,-17-36-1,17-18-15,71 36 16,-53-35-16,35 0 16,-35-18-16,-17 0 0,-19 0 15,18 0-15,-35-18 0,0 0 16,-35 1-1</inkml:trace>
  <inkml:trace contextRef="#ctx0" brushRef="#br0" timeOffset="66956.0125">17268 12806 0,'-17'0'15,"34"0"16,36 35-31,-17-35 16,-19 18-16,19-1 0,-19 1 16,1 17-16,-18-17 15,-18 35-15,18-18 16,-17 0-16,-1-17 16,0 0-16,18-1 0,0 19 15,18-36-15,35 17 16,-35-17-16,17 0 15</inkml:trace>
  <inkml:trace contextRef="#ctx0" brushRef="#br0" timeOffset="68268.9117">17833 12859 0,'0'0'0,"0"-18"0,0 0 15,-18 1 1,18-1-16,-17 18 31,17 18-31,0-1 16,0 19-16,17 17 15,-17-36-15,18 19 0,17 17 16,-17-36 0,17 1-16,-17 17 0,-1 0 15,1-17 1,-18 0-16,-18-18 15,-17 0 1,17 0-16,1-18 16,-1 18-16,1-18 0,-1 18 15,18-35-15,0 17 16,18-17-16,-1 18 16,1-1-16,35-35 15,-36 18-15,19-18 16,-36 17-16,0 19 0,0-1 15,-18 1 1,18-1-16,-18 18 0,1-18 16,-1 18-16,18 18 15</inkml:trace>
  <inkml:trace contextRef="#ctx0" brushRef="#br0" timeOffset="68702.8055">18221 12965 0,'18'17'15,"-1"1"-15,19 0 16,-19-1-16,18 18 16,-17-17-16,0 0 15,-1-1-15,1 1 16</inkml:trace>
  <inkml:trace contextRef="#ctx0" brushRef="#br0" timeOffset="68857.9755">18380 12876 0,'-36'71'0,"72"-142"0,-89 177 16,35-35-16,1-36 15,17-17-15,0 35 16,17-36-16</inkml:trace>
  <inkml:trace contextRef="#ctx0" brushRef="#br0" timeOffset="69113.7289">18450 12753 0,'36'-18'0,"-72"36"0,107-36 16,-36 18-16,-17 0 0,-1 0 15,1 18-15,0 0 0,-18 17 16,-18 18 0,18-36-16,-18 19 0,18-1 15,-17-17-15,17 35 16,0-36-16,17 1 15,1-18-15,17 0 16,1 0 0,-19-18-16</inkml:trace>
  <inkml:trace contextRef="#ctx0" brushRef="#br0" timeOffset="69503.8215">18838 12823 0,'0'0'15,"0"-17"-15,-17 17 0,17-18 16,-18 18 0,18 18-16,0-1 15,35 36-15,-17-17 16,17 34-16,-17-34 16,17 16-1,-17-34-15,-18 0 16,0-1-16,0 1 0,0 0 15,-18-18-15,1-18 16,-1-17 0,0 17-16,18-35 15,0 36-15,0-19 0,18 19 16,0-36-16,-1 35 16,18 0-16,-17-35 15,0 18-15,-18 18 16,-18-19-1,0 36-15,1 0 16,-1 0-16,-17 0 16,17 0-16,-17 18 15</inkml:trace>
  <inkml:trace contextRef="#ctx0" brushRef="#br0" timeOffset="70092.1459">19191 12912 0,'18'0'15,"-18"17"-15,35 1 16,0 0 0,-17-1-16,0 1 15,17 0-15,-17-18 0,17 35 16,-18-35-16,-17 17 15,0-34-15</inkml:trace>
  <inkml:trace contextRef="#ctx0" brushRef="#br0" timeOffset="70253.6298">19385 12876 0,'-17'71'15,"34"-142"-15,-52 160 0,0-19 16,35-52 0,0-1-16,0 19 0</inkml:trace>
  <inkml:trace contextRef="#ctx0" brushRef="#br0" timeOffset="70648.847">19614 12700 0,'0'0'16,"53"0"-16,-35 0 0,17 35 15,-17-17-15,-18 0 16,0 17-16,0-18 0,-18 19 15,1-19-15,17 1 16,0 0 0,17-18-16,1 17 15,17-17 1,0 0-16,1 18 16,-1-18-16,-17 18 15,-18-1-15,0 1 16,0 0-16,-53 17 0,35-18 15,-17 1-15,17-18 0,-35 18 16,36-1 0,34-34-1,1 17 1,-18-18-16</inkml:trace>
  <inkml:trace contextRef="#ctx0" brushRef="#br0" timeOffset="70980.8399">20038 12647 0,'0'0'16,"35"18"-16,-17-18 0,35 35 15,-36-17-15,1 35 16,0-36-16,-18 18 16,-18 1-16,18-1 15,-35 0-15,35-17 16,-18-18-16,18 18 0,0-1 16,35 1-1,-17-18-15,52 0 16,-17 18-16,18-18 15,-36 0-15,-17 17 16,-1-17-16</inkml:trace>
  <inkml:trace contextRef="#ctx0" brushRef="#br0" timeOffset="103354.3694">4374 11853 0,'36'0'16,"-19"0"-16,1 0 0,0-17 16,-1 17-16,-34-18 140,-19 18-140,19 0 16,-19 0-16,1 0 0,-53 0 16,35 18-16,0-18 15,-70 0 1,52 0-16,1 0 0,-1 0 15,0 0-15,-17 0 0,-70 0 16,87 0-16,-17 0 16,0 0-16,17 0 0,-88 0 15,89 0 1,17 0-16,0 0 0,0 0 16,0 0-16,18 0 0,-53 0 15,52 0-15,1 0 16,0 0-16,-1 0 15,19 0-15,-1 17 16,1 1-16,-1 0 16,0-18-16,18 35 15,0-17-15,0-1 16,0 18-16,0 1 16,0-1-16,0 53 15,0-35-15,0 18 0,0-1 16,0 1-16,0 52 15,0-52-15,0-1 16,0-17-16,0 0 0,0 53 16,0-53-16,18-18 15,-18 1-15,0-19 0,18 1 16,-1 17 0,-17-17-16,35-1 15,-17-17-15,35 0 16,-18 0-16,36 0 15,-36-17-15,18 17 0,35 0 16,-35 0 0,0 0-16,0 17 0,0 1 15,17-18-15,54 35 16,-54-35-16,72 18 16,-54-18-16,0 18 0,-17-18 15,17 0-15,-18 17 16,107-17-16,-107 0 15,107 18-15,-107-18 16,18 17-16,71-17 16,-88 0-16,17 0 15,-18 0-15,-17 0 0,88-17 16,-88 17-16,0 0 16,53 0-16,-53 0 15,-18 0-15,1 0 16,17-18-16,-18 18 0,35-17 15,-34 17-15,-1 0 0,0-18 16,0 18-16,18 0 16,-35 0-16,0 0 15,17 0-15,0 18 16,-17-1-16,-1 1 16,1-18-1,-36 0 16,1 0-15,-1 0 0,18-18-1,0 1-15,0-19 16,0 19-16,0-1 16,0-35-16,0 18 15,0 0-15,0-18 0,0-36 16,18-34-1,-18 70-15,0-18 16,0 19-16,17-54 16,1 53-16,-18 18 0,35-71 15,-35 53-15,18-18 16,-18 18-16,0 18 16,0-18-16,0 0 15,0 36-15,0-1 16,-18 0-16,18 1 15,-17-1-15,17 0 16,-18 1 0,18-1-16,-18 18 0,-17-18 15,0 1 1,0 17-16,-18 0 0,0 0 16,-35 0-16,-106 35 15,70-35-15,-140 35 16,122-35-16,-140 36 15,141-36-15,0 0 16,0 0-16,17 17 0</inkml:trace>
  <inkml:trace contextRef="#ctx0" brushRef="#br0" timeOffset="110067.1806">17357 13458 0,'17'0'47,"19"0"-32,-1 0-15,35 0 16,-17 0-16,0 18 0,0-18 16,18 0-16,17 18 0,88-18 15,-87 0-15,105 0 16,-89 0 0,-16 0-16,105 0 15,-106 0-15,-18-18 16,1 18-16,-18 0 0,-18 0 15,0-18-15,1 18 0,-19 0 16,-34 0 15,-1-17-31,0 17 16,1 0-16,-1-18 16,0 1-16,18-19 15,0 19-15,36-19 16,-36 1-16,17 17 0,1-17 15,0 0-15,-1 0 0,1-18 16,0 0-16,-1 0 16,18-53-16,-35 35 15,18-34-15,-18 69 16,0-52-16,0 71 16,0-36-1,-18 35-15,18 0 16,0 1-16,-17 17 15,17-18 1,-18 18-16,1 0 16,-1-18-1,-17 18-15,17 0 16,0 0-16,-52 0 16,35 0-16,-18 0 0,0 0 15,-88 0 1,70 18-16,-17-18 0,0 0 15,-1 0-15,-140 0 16,123 0-16,-17 0 0,-106 0 16,123 0-16,18 0 15,17 0-15,0 18 0,18-18 16,1 35 0,34-17-16,0 17 15,18-17-15,18-1 0,-18 1 16,18 17-16,-1-17 15,-17-1 1,0 1 0,-17 0-16,17-1 15,-18 36-15,18-35 16,0 17-16,0 18 0,0-18 16,18 18-16,-1 53 15,-17-53-15,0 0 0,18 0 16</inkml:trace>
  <inkml:trace contextRef="#ctx0" brushRef="#br0" timeOffset="112924.7051">13635 13406 0,'-53'0'0,"35"0"16,1 0-16,-19 17 15,19 1-15,-1-1 0,18 19 16,0-1 0,0 0-16,35 18 15,-17-17-15,17-19 0,36 54 16,-36-54-16,0 1 15,-17 17-15,0-17 0,-1-18 16,-17 35-16,-17-35 16,-36 18-1,35-1-15,-52 1 16,52-18-16,-17 0 16,17 0-16,0 18 0</inkml:trace>
  <inkml:trace contextRef="#ctx0" brushRef="#br0" timeOffset="113793.8802">13952 13564 0,'0'0'15,"-35"18"-15,17-18 0,1 18 16,-18 35-16,35-18 15,0 35-15,17-52 16,1 17-16,17-17 16,-17 0-16,52-1 15,-52-17-15,35 0 16,-36-17-16,1-19 16,-18 19-16,0-19 15,0 19-15,0-19 0,-18-16 16,1 16-16,-18 1 15,35 17-15,0 36 16,0 0-16,0-1 16,17 36-16,18 35 15,-35-52-15,18-1 0,0 0 16,-1 18 0,1-35-16,0-1 0,-18-34 15,17-19 1,-17 1-16,0 18 15,0-54-15,0 36 16,18-1 0,0 36-16,-1 18 15,-17 0 1,18 17-16,-18-17 16,18 17-16,-1-35 15,1 0 1,-1-18-1,1-17-15,-18 17 16,18-17-16,-18 17 16,17 1-16,-17-1 0,18 18 15,-18 35 1,18-17-16,-18 0 16,17 17-16,1 18 15,17-35-15,18 17 16,-18-18-16,-17-17 0,53 0 15,-36 0 1,-18-17-16,19 17 0,-1-18 16,-17 1-16,17-36 15,-17 35-15,-1-17 16,-17 17-16,-17 0 16,-1 1-16,0 17 15,1 0-15,-19 0 0,1 35 16,17-17-16,18-1 15,0 1-15,18 17 16,17-17-16,54 17 16,-54-35-16,53 18 15,-35-18-15,-18 17 16,18-17 0,-35 0-16</inkml:trace>
  <inkml:trace contextRef="#ctx0" brushRef="#br0" timeOffset="114877.5884">13776 14376 0,'0'0'0,"-18"0"16,1 0-16,-36 17 15,35 1-15,-35 17 16,53 1-16,-17-19 0,17 18 16,35 36-1,0-36-15,36 1 16,-36-1-16,0-18 0,18 19 16,-35-36-16,-1 17 15,-17 1-15,-17-18 0,-1 18 16,-35-1-16,18-17 15,-36 0 1,36 18-16,0-18 16,35-18-16,18 18 15</inkml:trace>
  <inkml:trace contextRef="#ctx0" brushRef="#br0" timeOffset="115072.5845">14146 14482 0,'0'0'0,"-17"0"0,34 0 16,1 17-16,35-17 15,-35 18 1,17-18-16</inkml:trace>
  <inkml:trace contextRef="#ctx0" brushRef="#br0" timeOffset="115188.3557">14182 14676 0,'35'17'0,"-70"-34"16,105 34-16,-17-17 15,0 0-15,18 0 16</inkml:trace>
  <inkml:trace contextRef="#ctx0" brushRef="#br0" timeOffset="115422.8491">14799 14323 0,'0'17'16,"0"36"-16,0-17 16,0 52-16,18-35 15,-1 53-15,1-54 16,0 1-16,-1-17 16,1-1-16,-18 0 0,18 1 15</inkml:trace>
  <inkml:trace contextRef="#ctx0" brushRef="#br0" timeOffset="116027.3744">14199 14482 0,'0'17'16,"18"-17"-16,17 18 16,1-18-1,16 0-15,-34 17 16,35-34-16</inkml:trace>
  <inkml:trace contextRef="#ctx0" brushRef="#br0" timeOffset="145346.8092">2611 13776 0,'-18'18'15,"18"-1"1,18-17-1,-1 18-15,1-18 16,17 18-16,0-18 0,1 0 16,70 17-1,-54-17-15,125 0 16,-71 0-16,17 0 16,18-17-16,18 17 0,-18 0 0,35 0 15,-17 0-15,176 17 16,-158-17-16,193 35 15,-193-35-15,211 18 16,-194 0-16,17-18 16,1 17-16,176-17 15,-194 0-15,-18 0 0,-17 0 16,0 0-16,106 18 16,-177 0-16,0-18 15,-18 17-15,1 1 0,0 17 16,-36-17-16,-35-1 15,-35 36-15,-1-35 16</inkml:trace>
  <inkml:trace contextRef="#ctx0" brushRef="#br0" timeOffset="148056.9478">26688 12682 0,'0'-17'31,"35"-19"-16,0 1-15,0 0 16,54-53-16,-36 35 16,17-18-16,89-52 15,-71 35-15,18-1 0,141-105 16,-124 71-16,195-124 16,-142 123-1,-17-17-15,17 0 0,1-18 16,-18 18-16,140-158 15,-140 157-15,-18 1 0,0 18 16,89-89-16,-142 124 16,-18 17-16,-17 18 15,18-52-15,-53 69 16,-18-17-16,0 36 16,0-18-16,-18 17 15,18 0-15</inkml:trace>
  <inkml:trace contextRef="#ctx0" brushRef="#br0" timeOffset="148316.6375">29951 9208 0,'0'0'0,"53"-18"0,106-35 15,-89 35-15,18 1 0,-17 17 16,52-18-16,-87 18 16,-1 35-1,-53 1-15,-35 52 16,0-18-16,0-17 0,1 18 16,-19-18-16,18 17 0,18 1 15,-18-18-15,18 17 0,17 1 16</inkml:trace>
  <inkml:trace contextRef="#ctx0" brushRef="#br0" timeOffset="148844.7683">26793 12171 0,'-17'17'31,"-18"36"-15,17-17-16,-35 70 16,35-54-16,1 19 15,-1-18-15,0 0 0,18-18 16,18 0-16,17 1 0,1-19 16,52 1-16,-35-18 15,70-18 1,-70 18-16,35 0 15,-52 0-15,-19 0 16</inkml:trace>
  <inkml:trace contextRef="#ctx0" brushRef="#br0" timeOffset="149895.2163">24395 11483 0,'17'0'15,"1"0"-15,35 18 16,0-18-16,53 0 15,-54 0-15,19 0 16,-18 0-16,17-18 0,19 18 16,-54 0-16,18 0 15,-35 0-15</inkml:trace>
  <inkml:trace contextRef="#ctx0" brushRef="#br0" timeOffset="150369.1796">25224 11042 0,'-18'0'15,"36"0"1,17 0 0,-17 0-1,52 0-15,-35 0 16,1 0-16,17 0 0,-18 0 15,53 0-15,-70 0 16,17 0-16,-35 18 0,18-18 16</inkml:trace>
  <inkml:trace contextRef="#ctx0" brushRef="#br0" timeOffset="150960.4716">26158 9843 0,'0'-18'16,"53"18"0,-17 0-16,52 0 15,-35 0-15,70 0 16,-52-18-16,70 18 16,-88-17-16,70 17 15,-87-18-15,17 18 16,-36 0-16,-17-18 15</inkml:trace>
  <inkml:trace contextRef="#ctx0" brushRef="#br0" timeOffset="151474.9025">27446 8431 0,'-18'0'15,"36"0"-15,-53 0 0,52 0 16,19 0 0,17 18-16,53-18 15,-36 18-15,18-18 16,-17 0-16,52 0 15,-87 17-15,-1-17 16,-18 0-16</inkml:trace>
  <inkml:trace contextRef="#ctx0" brushRef="#br0" timeOffset="152565.393">29333 11201 0,'0'-18'16,"0"36"-16,18-36 15,-18 36 1,0-1-1,0 72-15,0-54 16,0 18-16,0 0 0,18 0 16,-18 35-16,17-53 15,1 18 1,0-35-16,-18 17 16,17-35-16,-17-18 15,0 1 1</inkml:trace>
  <inkml:trace contextRef="#ctx0" brushRef="#br0" timeOffset="153321.9259">29087 11201 0,'0'0'15,"0"-18"17,17 0-17,18 18 1,-17 0-1,35 0 1,-35 18-16,17 0 0,-17-1 16,17 19-16,0-19 0,0 19 15,18 34 1,-35-52-16,0 35 0,-18 17 16,0-35-16,-18 18 0,0-17 15,-52 34 1,52-34-16,-17-19 0,-18 18 15,18-17-15,17-18 16,36 0 0,-1 0-16,1 0 15,17-18-15,18 18 0,35 0 16,-35 0-16,-17 18 16,-1-18-16,0 0 0,-17 18 15,17-1-15</inkml:trace>
  <inkml:trace contextRef="#ctx0" brushRef="#br0" timeOffset="153650.2182">29863 11236 0,'17'0'0,"19"0"15,-1-18-15,53 18 16,-53 0-16,1 0 16,-1 0-16,18-17 15,-71 17 1</inkml:trace>
  <inkml:trace contextRef="#ctx0" brushRef="#br0" timeOffset="153974.2005">29916 11236 0,'-18'35'16,"36"-70"-16,-36 106 0,0-19 16,1-16-16,17 17 15,0-36-15,35 36 16,0-35-16,18 17 15,-18-35-15,36 35 16,-53-17-16,17 0 16,0-1-16,-17 19 15,-1-19-15,-34 1 16,-18 0 0,-1-18-16,1 0 15,-36-18-15,36 18 16,0-18-16,17 1 15,1-1 1</inkml:trace>
  <inkml:trace contextRef="#ctx0" brushRef="#br0" timeOffset="154656.2956">30762 11218 0,'0'0'0,"0"-17"15,-17 17 1,-19 35 0,19-17-16,-19 70 15,19-35-15,-19 17 16,36-17-16,-17 18 0,34 52 16,1-70-16,17-18 15,1 18-15,-1-35 16,18 0-16,17-1 15,-34-17-15,-1 0 0,-17-17 16,-1-1-16,1-35 16,-36 35-16,1-17 15,-19 18-15,1-19 0,-18 19 0,18-1 16,-18 18-16,0-18 0</inkml:trace>
  <inkml:trace contextRef="#ctx0" brushRef="#br0" timeOffset="163321.7355">22842 13935 0,'18'0'16,"35"-18"-16,-18 0 15,53 18 1,-35 0-16,-17 0 0,17 18 15,-18 17-15,-18 36 16,-34-53-16,-1 34 16,1-16-16,-54 34 15,36-34-15,17-1 16,0-17-16,1 17 0,17-18 16,17 19-16,19-19 0,-1 1 15,18 0-15,0-1 0,17-17 16,1 0-16</inkml:trace>
  <inkml:trace contextRef="#ctx0" brushRef="#br0" timeOffset="163721.9465">23724 13952 0,'0'0'0,"-17"-17"0,-1 17 16,36 35-1,-1 36 1,1-36-16,35 53 16,-18-53-16,-17 18 0,17-17 15,0 34 1,-17-35-16,-18-17 0,-53 35 16,0-35-1,18-18 1,0-18-16,-1-17 0,1-36 15,35 36-15,35-53 16,-17 35 0,35-53-16,-18 71 15,0-1-15,-17 1 0,0 0 16,-18 17-16,0 0 16,-18 1-16,-17-1 15,17 18-15,1 0 16,-1 0-16,0 18 15,18 17-15,18 18 16</inkml:trace>
  <inkml:trace contextRef="#ctx0" brushRef="#br0" timeOffset="163932.5057">24253 14023 0,'18'18'16,"17"17"-16,-17-18 16,17 19-16,54 17 15,-19-18 1,-35 0-16,18 1 0,-35-19 16,-18 1-16,0-36 15</inkml:trace>
  <inkml:trace contextRef="#ctx0" brushRef="#br0" timeOffset="164075.9371">24518 13988 0,'0'0'16,"-18"53"-16,18-18 0,-17 53 16,-1-53-16,18 54 15,0-54 1,0 0-16,0-17 0,18-1 15</inkml:trace>
  <inkml:trace contextRef="#ctx0" brushRef="#br0" timeOffset="164438.5223">24730 13847 0,'0'0'16,"17"17"-16,1-17 0,17 18 0,36-1 15,-18 1-15,35 17 16,-70-17-1,-1 0-15,1 17 0,-18 0 16,0 0-16,-53 36 16,35-36-16,-52 18 15,52-17-15,-17-1 16,35-18-16,0 1 16,35 0-16,-17-18 0,35 17 15,35-17-15,-35-17 16</inkml:trace>
  <inkml:trace contextRef="#ctx0" brushRef="#br0" timeOffset="164833.1737">25453 13970 0,'0'0'0,"-18"-18"0,-35 1 15,18 17-15,17 0 16,18 17-16,-17 54 15,34-36-15,36 71 16,-35-53-16,17-18 16,1 18-16,-1 0 0,18 18 15,-36-54-15,1 1 16,-18 0-16,0 17 16,-18-35-16,-35 0 15,18-18-15,0 1 0,17-1 16,-35-53-16,53 36 15,0 0-15,18-18 16,17 18-16,1-1 0,-19 1 16,18 0-16,18-36 15,-17 54-15,-36-1 16,17 0-16,-17-17 16,-17 35-1,-1 0-15,-17 0 0,17 18 16,0-1-1,18 1-15</inkml:trace>
  <inkml:trace contextRef="#ctx0" brushRef="#br0" timeOffset="165028.5497">25912 14111 0,'35'35'15,"-18"-17"-15,36 35 16,-17-35-16,52 35 16,-71-36-16,19 1 15,-1-1-15,0 19 16,-17-36-16</inkml:trace>
  <inkml:trace contextRef="#ctx0" brushRef="#br0" timeOffset="165194.8633">26229 14076 0,'-18'53'15,"36"-106"-15,-53 141 0,17-53 16,-17 36 0,35-36-16,-18 36 15,1-36-15,17 0 16,0-17-16</inkml:trace>
  <inkml:trace contextRef="#ctx0" brushRef="#br0" timeOffset="165522.7313">26529 13864 0,'0'0'16,"18"0"-16,17 18 16,0 17-16,0-17 15,1 17-15,34 18 16,-52-35-16,-1 17 0,-17 18 16,0-18-1,-17-17-15,-18-1 0,-18 36 16,17-35-16,1 17 15,17-17-15,18-1 16,0 1-16,36-18 16,-1 18-1,0-18-15,36-18 16,-36 0-16</inkml:trace>
  <inkml:trace contextRef="#ctx0" brushRef="#br0" timeOffset="165728.7778">27164 13917 0,'0'0'16,"35"-18"-16,0 18 0,36 0 15,-36 0-15,36 0 16,-36-17-16,0 17 0,-17 0 15,-18-18 1,-18 18 0</inkml:trace>
  <inkml:trace contextRef="#ctx0" brushRef="#br0" timeOffset="166041.2564">27217 13864 0,'0'0'16,"0"71"-16,-18-36 0,18 0 15,0 1-15,0-19 16,0 18-16,0 1 0,0-1 16,0-17-16,18-1 15,17-17 1,0 0-16,54 0 16,-54 18-16,35 17 15,-34 1-15,-1 16 16,-35-34-16,0 17 15,-18-17-15,-35 0 16,18-18 0,-35 0-16,34 0 15,1-18-15,17 0 16,1-17-16,17 17 16,17 1-16,-17-1 0</inkml:trace>
  <inkml:trace contextRef="#ctx0" brushRef="#br0" timeOffset="166358.1649">28046 13864 0,'0'0'15,"-18"18"1,1 52-16,-1-17 15,18 53 1,0-53-16,0 0 0,18 0 16,17 0-16,-18-18 0,54 18 15,-36-35-15,1-18 16,-1 0-16,-17 0 0,-1-18 16,1-35-16,-18 35 15,-18-52 1,-17 35-16,-36-18 15,36 35-15,-18 0 16,18 18-16,0 18 0,-18-18 16</inkml:trace>
  <inkml:trace contextRef="#ctx0" brushRef="#br0" timeOffset="166991.9639">23248 14887 0,'0'0'15,"-53"0"-15,36 18 0,-1-18 16,36 0 0,34 18-1,-16-18-15,17 0 16,52 0-16,-16 0 15,-1 0-15,35 0 16,1 0-16,35 0 0,229 0 16,-177-18-16,336 18 15,-247-18-15,0 1 16,352 17-16,-316 0 16,299 0-16,-336 0 15,-16 0-15,-36 0 0,0 17 16,-36-17-16,-17 0 0,-53 18 15,-35-18-15,-18-35 16,-88 17-16,-88-17 16</inkml:trace>
  <inkml:trace contextRef="#ctx0" brushRef="#br0" timeOffset="232079.3835">2540 17745 0,'0'17'16,"18"-34"15,17-36-15,0 35-16,36-35 15,-18 0-15,53-52 16,-36 34-16,18 0 15,89-105 1,-72 88-16,72-124 16,-107 124-16,1 17 0,-18 18 15,35-17 1,-70 35-16,-1 17 0,1 0 16,-36 36-1,1-18 1,-1 18-16,0-1 15,1-17-15</inkml:trace>
  <inkml:trace contextRef="#ctx0" brushRef="#br0" timeOffset="232641.4785">2558 17233 0,'0'18'16,"-18"-1"0,0 1-16,18 17 15,-17 1-15,-1-1 0,-17 18 16,0 35 0,17-53-16,0 54 15,1-37-15,-1 19 16,18-53-16,18-1 0,-1 1 15,71-18-15,-35 0 16,53-35 0,-35 17-16,-18 0 0,0 18 15,0 0-15,17 0 16</inkml:trace>
  <inkml:trace contextRef="#ctx0" brushRef="#br1" timeOffset="268850.2033">14870 3669 0,'17'0'0,"-17"-18"31,0-17-15,0 17-1,-35 1-15,0-1 16,-36 0-16,36 1 15,-18-1-15,-18 18 0,-70-17 16,71-1 0,-18 18-16,-1 0 0,-122 0 15,122 35-15,-16-17 16,16 17-16,1 0 0,0 18 16,-71 35-16,89-52 15,17 17-15,18-18 0,-1 18 16,19 70-1,-1-52-15,18-1 0,18 19 16,-1-36-16,54 88 16,-18-88-16,0-1 0,17 1 15,18 0-15,124 36 16,-106-37-16,17-16 16,1-1-16,17-17 0,124 17 15,-124-35-15,123-18 16,-140 1-16,123-36 15,-142 17-15,1-16 16,88-37 0,-123 36-16,-18-17 0,0-71 15,-53 70-15,0-35 16,-36 18-16,-16 0 16,-1 0-16,-18 35 0,-35-18 0,-141-17 15,89 53 1,-19 17-16,18 1 0,1 17 15,17 17-15,-71 36 16,124-18-16</inkml:trace>
  <inkml:trace contextRef="#ctx0" brushRef="#br1" timeOffset="269600.9117">14446 6085 0,'-88'-35'0,"176"70"0,-246-70 16,87 18-16,-141 17 15,106 0-15,-123 0 16,106 17-16,17 18 15,-123 54-15,123-19 16,0 1-16,18 17 0,-1-18 16,37 36-16,16 71 15,54-89-15,52 88 16,1-88-16,0 1 0,34-19 16,1 1-16,35-18 15,0 0-15,212 17 16,18-35-1,-177-35-15,17-17 0,-17-18 0,159-71 16,-194 35 0,-18 1-16,0-1 0,-35 0 15,35-123-15,-123 71 16,-1 0-16,-34-1 0,-19 1 16,-122-71-1,34 123-15,1 36 0,-18-1 16,-177 19-16,177 17 15,18 17-15,17 36 0,18 0 16,17 0-16</inkml:trace>
  <inkml:trace contextRef="#ctx0" brushRef="#br1" timeOffset="270284.6273">14923 9119 0,'0'0'15,"-18"-35"-15,0 17 0,-17-17 16,0 17-16,-1 1 15,-17-18-15,1 17 0,-19 18 0,-105 0 16,87 0 0,-34 18-16,17 17 0,-17-18 15,-1 19-15,-123 34 16,124-34-16,-18-1 0,17 0 16,-87 71-1,122-71-15,19 18 0,-1 0 16,36 0-16,-18 53 15,53-53-15,35 0 0,1 17 16,52-17-16,0 18 0,141 35 16,-88-71-16,36 0 15,-18 0-15,229-35 16,-194 0-16,0-17 16,0-19-16,158-34 15,-210 17-15,-19 0 0,53-88 16,-105 70-1,-36 1-15,-35-18 0,0-1 16,-35 1-16,0-18 0,-124-70 16,53 88-16,0 35 15,-158 18-15,140 35 16,1 17-16,17 19 16,0-1-16</inkml:trace>
  <inkml:trace contextRef="#ctx0" brushRef="#br1" timeOffset="271274.1668">15558 11624 0,'-36'-35'16,"1"35"-1,0-18-15,-71-17 16,35 17-16,-17 1 0,0 17 15,-18-18-15,-123-17 16,88 35-16,0-18 0,-1 0 16,-175 18-1,17 18-15,141 17 16,18-17-16,0 35 0,-123 35 16,158-35-16,-88 35 15,123-35 1,1 0-16,-1-18 0,18 18 15,18-18-15,0 18 0,17 0 16,18 53-16,18-53 16,17 0-16,71 53 15,-36-53-15,18-18 16,18 0-16,0 18 0,18-18 0,-1 1 16,177 34-1,-124-34-15,1-1 0,17 0 16,0-17-16,229 35 15,-211-18-15,-1-17 0,19-18 16,158 17 0,-194 1-16,-53-18 0,0 0 15,-18 0-15,1-18 0,70-35 16,-106 18-16,18-53 16,-71 17-16,-35-17 15,0-18-15,-35 0 0,-18 1 16,-123-160-1,70 159-15,-176-105 16,140 140-16,-193-35 16,159 88-16,0 1 15,-1 17-15,1 17 0,17 19 0,-158 52 16</inkml:trace>
  <inkml:trace contextRef="#ctx0" brushRef="#br1" timeOffset="276206.8452">27446 1799 0,'-18'0'16,"1"0"-16,17 18 0,-35 35 15,17 0-15,0-18 16,1 35-16,-19-17 0,-17 124 15,-35 52 1,35-105-16,-17 17 0,17-18 16,0 1-16,0-19 15,0-16-15,0 34 16,36-70-16,-1 0 0,0 0 16,-17 17-16,35-52 15,-18 17 1,1-17-16,-1-18 0,0 0 15</inkml:trace>
  <inkml:trace contextRef="#ctx0" brushRef="#br1" timeOffset="276530.7552">26423 3104 0,'0'0'15,"-18"53"-15,18-17 0,0-1 16,0 0-16,18 53 16,0-52-16,-1 34 15,19-52-15,-1 17 16,0-35-16,36 18 15,-18-18-15,70-35 16,-52 17-16,87-53 16,-69 36-16,-1 0 0,-18-1 15,1 1-15,17 0 16,-53 0-16,1 17 0</inkml:trace>
  <inkml:trace contextRef="#ctx0" brushRef="#br2" timeOffset="317112.5459">15593 8855 0,'17'0'15,"1"0"-15,-18-18 16,18 18-16,-36 0 31,0 0 32,1-18-48,-1 18-15,1 0 0,-36-17 16,17 17-16,-34-18 16,17 1-16,18 17 15,-18-18-15,0 18 16,0 0-16,0-18 0,-18 18 0,18 0 16,-88 0-1,53 18-15,-71 0 16,71-18-16,0 17 15,0-17-15,0 18 0,-1-18 0,-87 35 16,105-35 0,-17 0-16,18 0 0,-1 0 15,1 0-15,-89 0 16,88 0-16,-52 0 16,70 0-16,18 0 0,-18 0 15,17 0-15,19 0 0,-18 0 16,17 0-16,-17 18 15,17-18-15,0-18 16,1 18 0,-1-18-1,0 18-15,-17 0 16,17 0 0,1 0-16,-1 0 15,1 0-15,17 18 31,0 0 1,17-1-32,-17 19 15,0-19 1,0 36-16,0-18 16,0 1-16,0 34 15,0-34-15,0-1 16,0 18-16,0-18 0,18 18 15,-18 35-15,0-35 16,0 53-16,0-71 16,0 18-16,0 35 15,0-35-15,-18-17 16,18 16-16,0-16 0,0 34 16,0-52-16,0 17 15,0 18-15,0-35 16,0-1-16,18 19 15,-18-19-15,0 1 0,17 17 16,-17-17-16,18-18 0,-18 35 16,18-17-1,-18-1-15,17 1 16,1 0 0,-18-1-1,18-17 1,-1 0-16,1 0 15,-18 18-15,35-18 16,-17 0 0,0 0-16,17 0 15,0 0 1,36 0 0,-18 0-1,-36-18-15,18 18 16,-17 0-16,53 0 15,-36 0-15,0 0 0,36 0 16,-36 0-16,0-17 0,36 17 16,-18 0-1,-18 0-15,0 0 0,1 0 16,17 0-16,17 17 16,-35-17-16,54 0 15,-54 18-15,18-18 16,0 0-16,-18 0 0,18 0 15,0 0-15,35 0 16,-35 0-16,0 18 0,35-18 16,-35 0-1,0 0-15,0 0 0,0 0 16,0 17-16,0-17 0,35 18 16,-53-18-16,18 0 15,35 18-15,-53-18 16,18 0-16,-17 0 15,-1 17-15,0-17 0,18 0 0,0 0 16,0 0 0,-18 0-16,-17 0 15,-1 0-15,19 0 16,-19 0 0,1 0 30,0 0-14,-18-17-17,17 17 1,-17-18-16,0 0 16,0 1-16,18-1 15,-18 0-15,0 1 16,0-19-16,0 19 0,0-54 15,0 36-15,0-18 0,18-53 16,-18 36 0,0-1-16,0-88 15,-18 89-15,18-1 0,18 18 16,-18 0-16,17 18 0,-17-53 16,18 35-16,-1-18 15,1 19 1,0 16-16,-18-17 0,17 18 15,1-18-15,0-35 16,-18 53-16,17-1 0,-17-34 16,0 52-1,0-17-15,0 17 0,-17 1 16,17-1-16,-18 18 16,18-18-1,-18 18-15,18-17 16,-17 17-16,-1 0 15,-17 0-15,0 0 0,-18 0 16,-53 35-16,35-17 16</inkml:trace>
  <inkml:trace contextRef="#ctx0" brushRef="#br2" timeOffset="321960.2442">21220 5450 0,'0'0'0,"0"-17"0,17-1 16,-17 1 0,0-1-1,0 36 1,-17-1 0,-19 71-1,19-35-15,-36 71 16,35-71-16,-35 70 15,36-52-15,-1-1 16,18-17-16,-35 71 16,35-71-16,-18-1 0,0 72 15,18-54 1,-17-17-16,17 71 16,0-71-16,-18 0 0,18 0 15,0 52-15,0-69 16,18 17-16,-18-18 0,17-17 15,-17 17-15,36 0 16,-36-17-16,17-1 16,1-17-16,0 18 0,-1-18 15,-17 18-15,18-18 16,-18 17 0,-18-34 30,1 17-46</inkml:trace>
  <inkml:trace contextRef="#ctx0" brushRef="#br2" timeOffset="322270.068">20743 6985 0,'0'0'15,"18"18"1,17 35 0,-17-18-16,17 0 15,0-17-15,-17 17 0,17 0 16,1-17-16,-1 17 0,35-17 16,-34 0-1,-19-18-15,19 0 16,-1-18-16,-17 0 0,35-35 15,-36 18-15,18-53 16,-17 53-16,0-36 16,-1 53-16,1 1 15,-18-1-15,18 0 0,-18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44:50.4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18327 4216 0,'0'-18'32,"17"-17"-32,-17 0 15,36-89-15,-1 53 16,0-140 0,1 105-16,-1-123 15,-18 123-15,1 35 0,17-52 16,-17 88-1,-18 17 1,18 18-16,-18 35 16,0-17-16</inkml:trace>
  <inkml:trace contextRef="#ctx0" brushRef="#br0" timeOffset="343.9135">18009 3739 0,'0'18'16,"18"0"-16,0 17 0,-1 0 15,1 1-15,0-1 0,34 53 16,-34-35 0,35 0-16,-35-18 15,17-17-15,35-18 16,-34 0-16,34-18 16,-34 1-16,-19-19 0,54-17 15,-36 18-15,18 0 16,-35 17-1,-1 0-15,1 18 16</inkml:trace>
  <inkml:trace contextRef="#ctx0" brushRef="#br0" timeOffset="13296.0292">15240 11906 0,'-18'0'16,"36"0"15,17 0-16,1 0-15,34 18 16,-17-18-16,106 0 16,-53-18-16,158 1 15,-105-1-15,17 0 16,195 1-16,-160-1 16,1 0-16,0 18 0,211-17 15,-211 17-15,-18-18 16,17 18-16,-17 0 0,1 18 15,-1-18-15,176 17 16,-194-17-16,1 0 16,-19 0-16,125 0 15,-54 0 1,-141-17-16,-17 17 0,-18 0 16,-18-18-16,-17 18 0</inkml:trace>
  <inkml:trace contextRef="#ctx0" brushRef="#br0" timeOffset="20480.8453">10425 11871 0,'17'0'15,"71"0"1,-35 0-16,124 0 16,-71-18-16,-1 1 15,19-1-15,-18 0 0,105-17 16,-122 35-16,34-17 15,-70 17-15,-18 0 16,-17 0-16</inkml:trace>
  <inkml:trace contextRef="#ctx0" brushRef="#br0" timeOffset="25225.269">10142 13511 0,'0'0'0,"0"-17"15,0-1 1,18 0-1,0 1 1,35-1-16,-36 18 16,36 0-16,-18 0 15,18 18-15,-35-18 16,0 17-16,-18 19 16,-18-1-1,0 0-15,1 18 16,17-35-16,0 17 15,0 0-15,17 1 16,36-1-16,-17 0 0,-1 1 16,-18-19-1,1 1-15,-18-1 16,-18 1-16,-17-18 16,18 18-16,-19-1 0,-34 1 15,52-18-15,-53 18 16,54-1-16,-1-17 15,36 0 1</inkml:trace>
  <inkml:trace contextRef="#ctx0" brushRef="#br0" timeOffset="25574.9705">10707 13458 0,'-18'18'16,"36"-36"-16,-18 36 0,35 17 15,0-17 1,1 0-16,17 17 15,-36-17-15,1-1 0,-1 1 16,-17 17-16,0 0 16,-17-17-16,17 0 0,-18-1 15,1 1 1,17 0-16,0-1 16,35 1-16,18 0 15,-18-1-15,18-17 16</inkml:trace>
  <inkml:trace contextRef="#ctx0" brushRef="#br0" timeOffset="27170.5675">12682 13423 0,'0'-17'16,"-17"-1"-16,-1-17 15,0-1-15,-17 1 16,18 17-16,-19 1 0,1 17 16,0 0-1,17 0-15,-35 53 16,18 0-16,17 0 15,18-1-15,0 1 0,0 0 0,0 0 16,0 53 0,0-53-16,18-18 0,-18 36 15,0-54-15,0 19 16,-18-36 0,1 0-16,17-18 15,-18-17 1,18 0-16,0 17 15,18-17-15,-1 17 16,19 18-16,-1 0 16,-18 0-16,19 0 15,-19 18-15,19-18 0,17 17 16,-18 1-16,18-18 16</inkml:trace>
  <inkml:trace contextRef="#ctx0" brushRef="#br0" timeOffset="27309.938">12788 13829 0,'0'53'0,"0"-18"16,0 0-16,18-17 15,-18 0-15</inkml:trace>
  <inkml:trace contextRef="#ctx0" brushRef="#br0" timeOffset="27437.7786">12806 13564 0,'17'0'15,"-17"18"-15,18-18 16</inkml:trace>
  <inkml:trace contextRef="#ctx0" brushRef="#br0" timeOffset="27676.9147">13000 13282 0,'0'0'0,"0"18"16,35-1-1,-35 19-15,18 34 16,-1-17-16,-17 71 16,0-71-16,0 52 15,0-52-15,0 18 16,0-54-16,0 1 16,18 0-16,-18-1 0</inkml:trace>
  <inkml:trace contextRef="#ctx0" brushRef="#br0" timeOffset="27865.916">13194 13688 0,'18'0'15,"-1"0"-15,54-18 16,-36 18-16,0 0 15,-17-17-15,17 17 16,-17 0-16,-1-18 0,-17 0 16</inkml:trace>
  <inkml:trace contextRef="#ctx0" brushRef="#br0" timeOffset="28044.2458">13370 13494 0,'-17'88'16,"34"-176"-16,-52 264 0,35-123 15,0 0-15,-18 18 16,36-36-16,-18 0 0,18-17 16</inkml:trace>
  <inkml:trace contextRef="#ctx0" brushRef="#br0" timeOffset="28389.0361">13494 13847 0,'0'0'16,"17"17"-16,1-17 0,17 0 15,-17 0-15,0 0 16,-1-17-16,-17-1 15,-17 0-15,-1 18 16,0 0 0,1 0-16,17 18 15,0 0-15,0 17 16,17-18-16,1 19 16,0-36-16,-1 17 15,1-17 1,-18-17-1,18-19 1,-1 19-16,1-1 0,17-17 16,-17 17-16,-1 18 15,-17-17-15</inkml:trace>
  <inkml:trace contextRef="#ctx0" brushRef="#br0" timeOffset="28640.2038">13917 13705 0,'0'0'15,"-53"18"-15,36 0 0,-1-1 16,18 19 0,18-19-16,-18 1 0,17 0 15,36 17 1,-35-18-16,-1 1 15,1-18-15,-18 18 16,0-1-16,-18-17 16,1 0-16,-19 0 15,19 0-15</inkml:trace>
  <inkml:trace contextRef="#ctx0" brushRef="#br0" timeOffset="28755.5101">14164 13952 0,'0'18'16,"0"-36"-16,-18 36 0,1-18 15</inkml:trace>
  <inkml:trace contextRef="#ctx0" brushRef="#br0" timeOffset="30302.3196">17551 13229 0,'-18'-35'16,"18"17"-16,-18 1 15,1-19 1,-1 36-16,1 0 16,-1 36-16,0 52 15,18-35-15,0 17 0,0 1 16,18-1-16,0 19 16,-18-19-16,17 54 15,-17-89-15,0 35 16,0-52-16,-17 0 15,-1-18-15,0 0 0,-35-18 16,36-17-16,-19-36 16,19 54-16,-1-19 15,18 1-15,0 17 0,35-17 16,1 35-16,34 0 16,-34 0-16,16 0 15,-16 0-15,17 0 0,-18 0 16,-17 0-16,-1 0 15,1 0-15,-1 0 16,-17-17 0,18 17 15,0 35-15,-1-18-1</inkml:trace>
  <inkml:trace contextRef="#ctx0" brushRef="#br0" timeOffset="30351.9504">17762 13758 0,'0'0'0,"-17"-17"16</inkml:trace>
  <inkml:trace contextRef="#ctx0" brushRef="#br0" timeOffset="30479.7917">17762 13494 0,'0'-18'31,"18"18"-15</inkml:trace>
  <inkml:trace contextRef="#ctx0" brushRef="#br0" timeOffset="30797.142">17992 13194 0,'17'70'16,"-17"-34"-1,18 52-15,0-35 16,-1 17-16,-17-17 16,0 0-16,18 35 0,0-52 15,-18 17 1,0-36-16,17 19 16</inkml:trace>
  <inkml:trace contextRef="#ctx0" brushRef="#br0" timeOffset="31009.4436">18186 13600 0,'0'0'0,"17"0"15,1 17 1,17-17-16,-17 0 0,17 0 15,0 0-15,1 0 0,-1 0 16,-17-17-16,17 17 0,-35-18 16,18 0-16,-36 1 15</inkml:trace>
  <inkml:trace contextRef="#ctx0" brushRef="#br0" timeOffset="31191.4274">18344 13317 0,'0'89'0,"0"-178"0,0 230 15,0-88-15,0 0 0,0 0 16,-17 35-16,-1-35 16,18 18-1,0-36-15,0 0 0</inkml:trace>
  <inkml:trace contextRef="#ctx0" brushRef="#br0" timeOffset="31469.6679">18486 13829 0,'0'0'0,"17"0"15,-17-18 1,18 18-16,-18-17 15,17 17-15,-17-18 16,0 0 0,-17 36-1,17 0 1,17-18 0,1 17-16,0-17 15,17 0 1,0-17-16,-17 17 15,17-36-15</inkml:trace>
  <inkml:trace contextRef="#ctx0" brushRef="#br0" timeOffset="31742.8932">18962 13653 0,'-18'35'16,"18"-18"-16,-17 19 16,17-19-16,0 36 15,0-35-15,17 0 0,1-1 16,17 18-16,-17-35 16,-1 18-16,-17 0 31,-17-18-16,-1 0-15,-17 0 16,17 0-16</inkml:trace>
  <inkml:trace contextRef="#ctx0" brushRef="#br0" timeOffset="32644.1294">20479 13670 0,'0'0'15,"17"-35"-15,1 17 16,-18-17-16,-18 35 16,18-18-16,-17 18 0,-19-17 15,1 34-15,0 36 16,17-17-16,1 52 16,17-53-1,17 36-15,19-54 16,16 1-16,-16-18 15,-1 0-15,0-18 0,18-17 16,-35 17-16,0-35 16,-18 18-16,0 0 15,-18 17 1,18 1-16,0 34 16,18 18-1,-1-17-15,1 17 16,-1-17-16,1-18 15,-18 18-15,0-36 16,0 0 0,0 1-16,0-1 15,0 0-15,18 18 16,17 0 0,0 0-16,-17 18 15,17-18-15,0 18 0,-17-18 16,17 0-16,1 0 0,-1 0 15,18 0-15,-18-18 16,0 0-16,-17 1 16,-18-1-16,0 1 15,-18-1-15,-17 0 16,17 18-16,1 0 16,-1 0-16,1 18 0,17 0 15,0 34-15,17-34 16,1 0-16,-1-1 15,19 1-15,52 0 16,-53-18-16,1 0 16,-1 0-16,0 0 0,-17 0 15,-18-18-15</inkml:trace>
  <inkml:trace contextRef="#ctx0" brushRef="#br0" timeOffset="33839.8166">10054 9719 0,'-35'0'16,"17"-18"-16,36 18 31,17 0-31,0-17 16,36 17-1,-18 0-15,0 0 0,17 0 16,19-18-16,-1 18 0,159 0 16,-106 0-16,0-18 15,141 18-15,-141 0 16,-17 0-16,-1 18 16,-17-18-16,0 0 0,-36 0 0,72 0 15,-107 0 1,-18 0-16,-17 18 0,-17-18 15,-1 0-15</inkml:trace>
  <inkml:trace contextRef="#ctx0" brushRef="#br0" timeOffset="34640.9433">6703 12788 0,'88'0'15,"-35"0"-15,0 18 16,35-18-16,-17 0 0,17 0 15,18 0-15,-18-18 0,88 18 16,-88-17-16,18-1 16,-53 18-1,-18 0-15</inkml:trace>
  <inkml:trace contextRef="#ctx0" brushRef="#br0" timeOffset="35546.353">22296 13212 0,'17'0'31,"1"-18"-31,17 18 0,0-18 16,54-17-16,-36 17 15,-18 18-15,18-17 16,-36 17-16,1-18 16,-36 18-16</inkml:trace>
  <inkml:trace contextRef="#ctx0" brushRef="#br0" timeOffset="35797.7393">22278 13176 0,'-35'36'16,"70"-72"-16,-70 107 0,52-36 15,19 0-15,34 18 16,-17-35-16,0 0 0,0-1 16,53 36-16,-71-35 15,36 35 1,-71-36-16,0 19 15,-36-19-15,1 1 0,0 0 16,-18-1-16,18-17 0,-18 18 16,0-18-16,-18 0 15,53 0-15,1 0 0,34-18 16,19 1-16,-1-1 16,0 0-1</inkml:trace>
  <inkml:trace contextRef="#ctx0" brushRef="#br0" timeOffset="35980.0565">22878 13458 0,'0'0'0,"0"18"0,53 17 16,-1 18-1,1-35-15,-17 0 0,17-1 16,35 1-16,-53-18 15,-17 18-15,17-36 16,-35 0-16</inkml:trace>
  <inkml:trace contextRef="#ctx0" brushRef="#br0" timeOffset="36140.9326">23142 13423 0,'0'0'0,"-17"35"0,-1 1 15,0 17-15,1-18 0,-19 53 16,36-70-16,0 17 16,0-17-16,18 17 15,35-35-15</inkml:trace>
  <inkml:trace contextRef="#ctx0" brushRef="#br0" timeOffset="36525.4563">23566 13229 0,'52'-17'16,"-104"34"-16,122-52 0,-52 35 0,-1 0 15,-17-18-15,-17 18 16,-19 0-1,19 0-15,-18 18 0,17 0 0,-17-1 16,35 1-16,-18-1 16,18 36-16,18-35 15,17 35-15,0-35 16,36 17-16,-36-18 16,36 19-1,-54-19-15,1 19 16,-18-19-16,-53 19 15,18-19-15,-54 19 16,54-36-16,-35 35 16,34-35-16,19 0 15,34 0-15,1-18 16</inkml:trace>
  <inkml:trace contextRef="#ctx0" brushRef="#br0" timeOffset="36742.032">24024 13423 0,'0'0'16,"71"53"-16,-36-35 0,53 52 15,-35-52-15,-18 0 16,18-1-16,-17 1 15,17-18-15,-36 18 16,18-18-16,-17 0 0</inkml:trace>
  <inkml:trace contextRef="#ctx0" brushRef="#br0" timeOffset="36969.6379">24377 13370 0,'-35'53'0,"70"-106"0,-88 141 16,18 1-16,17-54 16,-17 53-1,17-53-15,1 36 16,17-53-16,0 17 15,17-35-15</inkml:trace>
  <inkml:trace contextRef="#ctx0" brushRef="#br0" timeOffset="37297.779">24800 13212 0,'0'0'15,"0"105"-15,18-52 0,-18 53 16,0-53-16,18 0 16,-1 18-1,1-1-15,-1-52 16,19 17-16,-19-35 16,1 0-16,0 0 0</inkml:trace>
  <inkml:trace contextRef="#ctx0" brushRef="#br0" timeOffset="37692.3274">25347 13300 0,'0'-18'15,"0"36"-15,-18-36 0,-34 36 16,34-1-16,-35 36 15,53-17-15,-18 16 16,18-16-16,18-1 16,0-17-16,17-1 15,0-17-15,0-35 16,-17 17-16,0-35 16,-18 36-16,17-18 15,-17-18-15,18 17 16,-18 54-1,18 53 1,-18-36 0,17 53-16,1-53 15,17 36-15,-17-53 16,17 17 0,-35-18-16,18-17 0,-1 0 15,-17-17-15,18-18 16</inkml:trace>
  <inkml:trace contextRef="#ctx0" brushRef="#br0" timeOffset="37966.0575">25665 13247 0,'70'17'0,"-140"-34"0,175 52 16,-69-35-16,70 35 15,-71-17-15,71 17 16,-71-17-16,0 17 15,-35 0 1,-53 18-16,18-17 16,-18 17-16,35-18 15,1 0-15,17 0 0,0-17 16,17 17-16,1-17 16,35-18-1,-35 0-15,35-35 16,-36 35-16,36-36 15</inkml:trace>
  <inkml:trace contextRef="#ctx0" brushRef="#br0" timeOffset="38089.3838">26670 13811 0,'-18'-17'31,"1"17"-31</inkml:trace>
  <inkml:trace contextRef="#ctx0" brushRef="#br0" timeOffset="51841.0237">9948 15311 0,'0'0'16,"-17"0"-16,34 0 16,54 0-1,-36 0 1,18 17-16,-18-17 0,1 18 15,-1 17-15,0 18 16,-35-18-16,0 36 16,0-36-16,-35 18 15,17-18-15,-17 18 16,35-17-16,0-1 16,0-18-16,35 1 15,-17 0-15,70-1 16,-35-17-16,-18 0 0,54 0 15</inkml:trace>
  <inkml:trace contextRef="#ctx0" brushRef="#br0" timeOffset="52264.1483">10795 15416 0,'0'0'15,"-71"-17"-15,54 17 0,-18 0 16,17 0-16,0 17 16,18 1-16,18 0 0,17 52 15,0-17-15,36 18 16,-36-36 0,18 36-16,-35-36 15,-18 18-15,0-18 16,0-17-16,-35-1 15,17-17-15,-17 0 16,17-17-16,-35-36 16,53 17-16,-18-16 15,36 16-15,0 1 16,-1 17-16,1-17 0,0 17 16,17-17-16,-35 18 15,0-1-15,0 0 0,-18 1 16,-35-19-1,36 36-15,-1-17 0,-17 17 16,52 17 0,36 19-1,-17-36-15</inkml:trace>
  <inkml:trace contextRef="#ctx0" brushRef="#br0" timeOffset="52473.2048">11095 15540 0,'0'0'0,"0"18"0,18-18 16,17 35-16,-18-18 16,54 1-16,-36 0 15,36-1 1,-36-17-16,18 18 15,-35 0-15,-1-18 16</inkml:trace>
  <inkml:trace contextRef="#ctx0" brushRef="#br0" timeOffset="52636.1402">11412 15540 0,'-35'35'16,"-18"36"-1,36-36-15,-19 36 16,36-36-16,-17 0 16,17-17-16,35-18 15</inkml:trace>
  <inkml:trace contextRef="#ctx0" brushRef="#br0" timeOffset="52891.8173">11624 15434 0,'35'18'16,"-70"-36"-16,88 36 0,-35-1 16,-1 1-16,1 0 0,-18 17 15,0 0-15,-18-17 0,1 35 16,17-36-16,0 36 15,0-35-15,17-18 16,1 18-16,17-1 0,18-17 16,-18 0-1,36 0-15</inkml:trace>
  <inkml:trace contextRef="#ctx0" brushRef="#br0" timeOffset="53336.7789">12259 15434 0,'-35'-18'16,"70"36"-16,-106-36 0,36 18 16,18 0-16,17 36 15,0-19-15,17 54 16,1-36-16,35 36 15,-18-36 1,0-17-16,1 17 0,-19 0 16,19-17-16,-19-1 0,-17 1 15,0 0-15,-17-18 16,-36 0-16,17 0 16,-34-18-16,34 0 15,-16-17 1,34 18-16,0-19 15,36 19-15,35-36 16,-18 35-16,18-17 0,35-36 16,-70 54-16,35-36 15,-53 35 1,0-17-16,-35 17 16,17 18-16,0 0 0,-17 0 15,0 35-15,17-17 16,18 0-16,0-1 15</inkml:trace>
  <inkml:trace contextRef="#ctx0" brushRef="#br0" timeOffset="53547.7898">12577 15558 0,'0'0'0,"17"17"15,-17 1-15,18-1 0,-1 19 16,36 17-16,-35-18 16,35 0-16,-18-17 15,-17-1-15,35 1 16,-36-18-16,19-18 16,-36 1-16</inkml:trace>
  <inkml:trace contextRef="#ctx0" brushRef="#br0" timeOffset="53697.6888">12841 15522 0,'0'0'15,"-35"53"-15,17-18 0,-17 36 16,17-36 0,1 1-16,17-19 0,-18 36 15,18-35-15,0-1 16,18-17-16</inkml:trace>
  <inkml:trace contextRef="#ctx0" brushRef="#br0" timeOffset="54070.8203">12965 15399 0,'35'0'16,"-17"0"-16,17 0 15,-18 0 1,19 0-16,-19 0 16,-17 17-16,0 1 15,18 0-15,-18-1 16,18 36-16,-1-35 16,1 17-1,0-17-15,17 35 16,-18-36-16,1 19 15,-18-19-15,18 19 16,-18-1-16,-18 0 16,0-17-16,-17 17 15,18-17-15,-1-1 16,0-17 0,1 0-16,17-17 15,0-1-15,0 0 0,17 1 16</inkml:trace>
  <inkml:trace contextRef="#ctx0" brushRef="#br0" timeOffset="54366.1446">13476 15311 0,'0'0'15,"88"17"-15,-35 1 0,18-1 16,-36 1-16,-17 17 16,-18-17-16,-18 35 15,0-18-15,-52 36 16,52-18-16,-17-18 16,35 0-16,-18 1 0,36 16 15,0-34-15,35 17 16,-18-17-16,35-18 15,-34 0 1,-1 0-16,-17 0 16</inkml:trace>
  <inkml:trace contextRef="#ctx0" brushRef="#br0" timeOffset="57813.2386">22384 14058 0,'17'-17'15,"1"17"1,0 0-16,-1 0 15,1 0-15,0 0 16,35 0 0,-36 0-16,54 0 15,-18 0-15,35 0 16,-18 0-16,-17 17 16,18-17-16,105 18 0,-70-1 15,0 1-15,35-18 16,0 18-16,18-1 0,0 1 15,17-18-15,177 35 16,-159-17-16,0-18 0,176 35 16,-193-17-16,158 0 15,-176-1-15,87 18 16,-157-35 0,34 18-16,-70-18 15,-35 0-15</inkml:trace>
  <inkml:trace contextRef="#ctx0" brushRef="#br0" timeOffset="59387.5356">14975 15505 0,'18'0'47,"0"0"-47,-18 17 15,35 1-15,-17-18 16,17 35-1,-17-17-15,-1-1 16,18 1-16,-17-18 0,17 18 16,-17-1-16,0-34 15</inkml:trace>
  <inkml:trace contextRef="#ctx0" brushRef="#br0" timeOffset="59548.4648">15117 15487 0,'0'0'16,"-36"71"-16,19-36 0,-1 18 15,0-36-15,18 19 16,18-19-16,0-17 16,17 0-1</inkml:trace>
  <inkml:trace contextRef="#ctx0" brushRef="#br0" timeOffset="60244.4153">15787 15222 0,'0'0'16,"17"0"-16,19 0 15,-1 0-15,18-17 16,-35 17-16,17 0 16,-18-18-1,-34 18 1,-1 18-16,-17-18 16,0 17-16,-18 1 15,35 0-15,-35-1 16,36 1-16,17 17 15,17 0-15,1-17 16,35 17 0,17 1-16,-34-19 0,16 1 15,-16-18-15,17 35 16,-36-17-16,1 17 16,-18-17-16,-35 17 15,-1-17-15,1-18 16,-18 17-16,18-17 0,0 0 15,-36 18-15,36-18 16,17 0-16,1 0 16</inkml:trace>
  <inkml:trace contextRef="#ctx0" brushRef="#br0" timeOffset="60511.1261">16387 15452 0,'17'0'15,"1"0"-15,35 17 16,-18-17-16,18 36 15,-18-19-15,0-17 0,1 36 16,-19-36 0,19 0-16</inkml:trace>
  <inkml:trace contextRef="#ctx0" brushRef="#br0" timeOffset="60661.5846">16651 15416 0,'-18'71'0,"36"-142"0,-53 177 16,0-53-16,17-18 15,18-17-15,0 0 0,0 17 16</inkml:trace>
  <inkml:trace contextRef="#ctx0" brushRef="#br0" timeOffset="61183.742">17039 15222 0,'0'0'0,"18"0"15,17-17-15,0 17 16,1-18-16,-19 18 15,1-18 1,-36 18-16,-17 0 16,0 18-16,-1-18 15,1 18-15,-18 35 16,53-36-16,-17 19 16,17-1-16,17-18 0,1 19 15,17-19-15,36 36 16,-18-35-16,0 17 15,-18-35-15,-18 36 16,1-36-16,-36 17 16,-17-17-16,-18 18 15,18-18-15,17 0 16,-35 0-16,36 0 16,-1 17-16,36-34 15</inkml:trace>
  <inkml:trace contextRef="#ctx0" brushRef="#br0" timeOffset="61382.6464">17410 15434 0,'35'18'15,"-70"-36"-15,105 53 0,-52-17 0,70 0 16,-53-1-16,1-17 15,-1 0-15,0 0 16,-17 0-16,-1 0 0,1 0 16,0 0-16,-36-35 15</inkml:trace>
  <inkml:trace contextRef="#ctx0" brushRef="#br0" timeOffset="61546.0837">17692 15293 0,'0'0'0,"-18"18"0,-17 17 16,35 0 0,-53 18-16,35-18 15,1 1-15,-1-19 16,18 19-16,0-19 16</inkml:trace>
  <inkml:trace contextRef="#ctx0" brushRef="#br0" timeOffset="62001.292">18009 15169 0,'0'18'31,"18"0"-31,-18 17 16,18 18-16,-1 0 15,-17 0-15,36 35 16,-19 0-1,-17-35-15,35 0 16,-35-35-16,18-1 0,0-17 16,-1 0-16</inkml:trace>
  <inkml:trace contextRef="#ctx0" brushRef="#br0" timeOffset="62373.7824">18433 15240 0,'-18'-35'16,"36"70"-16,-54-88 0,19 53 0,-1-18 15,0 18-15,18 18 0,-17 0 16,-1 35-16,18-18 16,0 18-16,18-18 15,17 0-15,-17-35 16,-1 18-16,1-18 15,0 0-15,-1 0 16,1-18-16,-18 1 16,0-1-16,0 0 15,0 36 1,18 35 0,-1-18-1,18 18-15,-17-17 16,0-19-16,-1 18 0,1-17 15,0 0-15,-18-1 0,17-17 16,-17-17 0</inkml:trace>
  <inkml:trace contextRef="#ctx0" brushRef="#br0" timeOffset="62646.5256">18821 15187 0,'70'18'16,"-52"-1"-16,0 1 0,17 17 15,-35-17-15,0 35 16,-18-36 0,-17 36-16,35-17 15,-18-1-15,18 18 16,0-35-16,36 17 15,-19-18-15,18-17 16,1 0-16,-19 0 0,19-17 16,-19 17-1,-34 0-15,-1 0 16</inkml:trace>
  <inkml:trace contextRef="#ctx0" brushRef="#br0" timeOffset="63034.188">18397 15205 0,'0'0'0,"18"0"16,0 17-16,-1 19 16,1-19-16,0 1 15,-18 0-15,17-1 16,-17 1-16,0-1 0,0 1 0</inkml:trace>
  <inkml:trace contextRef="#ctx0" brushRef="#br0" timeOffset="67210.8499">15840 16193 0,'17'0'94,"1"0"-94,17 0 15,-17 0-15,35-18 16,-18 18 0,36 0-16,-36 0 15,18 0-15,53-18 16,-36 18-16,71 0 16,-70-17-16,17 17 15,0 0-15,1-18 0,105 0 16,-89 18-16,72 0 15,-71 0-15,88 0 16,-89 0-16,107 18 16,-88-18-16,140 0 15,-123 0 1,142-35-16,-160 35 16,71-36-16,-106 19 15,36-1 1,-89 18-16,0 0 0</inkml:trace>
  <inkml:trace contextRef="#ctx0" brushRef="#br0" timeOffset="71060.7287">10231 16439 0,'17'0'15,"1"0"-15,17 0 16,0 0-16,18 0 16,0 0-16,71-17 15,-54 17-15,71-18 16,-52 18-16,87-17 16,-70-1-16,123 0 15,-88 1-15,159-1 16,53 0-1,-177 1-15,1 17 16,-1 0-16,-17 0 0,141 0 16,-159 0-16,53 0 15,-106 0-15,-17 0 16,-1 0-16,1 0 16,-54 0-16,-17 17 15,-35-17-15</inkml:trace>
  <inkml:trace contextRef="#ctx0" brushRef="#br0" timeOffset="95390.3943">20320 15363 0,'0'-17'15,"0"-1"1,0 1 15,-18 17-15,18 17 15,18-17-31,0 18 16,70-18-16,-53 0 15,53 0 1,-35 0-16,18 0 16,-18 0-16,0 0 15,-36 0-15</inkml:trace>
  <inkml:trace contextRef="#ctx0" brushRef="#br0" timeOffset="95546.3085">20479 15575 0,'0'0'0,"53"18"15,-18-18-15,0 0 0,18 0 16,-35 0 0,-1 0-16,1 0 15</inkml:trace>
  <inkml:trace contextRef="#ctx0" brushRef="#br0" timeOffset="96342.3943">21361 15064 0,'17'35'0,"1"-17"16,-18 17-16,18 18 0,-1 70 15,1-52 1,-18 52-16,18-70 16,-18 0-16,17 18 15,1-54-15,-18 19 16,17-36-16,1-18 15,-18 0-15</inkml:trace>
  <inkml:trace contextRef="#ctx0" brushRef="#br0" timeOffset="96698.1144">21643 15134 0,'0'0'0,"53"-17"0,-36 17 16,19-18-16,52 18 16,-35 0-16,35 35 15,-53 0-15,-17 1 16,17-1-16,-17 36 16,-18-36-16,-35 35 15,17-34-15,-35 17 16,18-36-16,17 1 15,1 0-15,-19-1 16,54-17 0,35 0-1,-18-17-15,36 17 16,-36 0-16,18 0 16,-36 0-16,1 0 0,0 0 15,17 0 1</inkml:trace>
  <inkml:trace contextRef="#ctx0" brushRef="#br0" timeOffset="97077.6234">22631 15275 0,'17'-35'15,"-34"70"-15,34-88 0,-34 36 0,-36 17 16,35 0 0,-52 35-16,52 0 15,-35 36-15,53-18 16,0-18-16,0 0 0,0 1 16,53 34-1,-18-52-15,1-1 0,-1 1 16,18 0-16,35-18 15,-53-18-15,0 0 0,18-17 16,-35 0-16,0-36 16,-36 36-1,0 17-15,-17-17 0,0 17 16,-18-17-16,18 18 16,-18 17-16,35 0 15,0 0-15,18-18 16</inkml:trace>
  <inkml:trace contextRef="#ctx0" brushRef="#br0" timeOffset="97827.5876">23178 15152 0,'0'0'15,"17"0"-15,-17 17 0,18 19 16,-1-1-16,1 53 16,0-35-1,-1 35-15,1-35 16,0-17-16,-18-1 0,17-18 15,-17 19-15,18-19 16,-18-34 0,0-36-16,0 0 15,0 18 1,0-18-16,0 0 0,-18-35 16,18 35-16,18 17 15,-18 19-15,18 34 16,-1 1-16,-17 0 15,18 17-15,-1-17 0,-17 17 16,36 18-16,-1-18 16,18-17-16,-35-18 15,17 0-15,0-18 16,18-35 0,-35 18-16,-1 0 0,-17-1 0,36-17 15,-19 36 1,1-1-16,0 18 15,17 53 1,-35-18-16,35 36 16,-17-18-16,-1 35 15,19 0 1,-19-53-16,1 1 16,0-19-16,-1 1 0,18 0 15,-35-1-15,0-34 16</inkml:trace>
  <inkml:trace contextRef="#ctx0" brushRef="#br0" timeOffset="98049.2452">24589 15716 0,'0'-17'16,"-36"17"-1</inkml:trace>
  <inkml:trace contextRef="#ctx0" brushRef="#br0" timeOffset="110000.1418">21661 16175 0,'17'0'32,"54"0"-17,-36-18-15,89 18 16,-36 0-16,123 0 16,-87 0-16,176 0 15,-142 0-15,160 0 16,-159 0-16,105 0 15,-158 0-15,71 0 16,-125 0 0,37 0-16</inkml:trace>
  <inkml:trace contextRef="#ctx0" brushRef="#br0" timeOffset="131199.6667">22578 16475 0,'0'17'0,"-18"1"16,18 35-1,0-18-15,0 0 0,0 1 16,0 52-16,0-35 16,0 35-16,18-35 15,-18 18-15,17-54 16,1 36 0,0-53-16,-1 18 15,-17-36-15,0 0 16</inkml:trace>
  <inkml:trace contextRef="#ctx0" brushRef="#br0" timeOffset="131483.2454">22384 16951 0,'0'0'0,"17"0"15,-17 18-15,18 17 16,-18-17-16,35 34 16,-35-16-16,18-1 0,0-17 15,17 17-15,0-35 16,-17 0-16,35 0 16,-18-18-16,18-17 15,-18 0-15,0-1 16,18-16-16,-17 34 15,-1-17-15,-35 17 16</inkml:trace>
  <inkml:trace contextRef="#ctx0" brushRef="#br0" timeOffset="152876.7516">4374 11359 0,'0'18'15,"-17"-18"1,-1 0-16,-17 0 16,17 0-16,-17 0 15,0 0 1,-1 0-16,19 0 0,-18 0 15,-18 0-15,-36 18 16,36-18-16,-88 17 16,71-17-16,-1 0 0,-70 18 15,71 0 1,-19-18-16,1 0 0,0 17 16,0-17-16,0 0 15,-1 18-15,1-18 0,-88 0 16,105 18-16,-17-1 15,18 1-15,-1-1 0,18 1 16,-17 0-16,-36 17 16,53-17-16,17-18 0,-34 35 15,52-35-15,1 0 16,-1 18-16,0-18 0,1 17 16,17 1-1,0 0 1,0 17-16,0 0 0,17 53 15,1-35-15,-18 35 16,18-52-16,-18-1 16,17 0-16,-17 0 0,18 1 15,0-1-15,-1 0 0,1 36 16,-1-53-16,-17 17 16,18-18-16,0 19 0,-18-19 15,17 1-15,1 35 16,-18-35-16,18 17 15,-18-18-15,17-17 0,-17 18 16,18-18-16,0 18 16,17-1-16,-17-17 15,17 36 1,-18-36-16,19 17 0,-19 1 0,36 0 16,-17-1-1,-1 1-15,0-18 0,53 17 16,18 1-1,-53-18-15,0 0 0,53 18 16,17-18 0,-52 17-16,-1-17 15,1 0-15,70 18 16,-70 0-16,-1-18 16,18 0-16,-17 0 0,17 0 0,-17 0 15,17 0-15,-18 0 0,19 0 16,87 17-1,-88-17-15,0 0 0,106 18 16,-105-18-16,-1 0 16,0 0-16,0 0 0,0 0 15,89 0-15,-89 0 16,88 0-16,-70 0 16,71-18-16,-107 18 15,18 0-15,1 0 16,87-17-16,-106 17 15,89 0-15,-71 0 16,71-18-16,-88 18 16,17 0-16,-18 0 15,1-18-15,0 18 0,70 0 16,-71 0-16,71 0 16,-88-17-16,35 17 15,54 0-15,-72 0 16,1 0-16,70-18 15,-71 18-15,-17-18 0,18 18 16,-18 0-16,0 0 16,35 0-16,-53 0 15,18 0-15,-18 0 16,1 0-16,-19 18 16,1-18-16,-18-18 46,0 1-30,0-1-16,0-17 16,0 17-1,0-17-15,0-18 0,0-35 16,0 17-16,-18-52 16,18 52-16,0 18 0,0-17 15,18 17-15,-18 0 0,18 0 16,-18 0-16,0 18 0,17-53 15,-17 52 1,18-34-16,-1 35 16,1-1-16,-18 1 0,0 0 15,18-18-15,-18 35 16,0 1-16,0-1 16,-18 0-1,-17 18 1,-18 0-1,35 0-15,-70 18 16,35-18-16,0 0 0,-17 0 16,-1 0-16,1 18 0,-124-18 15,88 0-15,-18 0 16,1 0-16,-159 0 16,140 0-16,-157-18 15,140 0-15,0 1 16,-17-1-16,17 0 0,-17 1 0,17 17 15,-176 0 1,158 17-16,-158 19 16,159-19-16,17 19 0</inkml:trace>
  <inkml:trace contextRef="#ctx0" brushRef="#br0" timeOffset="155106.1153">14834 10548 0,'0'0'0,"0"18"31,0 35-15,0 0-16,0 52 16,18-52-16,-18 18 0,18 52 15,-18-52-15,0 70 16,0-70-16,17 52 16,-17-88-16,0 18 15,0 0-15,0 18 16,0-54-16,0 19 15,0-19-15,0 1 16,18 0 0,0-18-1,-1 0 1,1 0-16,-1 0 16,1 0-16,0 0 0,-1 0 15,-17 17-15,18-17 0,17 18 16,-17-18-16,17 0 15,-17 17 1,-1-17-16,36 0 16,-35 0-16,0 0 0,17 0 15,18 0-15,-36 0 16,19 0-16,-19 0 0,36 18 16,-17-18-16,-1 18 15,-17-18-15,17 17 0,35 1 16,-34-18-1,-1 0-15,0 18 0,18-18 16,35 17-16,-52-17 16,69 0-16,-52 0 15,53 18 1,-53-18-16,0 0 0,0 0 16,0 0-16,70 0 15,-70 0-15,71 0 16,-54 0-16,-17 0 0,18 0 15,70 0 1,-71 0-16,1-18 0,-1 18 16,1 0-16,88 0 15,-89-17-15,19 17 0,-19 0 16,1-18-16,105 18 16,-105-18-16,105 18 15,-88-17-15,0 17 16,1 0-16,-19-18 0,18 18 15,89-18-15,-107 18 16,18 0-16,71-17 16,-88 17-16,-1 0 0,89 17 15,-88-17 1,-1 0-16,1 0 0,70 0 16,0 0-1,-70 0-15,-1 0 0,1 0 16,52 0-16,-52 0 15,-18-17-15,-18 17 16,18 0-16,35 0 16,-53 0-16,-17 0 0,17 0 15,0 0-15,-17-18 16,-18 1 0,-18-1-1,18 0 1,-17-17-16,17 17 15,0-35-15,0 36 16,0-54-16,0 18 16,17 18-16,-17-18 15,18 0-15,0-70 16,-18 70-16,17-71 16,1 71-16,-18-52 15,0 69-15,0-52 16,18 70-16,-18-52 15,0 52-15,0-17 16,0 17 0,0 1 15,-18 17-15,-17 17-16,17-17 15,0 18-15,-34-18 16,16 18-16,1-18 0,0 0 15,-54 0-15,37 0 16,-72 0-16,54 17 16,-89-17-1,71 18-15,-1-18 0,1 0 16,-18 18-16,-105-18 16,105 0-16,-141 0 15,123 17-15,-122-17 16,-37 0-1,142 0-15,-18 0 0,-158 18 16,158-18-16,-176 17 16,159-17-16,-18 18 15,17-18-15,-193 0 16,193 18-16,-17-18 0,18 0 16,-194 0-1,17 17-15,176-17 16,1 18-16,-159 0 15,176-1-15,0 1 0,-140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47:37.7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18344 10777 0,'-17'0'15,"34"18"1,19 0 0,-1-18-16,53 17 15,18 1 1,-35-18-16,-1 18 0,-17-18 15,18 0-15,-18 17 0,35-17 16,-53 0 0,-17 18-16</inkml:trace>
  <inkml:trace contextRef="#ctx0" brushRef="#br0" timeOffset="882.3989">5891 12506 0,'18'18'16,"35"-18"-1,0 17-15,17-17 0,1 18 16,0 0-16,105 17 15,-70-35-15,70 17 16,-88-17-16,-17 0 16,17 0-16,-35-17 0</inkml:trace>
  <inkml:trace contextRef="#ctx0" brushRef="#br0" timeOffset="9265.3761">25665 11377 0,'17'0'32,"1"0"-17,0 0 1,-18-18-16,35 18 15,-18 0-15,36 18 16,-35-18-16,53 0 16,-36 0-16,0 0 15,0 0-15,18 0 0,35-18 16,-35 18-16,36 0 16,-19 0-16,36 0 15,-35 0-15,-1 0 16,89 0-1,-89 0-15,19 0 0,16 18 16,-16-18-16,16 18 0,107-18 16,-106 17-16,17-17 15,1 0-15,140 0 16,-122 0-16,-1 0 16,0 0-16,0 0 0,0 0 0,0 0 15,0 0-15,0 0 16,124 18-16,-142 0 15,124-1-15,-158 1 16,-1-18-16,-18 18 16,-34-18-16,-1 0 0</inkml:trace>
  <inkml:trace contextRef="#ctx0" brushRef="#br0" timeOffset="13826.6926">2223 11571 0,'0'-18'16,"0"1"0,0 34 31,17 1-32,-17 0 1,0-1-16,18 1 15,-18 17-15,17 18 16,-17 0-16,0-18 16,0 54-16,0-36 15,0 52-15,0-52 16,0 53-16,0-71 16,0 1-16,0-1 0,0-17 15,0 17-15,0-17 16,-17-1-16,17 1 0,0-1 0,0 19 15,17-19 1,-17 1 0,18-18-1,-18 18 1,18-18 0,-1 0-1,1 0 1,0 0-16,-1 0 15,1 0-15,0 0 16,-1 0-16,-17 17 0,18-17 16,17 18-1,-17-18-15,-1 0 16,1 18-16,0-18 0,35 0 16,-36 0-16,18 0 0,-17 0 15,0 0-15,35-18 16,-36 18-16,36 0 15,-35 0-15,0 18 16,34-18-16,-16 0 16,-1 0-16,18 0 15,-18-18-15,0 18 0,1 0 16,34-18 0,1 1-16,-36 17 15,-17 0-15,70 0 16,-17-18-16,-36 18 15,0 0-15,36-18 16,-54 18-16,19 0 16,-1 0-16,0 0 0,0 0 15,1-17-15,-1 17 0,0 0 16,53-18-16,-52 18 16,52 0-1,-53 0-15,0 0 0,1 0 16,-1 0-16,0 0 0,1 18 0,-1-18 15,35 0 1,-52 0-16,17 0 0,1 17 16,-1-17-16,18 0 15,-18 0-15,18 18 16,-35-18-16,17 18 16,0-18-16,-17 0 0,52 17 15,-34-17-15,-1 0 16,0 0-16,0 0 0,18-17 15,-17 17-15,-19 0 16,19 0-16,16 0 16,-34 0-1,17 17-15,-17-17 0,35 0 16,-18 0-16,18 0 16,-35 0-16,17 0 15,-17 18-15,17-18 0,0 0 0,-17 0 16,35 0-1,-36 0-15,19 0 0,-19 18 16,19-18-16,17 0 16,-18-18-16,18 18 15,-36 0-15,19 0 0,-19 0 16,19 0-16,17 0 16,-36 0-16,18 0 15,-17 0-15,17 0 0,36 0 16,-36 0-16,0 0 15,1 0-15,17 0 16,17 0 0,-35 0-16,1 0 0,-1 0 15,0 0-15,36 18 16,-36-18-16,36 0 16,-36 0-16,0 0 0,18 17 15,-35-17-15,-1 0 16,19 0-1,-19 0-15,1 18 16,0-18-16,-1 0 31,-17 17-15,18-17-16,-18-17 62,18 17-46,-18-18-16,0 1 16,0-1-1,0 0 1,0 1-16,0-36 16,0 35-16,0 0 15,0-17-15,0 0 0,0 0 0,0-36 16,0 36-1,17-71-15,1 53 16,-18-53-16,17 53 16,1-53-1,-18 71-15,0 0 0,0 0 0,18 17 16,-18-35 0,0 35-16,0-17 0,0 17 15,0 1-15,0-1 0,17-17 16,-17 0-16,0 17 15,0 0-15,0 1 16,-17 17 15,-1 17-15,0-17 0,1 0-1,-1 0-15,-17 0 16,17-17-16,-17 17 15,17 0-15,-17 0 0,17-18 16,-34 18-16,-19 0 16,36 0-16,-53 0 15,35-18-15,-36 18 16,54-17 0,-18 17-16,18 0 0,-71-18 15,71 18-15,-18-17 16,0 17-16,-18 0 0,-34-18 15,52 18 1,0 0-16,-18 0 0,1 0 16,-1 18-16,-70-1 15,53-17-15,-71 35 16,88-35-16,-87 18 16,70 0-16,-1-18 15,1 0-15,0 17 0,-124-17 16,106 0-16,-105 0 15,105 0-15,-18 18 16,-87-18-16,105 0 16,0 0-16,-123 18 15,123-18-15,0 0 16,0 0-16,-88 17 16,106-17-16,0 0 0,0 0 15,0 0-15,-1 0 0,19 0 16</inkml:trace>
  <inkml:trace contextRef="#ctx0" brushRef="#br0" timeOffset="17279.3031">25312 10425 0,'17'0'15,"1"17"-15,0 1 16,-18 17 0,17-17-16,-17-1 15,0 36-15,0-17 16,0-1-16,0 35 15,0-17-15,0-17 0,0 17 16,0-1-16,0 1 16,0-17-16,0 17 0,0 35 15,18-53-15,-18 0 16,-18 1-16,18-19 0,0 36 16,0-18-16,0 1 15,18-19 1,0-17 15,-1 0-15,1 0-1,0 18 1,-1-18 0,1 0-16,17-18 15,-17 18-15,17 0 0,-17 0 16,-1-17-16,36 17 15,-35-18-15,35 18 16,-36 0-16,19 0 0,-1 0 16,-17 0-16,17-18 15,35 18-15,-52-17 16,35 17-16,-18 0 16,-17 0-16,17 0 0,18 0 15,-18 0 1,-17 0-16,0 0 0,35 0 15,-18 17 1,-17-17-16,-1 0 0,1 0 16,-1 18-16,19-18 0,-19 0 15,1 0-15,17 0 0,-17 0 16,35-18 0,-36 18-16,19 0 15,-1 0-15,-17 0 0,17 0 16,-17 0-16,17 0 0,-18 0 15,54 0 1,-53 0-16,17 0 0,-17 0 16,17 0-16,-17 0 0,34 18 15,-16-18-15,-19 0 16,36 18-16,-17-18 16,-1 0-16,0 0 0,18 0 15,35 0 1,-53 0-16,54 0 15,-54 0-15,36 0 16,-36 0-16,0 17 0,0-17 16,1 0-16,52 18 15,-53-18-15,53 18 16,-52-18-16,-1 0 16,53 0-16,-53 0 15,18 0-15,53 0 16,-71 0-16,18 0 0,0 0 15,-18 0-15,1 0 0,34 0 16,-52 0-16,35 0 16,-36 17-16,19-17 15,-19 0 1,19 0-16,-19 18 16,19-18-16,17 0 15,-36 0-15,18 0 0,18 18 16,-17-18-1,34 17-15,-35-17 16,1 0-16,-1 0 0,53 0 16,-35 0-16,0 0 15,0 0-15,0 0 16,-18-17-16,53 17 16,-35 0-16,-17 0 0,-1 0 15,0 0-15,18 0 16,-18 0-16,1 17 0,34-17 15,-52 0-15,-1 0 16,19 18-16,-19-18 0,1 0 16,0 0-1,-1 0-15,1 0 16,0 0-16,-1 17 16,1-17-16,-1 0 0,19 0 15,-19 0 1,1 0-16,0 0 15,-1 0-15,1 0 16,0 0 0,-18 18-1,0-36 1,0 1 0,0-1-16,0 1 15,-18-36-15,18 35 0,0-17 16,0-36-16,0 36 15,0-53 1,-18-18-16,18 53 16,0 0-16,-17 0 0,17 0 15,-18-53-15,0 71 16,1-53-16,17 35 16,-18 35-16,18-17 15,0 17-15,-18-17 0,18 18 16,0-1-16,0 0 15,0 1 1,18 17 0,-18-18-1,-18 18 1,18-18 0,-17 18-16,-1 0 0,1 0 15,-19 0-15,-34 0 16,34 0-16,-52 0 15,35 0-15,0 0 16,0 0-16,1-17 0,-1 17 16,0 0-16,0 0 0,0 0 15,-71-18-15,71 18 16,-17 0-16,-54-18 16,54 1-16,-1 17 15,-70 0-15,53 0 16,-71-18-16,89 18 15,-18 0-15,-1 0 0,1 0 16,-106 0-16,88 0 16,0 0-16,1 0 0,-19 0 15,-123 0 1,124 0-16,-1 0 0,-17 0 16,-123 0-16,122 0 15,19 0-15,-142 0 16,160 18-16,-19-18 0,18 0 15,0 0-15,1 0 0,-72 17 16,107-17 0,-71 18-16,105-18 15,1 18-15,0 17 0,35-17 16</inkml:trace>
  <inkml:trace contextRef="#ctx0" brushRef="#br0" timeOffset="25954.2994">17463 4992 0,'17'0'47,"-34"0"-16,17-18 32,0 1-63,17-1 16,1-35-16,-1 18 15,36-71-15,-35 35 16,70-105-16,-35 70 15,53-141 1,-53 106-16,70-124 16,-70 142-16,53-71 15,-71 123-15,1 36 16,-19-35 0,-34 70-1,-1 17 1</inkml:trace>
  <inkml:trace contextRef="#ctx0" brushRef="#br0" timeOffset="26388.4544">17216 4533 0,'0'0'16,"0"71"-16,0-54 15,0 54-15,0-36 16,0 18-16,17 35 16,1-17-1,-1-36-15,36 0 16,18-17-16,-18-18 15,0-18-15,70-17 16,-52 0-16,-1 17 0,36-35 16,-71 36-16,-17 17 15</inkml:trace>
  <inkml:trace contextRef="#ctx0" brushRef="#br0" timeOffset="35641.7485">18344 1870 0,'0'17'31,"0"1"-15,18 0-16,0-1 15,-18 1 1,17 17-16,1-17 0,0-1 16</inkml:trace>
  <inkml:trace contextRef="#ctx0" brushRef="#br0" timeOffset="35785.1595">18521 1905 0,'0'0'0,"0"18"16,17-1 0,-17 1-1,18 0-15,-18-1 0,18 18 16</inkml:trace>
  <inkml:trace contextRef="#ctx0" brushRef="#br0" timeOffset="36187.6137">18733 1870 0,'17'53'16,"1"-18"-16,-1 71 15,1-36-15,0 54 16,-1-54-16,1 54 15,0-71-15,-1 35 16,-17-70-16,0-1 16,0-34-1,-17-36 1,17 17-16,0-69 16,0 69-16,17 1 15,19 17-15,-19 1 0,71 17 16,-52 0-16,34 53 15,-52-18-15,-1 0 16,1-17-16,-18 17 0,0 18 16,-18-35-16,-34 17 15,16-17-15,-34-1 16,34-17-16,-16-17 16,34 17-16,0-18 15</inkml:trace>
  <inkml:trace contextRef="#ctx0" brushRef="#br0" timeOffset="36443.2941">19350 2469 0,'0'0'15,"-18"53"-15,18-35 0,0 17 0,0-17 16,18 0-16,17 17 15,0-35-15,18-18 16,-17 18-16,17-35 16,-36 0-16,-17-1 15,0 1-15,-35 0 16,17 17-16,-35 1 16,36 17-16,-19-18 15</inkml:trace>
  <inkml:trace contextRef="#ctx0" brushRef="#br0" timeOffset="36614.7479">19526 2417 0,'0'0'15,"53"-18"-15,-18 18 16,-17 0-16,0-18 0,52 1 16,-34 17-16,-19-18 15,18 0-15,36 1 16,-36-1-16,18 0 15,-35 1-15,-18-1 16</inkml:trace>
  <inkml:trace contextRef="#ctx0" brushRef="#br0" timeOffset="36810.2698">19756 2046 0,'0'35'16,"0"-70"-16,17 123 0,-17-52 15,18 17-15,-18-18 0,17 18 16,19 35-16,-36-35 16,35 17-16,-17-34 15,-1-1 1,-17-17-16,18-18 16,-18-18-1</inkml:trace>
  <inkml:trace contextRef="#ctx0" brushRef="#br0" timeOffset="37053.4145">19950 1799 0,'0'0'16,"0"88"-16,0-35 0,0 18 0,17 52 15,1-52-15,0 52 16,-18-87-16,35 52 16,-35-53-1,0 0-15,17 1 16,-17-19-16,18-17 16</inkml:trace>
  <inkml:trace contextRef="#ctx0" brushRef="#br0" timeOffset="37544.2241">20179 1834 0,'0'0'0,"0"18"0,0 35 16,0-18-16,0 71 15,0-53-15,18 53 16,-18-36 0,17 19-16,1-36 15,-18-18-15,35 18 16,-35-36-16,18-17 16</inkml:trace>
  <inkml:trace contextRef="#ctx0" brushRef="#br0" timeOffset="37867.0827">20391 2346 0,'0'0'0,"0"18"0,17-18 16,1 0 0,-1 0-16,1-18 0,17 0 15,-17 1-15,-18-1 16,0 0-16,0-17 15,-18 18-15,1 17 0,-36 0 16,35 0 0,1 17-16,-1 36 15,18-35-15,18 17 0,17 18 16,18-18 0,-18-17-16,0-1 0,36-17 15,-53 0-15,17 0 16,18-17-1,-36 17-15,1-18 16,-18 1-16</inkml:trace>
  <inkml:trace contextRef="#ctx0" brushRef="#br0" timeOffset="38238.571">20849 2346 0,'0'0'16,"0"35"-16,0-17 0,18 17 15,-18-17-15,0-1 16,0-34 15,0-18-31,0-1 16,0 19-16,17-1 0,-17-35 15,18 53-15,-18-18 16,18 18 0,-1 18-16,1 0 15,0 17-15,-1 0 16,1 1-16,0-19 15,-18 1-15,17-1 16</inkml:trace>
  <inkml:trace contextRef="#ctx0" brushRef="#br0" timeOffset="38677.74">21131 2346 0,'18'18'0,"0"-18"15,17-18 1,-17 18-16,-1-18 0,1 18 16,17-35-1,-35 17-15,-17 18 16,-19-17 0,36 34-16,-17 1 0,-19 0 15,36-1-15,0 1 16,18 0-16,0 17 15,-1-17-15,1-18 16,0 17-16,-1-17 16,1 0-16,-1 0 0,1 0 15,0 0-15,-18-17 16,0-1 0,17 36 15,1-1-16,0-17-15,35 18 16,-18-18-16,35 0 16,-34 0-16,-19-18 15,36 1 1,-35-1-16,-18 0 0,-18 1 16,1-36-16</inkml:trace>
  <inkml:trace contextRef="#ctx0" brushRef="#br0" timeOffset="38878.1823">21608 1799 0,'17'106'0,"-34"-212"0,34 265 16,1-18-16,0-70 16,-1-18-16,-17-1 15,0 1-15,18 53 16,-18-71-16,0 1 0,17-1 15,-17-17-15,18-1 16,-18-34-16,18-1 16,-1 0-16</inkml:trace>
  <inkml:trace contextRef="#ctx0" brushRef="#br0" timeOffset="39390.5476">21819 2240 0,'18'0'16,"0"18"0,-1-18-16,19 0 15,-19 0 1,-34-18 15,-1 18-15,0 0-16,-35 18 15,36-1-15,-19 1 16,36 0 0,0-1-1,18 1-15,35 17 16,-18-17-16,-17 0 0,17-18 15,18 35-15,-35-18 16,-1 1 0,-34-18-1</inkml:trace>
  <inkml:trace contextRef="#ctx0" brushRef="#br0" timeOffset="40563.3998">22983 1729 0,'18'17'15,"0"36"1,-18 0-16,17-18 0,-17 18 16,18 18-16,-18-18 0,18 0 15,-1 0-15,-17-18 0,36 71 16,-19-71 0,19 18-16,-1-18 15</inkml:trace>
  <inkml:trace contextRef="#ctx0" brushRef="#br0" timeOffset="41526.0743">23424 2134 0,'0'0'16,"-35"0"-16,18 18 15,-1 17-15,0 1 16,18-19-16,0 18 16,0 1-16,0-1 0,36 18 15,-19-35-15,18-1 16,-17-17-16,17 0 16,-17-17-16,-18-1 15,0-35 1,0 35-16,0-17 0,-18 17 15,1-17-15,17 18 16,0 34 15,0 1-31,17 17 0,-17 0 16,36 18-16,-1-35 16,18 17-1,-18-17-15,0-18 0,-17 0 16,0-18-16,-1 18 0,1-53 15,-18 36-15,0-36 16,0 17-16,-18 19 16,1-18-16,-1 17 15,0 18-15,18 35 16,0 0-16,18 18 16,0-17-16,-1-19 15,19 1-15,-19 0 0,19-18 16,-1 17-1,-18-17-15,1-17 0,0-1 0,-18 0 16,0 1-16,0-1 16,0 0-16,0 36 15,0 53 1,0-19-16,35 54 16,-35-35-16,35 17 15,-35-35 1,0-18-16,0 1 0,0-19 15,0 1-15,-35-18 16,17 0-16,-17-35 16,17-1-16,-17-52 15,18 17-15,-1-70 16,18 88-16,18-35 16,-1 71-16,1-1 15,35 0-15,-18 18 16,-17 0-16,17 0 15,-17 0-15,-18 18 16,-18-18 15,36 0-15,-1-18-16,1 18 16,-1 0-16,1-17 0,17 17 15,-17 0-15,17 0 16,-17-18-16,17 18 15,-17-18-15,-1 1 16,-17-1-16,-17-17 16,17 17-16,-35-17 15,17 35 1</inkml:trace>
  <inkml:trace contextRef="#ctx0" brushRef="#br0" timeOffset="41739.638">24518 1535 0,'0'35'15,"0"-17"-15,0-1 16,0 1-16,18 17 15,-18-17-15,35-18 16</inkml:trace>
  <inkml:trace contextRef="#ctx0" brushRef="#br0" timeOffset="41842.4123">24712 1588 0,'0'17'0,"0"1"16,0-1-16,0 19 15</inkml:trace>
  <inkml:trace contextRef="#ctx0" brushRef="#br0" timeOffset="66718.8723">26511 1129 0,'0'18'31,"18"-18"-15,0 0 0,-1 0-1,1 0 1,-1 0 0,19 0-1,-19 0-15,36 0 16,-35 0-16,17-18 0,-17 18 15,35 0-15,-18 0 16,18 0 0,-18 0-16,1 0 0,-19 0 15,18 0-15,1 0 0,-19 0 16,54 0-16,-18 0 16,-18 0-16,36-18 15,-36 18 1,35 0-16,-34 0 15,17-17-15,-18 17 16,0 0-16,18 0 0,-18 0 16,1 0-16,-1 0 0,36 0 15,-36 0-15,18 0 16,-36 0-16,36 0 16,-17 0-16,16 0 15,-34 0-15,35 17 16,-18-17-16,18 0 15,-35 0-15,52 0 16,-52 0-16,35-17 16,-35 17-1,17 0-15,-17 0 16,17 0-16,-18 0 16,19 0-16,-19 0 15,1 0 1,17 0-16,-17 0 15,17 0-15,-17 0 16,-1 0-16,1 0 0,17 0 16,-17 0-16,17 0 15,-17 0-15,17 0 16,-17 0 0,0 0-1,-1 0-15,1 0 16,-1 0-16,1 0 15,17 0-15,-17 0 16,0 17-16,17-17 16,-17 0-1,-1 0-15,1 0 16,-1 0-16,1 0 0,0 0 16,-1 0-16,1 0 0,0 0 15,-1 0-15,1 0 16,0 0-1,-1 0 1,-17 18-16,18-18 16,-1 0-16,1 0 15,0 0 1,-1 0 0,-17 18-16,18-18 15,0 0-15,-1 0 16,-17 17-1,18-17-15,0 0 16,-18 18 0,17-18-1,1 0 1,-18 17 0,18-17-16,-1 0 15,-17 18 1,18-18-16,-18 18 15,17-18-15,1 17 16,-18 1-16,18-18 16,-18 18-1,17-18-15,-17 17 0,18-17 16,-18 18-16,18-18 16,-18 18-1,17-1-15,1-17 16,0 18-1,-1-18-15,1 17 16,-1-17 0,1 18-1,0-18-15,-1 0 16,-17 18 0,18-18-16,0 17 15,-1-17 1,1 0-16,-18 18 15,18-18-15,-1 0 16,1 18-16,-1-18 16,1 17-16,0-17 15,-1 0 1,19 0-16,-19 18 16,19-18-16,-19 0 15,1 0-15,17 0 16,-17 0-16,-1 18 15,1-18-15,0 0 16,-18 17-16,17-17 16,19 0-16,-36 18 15,35-18-15,-17 0 16,-1 0-16,1 0 16,17 0-1,-17 0-15,-1 0 0,1 0 16,17 0-1,-17 0-15,0 0 16,-1-18-16,1 18 16,-1 0-1,1 0 1,0 0-16,-1 0 16,1-17-1,0 17 1,-1-18-1,1 18-15,0-18 16,-18 1 0,17-1-16,1 18 15,-18-18-15,18 1 16,-1-1 0,1 0-1,-1 1 1,1 17-16,17-18 15,-17 1-15,17-1 16,-17 18-16,0 0 16,-1-18-16,1 18 0,35-17 15,-36 17 1,36-18-16,-17 0 16,34 1-16,-52 17 15,-1 0-15,1-18 16,-36 18-1</inkml:trace>
  <inkml:trace contextRef="#ctx0" brushRef="#br0" timeOffset="69622.1185">26793 1111 0,'-52'0'15,"34"0"-15,-17 0 0,-36 0 16,36 0-16,17 0 16,-17 18-16,0-18 0,-18 35 15,35-17-15,-35 17 16,36-17-16,17-1 15,-18 1-15,18 17 16,0-17-16,-18 0 0,18-1 16,0 18-16,0-17 15,0 0-15,0-1 0,0 19 16,18 17 0,-18-36-16,0 19 0,18-19 15,-1 36-15,-17-18 16,18 18-16,-1-35 15,-17 17-15,18-17 0,0 17 16,-1 0-16,1 1 16,0-1-1,-1 0-15,1-17 16,0 17-16,-18-17 16,17 17-1,-17-17-15,18-1 16,-18 1-16,17 0 15,-17-1-15,18-17 16,-18 18-16,18-18 16,-1 18-16,-17-1 15,18-17-15,-18 18 16,18-18-16,-18 17 16,17-17-1,1 18-15,0 0 16,-1-18-1,-17 17-15,35-17 16,-35 18-16,18-18 16,-18 18-16,18-18 15,-1 0-15,1 17 16,0-17-16,-1 0 16,1 0-16,17 18 15,-17-18-15,0 0 16,-1 0-16,1 0 15,17 0-15,-17 0 16,-1 18-16,1-18 0,17 0 16,-17 0-16,35 17 15,-36-17 1,1 0-16,17 0 16,1 0-16,-19 0 15,1 0-15,17 0 16,-17 0-16,35 0 15,-36 0-15,19 0 0,-1 0 16,-17 0 0,17 18-16,-17-18 0,-1 0 15,1 0-15,35 0 16,-36 0-16,1 0 0,0 0 16,35 0-16,-18 0 15,18 0 1,0 0-16,-18 0 15,0 0-15,-17 0 0,17 0 16,36 0-16,-36 0 16,36 0-16,-54 0 15,36 0 1,-35 0-16,17 0 16,-17 0-16,17 0 0,18 0 15,-36 0-15,19 0 16,-1-18-16,-17 18 0,35 0 15,-36 0-15,36 0 16,-35 0-16,17 0 16,-17 0-16,17 0 0,18 0 15,-35 0-15,34-17 16,-34 17-16,35-18 16,-35 18-16,17 0 15,-17-18-15,17 18 16,0-17-1,0 17-15,1-18 16,-1 18-16,-17 0 16,17-18-16,-18 18 15,19-17 1,-19 17-16,1-18 16,0 18-16,-1-18 15,1 1-15,0-1 16,-1 1-16,1-1 15,0 18-15,-1-18 0,18 1 16,-35-1-16,36 0 16,-36 1-16,17 17 15,1-18-15,-18 0 16,18 18-16,-1-17 16,1-1-1,0 18-15,-1-18 16,1 1-1,-1 17-15,1-18 16,0 18-16,-1 0 0,-17-17 16,18 17-16,0-18 15,-1 18-15,19-18 16,-19 1-16,1 17 16,-1-18-16,1 18 15,0 0-15,-1 0 0,1-18 16,0 18-16,17 0 15,0 0-15,-17-17 16,0 17-16,-1 0 0,1-18 16,-1 18-16,19 0 15,-19 0-15,1 0 16,0 0-16,-1 0 16,1 0-16,0 0 15,-1 0-15,1 0 16,-1 0-16,1-18 15,0 18 1,-1 0 0,1 0-1,0 0 1,-1 0 0,1 0-1,0 0-15,-1 0 16,1 0-16,-1 0 15,1 18 1,0-18-16,-1 0 16,1 0-1,-18 18 1,18-18 0,-18 17-1,17-17-15,1 0 16,0 18-1,-1-18 1,1 18 0,0-18-16,-18 17 15,17-17-15,1 0 16,-1 18-16,-17 0 31,18-18-15,-18 17-1,18-17-15,-18 18 16,17-18-16,1 0 16,0 0-1,-1 17-15,1-17 16,0 0 0,-1 18-1,1 0 1,35-18-16,-36 0 15,19 0-15,-1 17 16,0-17-16,-17 18 16,52-18-1,-34 0-15,-1 18 16,-17-18-16,-1 0 16,1 0-16,-36 0 46,1 0-30,-1 0 0</inkml:trace>
  <inkml:trace contextRef="#ctx0" brushRef="#br1" timeOffset="76705.8739">31574 1270 0,'17'0'16,"-34"0"78,-19 18-79,19-18-15,-1 0 16,-17 17-16,0-17 0,-18 18 16,17 0-1,1-18-15,-36 35 16,54-35-16,-36 17 15,18 1-15,-1 0 16,19-18-16,-1 0 16,0 17-16,1-17 15,-1 0 1,18 18 0,0 0 93,-17-18-93,17 17 30,0 1 48,0 0-78,0-1-1,0 19-15,0-19 16,0 1-16,0-1 16,0 1-1,0 0-15,0-1 78,0 1-62,17 0 0,1-18 31,-1 0-32,1 0-15,17 0 16,1 17-1,17 1-15,-36-18 16,54 18-16,-36-1 16,18 1-1,-18-18-15,1 17 16,-1-17-16,-18 0 16,-17-17-1</inkml:trace>
  <inkml:trace contextRef="#ctx0" brushRef="#br1" timeOffset="77233.2765">31627 1235 0,'0'17'15,"-18"1"1,18 35 0,0-18-16,-18 0 15,18 1-15,0 17 0,0-18 16,0 18-16,-17 35 16,17-53-16,0 18 15,0-35-15,17 0 16,-17-1-16,0-34 15</inkml:trace>
  <inkml:trace contextRef="#ctx0" brushRef="#br1" timeOffset="77546.0277">31168 1552 0,'0'0'0,"0"-17"16,18-1-16,-1 0 15,1 1-15,52-19 16,-17 19-16,0-19 16,0 19-16,-18-1 0,36-17 15,-53 17-15,-36 18 16,0 0 0</inkml:trace>
  <inkml:trace contextRef="#ctx0" brushRef="#br1" timeOffset="77718.028">31238 1570 0,'89'-35'0,"-178"70"0,231-88 16,-37 0-16,-69 35 15,-19 18-15,19-17 0,-36 34 31</inkml:trace>
  <inkml:trace contextRef="#ctx0" brushRef="#br1" timeOffset="77868.4285">31397 1658 0,'0'0'15,"53"-35"-15,-18 17 16,18-17-16,-17 17 15,17-17-15,-36 17 16</inkml:trace>
  <inkml:trace contextRef="#ctx0" brushRef="#br1" timeOffset="78018.3267">31433 1693 0,'17'-17'0,"-34"34"0,52-52 16,-35 17-16,-18 18 15,1 0-15</inkml:trace>
  <inkml:trace contextRef="#ctx0" brushRef="#br1" timeOffset="78252.7234">31133 1570 0,'0'0'16,"17"-18"-16,-17 1 0,18 17 15,-18-18-15,18 0 16,-1 1-16,1-1 15,-1 18 1,-34 0 0,17 18-16</inkml:trace>
  <inkml:trace contextRef="#ctx0" brushRef="#br1" timeOffset="78565.4306">31133 1570 0,'0'0'15,"-36"53"-15,54-36 0,17-17 16,-17 0-16,0-17 15,-1 17-15,1-18 0,17 18 16,0-35-16,1 17 16,-1-17-1,-17 35-15,-1-18 16,1 18-16,-36 18 16,1 0-16,-19-1 15,1 19-15,17-19 16,18 1-16,18-18 15,0 0 1,17-18 0,-17 1-16,-1 17 0,1-18 15,0 0-15,-1 18 0,1-17 16,-36 34 15,18 1-31</inkml:trace>
  <inkml:trace contextRef="#ctx0" brushRef="#br0" timeOffset="85387.7127">30409 2187 0,'0'18'16,"-17"35"0,17 0-1,0 0-15,-18 0 0,18 70 16,35-17 0,-17-53-16,17 0 0,54 17 15,-54-34-15,18-19 16,35 18-1,-53-17-15,36-18 16,-54 0-16,1 0 0,-18-18 16,18 1-16,-36-1 15</inkml:trace>
  <inkml:trace contextRef="#ctx0" brushRef="#br0" timeOffset="85821.8671">30215 2452 0,'-17'17'0,"17"-34"47,17-18-31,1 17-16,17-53 15,-17 36-15,-18 0 16,18 0-16,-1-36 15,1 53-15,-18 1 0,18-19 16,-1 36 0,1-17-16,-1 17 0,1 0 0,0 0 15,17 0-15,18 17 16,-18 1-16,18 17 16,-18-17-16,1 35 15</inkml:trace>
  <inkml:trace contextRef="#ctx0" brushRef="#br0" timeOffset="105556.9108">10936 8414 0,'0'-18'0,"0"0"16,-18 18-16,1-17 15,-1 17-15,1 0 16,-36 0 0,17 0-16,1 0 0,0 0 15,-71 17-15,35-17 16,-70 53-1,71-35-15,-89 35 16,71-18-16,17 1 0,1-1 16,-1 0-16,18 0 0,-35 36 15,53-36-15,-1 0 16,19 18 0,17-17-16,17-1 0,1-17 15,35-1-15,71 36 16,-54-35-16,36-18 0,-18 17 15,18 1-15,106 17 16,-89-17-16,1-18 0,-1 18 16,18-18-16,124-18 15,-124 0-15,0 18 16,-18-35-16,1 17 0,-18 1 16,88-36-16,-124 18 15,1 17-15,-36 0 0,-17 1 16,-1-1-16,-17-35 15,-17 35-15,-19-17 16,-69-35-16,52 17 16,-35 17-16,-1-16 15,-16 16-15,-1 1 0,-18 0 0,-123-1 16,124 19-16,17 17 16,-70-18-1</inkml:trace>
  <inkml:trace contextRef="#ctx0" brushRef="#br0" timeOffset="107364.8913">9860 9596 0,'0'0'0,"-17"0"0,-19 17 16,54-17 15,35 18-15,-18-18-16,18 17 0,0-17 15,35 18-15,-35 0 16,0-18-16,-18 0 0,0 17 15,1-17-15,-1 0 16</inkml:trace>
  <inkml:trace contextRef="#ctx0" brushRef="#br0" timeOffset="107615.5585">10195 9454 0,'36'0'16,"-72"0"-16,89 0 0,-35 18 16,-1-18-16,36 18 15,-17-18-15,-1 35 16,-17-17-16,-1 17 16,-17-17-16,0 34 15,-17-34-15,-1 0 0,0-1 16,1 1-16,-36 35 15,17-35-15,1-1 16,18 1-16,-36 17 0</inkml:trace>
  <inkml:trace contextRef="#ctx0" brushRef="#br0" timeOffset="109762.7509">8361 10636 0,'17'0'16,"1"0"-16,17 18 16,-17-18-16,17 18 15,36-18-15,-18 0 16,0 0-16,0 0 15,0 0-15,-18 0 0,53 0 16,-70-18-16,17 18 16,-35-18-16</inkml:trace>
  <inkml:trace contextRef="#ctx0" brushRef="#br0" timeOffset="110017.1724">8678 10478 0,'0'0'0,"18"0"16,-18 17-16,18-17 0,35 18 16,-36-1-1,18 1-15,1-18 0,-1 18 0,18 17 16,-18-17 0,-17-1-16,-1 1 0,1 0 15,-18 17-15,0-18 16,-35 19-16,17-19 15,-17 1-15,0 0 16,-1 17-16,1-17 0,0-1 16,-36 36-16,36 18 15</inkml:trace>
  <inkml:trace contextRef="#ctx0" brushRef="#br0" timeOffset="113777.6425">12083 10989 0,'0'0'0,"-18"0"0,0 0 15,1 0-15,17-18 16,-18 18-16,0 0 15,1-17 17,34 17-17,19 0 1,52 0 0,-35 0-16,17 0 15,1 0-15,-18 0 0,88 17 16,-70-17-16,70 0 15,-88 0-15,-1 0 16,1 0-16,18-17 16,-36 17-16,-35-18 15,-17 18 1,-36 0-16,17 18 16,1-18-16,-53 0 15,35 0-15,0 0 0,-53 0 16,53 0-1,-17 0-15,17 0 0,0-18 16,0 18-16,-35 0 16,53 0-16,-1 0 15,54 0 1,17 0 0,0 18-16,54-18 15,-54 0-15,88 17 16,-70 1-16,71-18 15,-71 18-15,0-18 16,0 0-16,-18 0 0,35 17 16,-34-17-16,-19 0 15,-34 0 1,-1 0 0,-35 0-16,0 0 15,-53 0-15,36-17 16,-1 17-16,-17 0 15,18 0-15,-19 0 0,-34 17 16,70-17-16,-35 0 16,70 0-1,53 0 1,71 0 0,-35-17-16,105-1 15,-88 18-15,1 0 0,16-18 16,-16 18-16,69 0 15,-87 0-15,-1 0 16,-34 18-16,-19-18 0,-17 18 16,0-1-16,-53 1 15,18 0 1</inkml:trace>
  <inkml:trace contextRef="#ctx0" brushRef="#br0" timeOffset="114939.7506">6103 12823 0,'-18'0'15,"1"0"-15,-1 0 16,1 0-16,-1 0 0,18-17 15,18 17 17,34 17-32,-16-17 15,17 0-15,0 0 0,70 18 16,-70 0 0,0-18-16,17 17 0,-17-17 15,53 18-15,-53 0 16,18-18-16,-54 0 15,1 0-15,-36 0 16,-35 0 0,18-18-1,-88 18-15,70-18 16,-88 18-16,52 0 16,1 0-16,18 0 0,-19 0 15,-52 0-15,88 0 16,-17 0-1,52 0-15,36 0 16,35 0 0,0 0-16,17 0 15,89 0 1,-71 0-16,0 0 0,1 0 16,69 0-16,-87-17 15,52 17-15,-52 0 16,-53 17-16,-36-17 31,-35 0-15,0 0-16,-53 0 15,36-17-15,-1 17 0,1 0 16,-19 0-16,19 0 0,-1 0 16,-35 0-16,71 0 15,-18 0 1,71 0-1,88-18 1,-53 18-16,17 0 16,1 0-16,-1 0 0,18 18 15,-17-18-15,0 0 0,70 17 16,-88-17-16,17 0 16,-52 18-16,-18 0 15</inkml:trace>
  <inkml:trace contextRef="#ctx0" brushRef="#br0" timeOffset="119827.524">15117 10777 0,'0'18'62,"17"-18"-46,1 18 0,17-18-1,0 0-15,18 17 16,-17-17 0,16 0-16,-16 0 0,17 0 15,53 0-15,-54 0 16,19 0-16,-18 0 15,0 0-15,70 0 16,-70 0-16,0 0 0,0 0 16,0 0-16,35 0 15,-35 0-15,0 0 0,-18 18 16,53-18-16,-52 0 16,17 0-16,0 0 15,-18 0-15,18 0 0,35-18 16,-35 18-16,17 0 15,-17-17-15,-17 17 16,-1 0-16,18 0 0,-18 0 16,36 0-16,-36 0 15,35 0 1,-34 0-16,-1 0 0,53 17 16,0-17-1,-52 0-15,17 0 0,0 0 16,35 0-1,-53 0-15,18 0 0,-18 0 16,0 0-16,1 0 0,52 0 16,-53 0-16,1 18 15,52-18-15,-53 0 16,0 18-16,1-18 0,-1 0 16,0 0-16,36 0 15,-36 0-15,35 0 16,-34 0-16,34 17 15,-34-17-15,-1 0 16,53-17-16,-35 17 16,18 0-1,-36-18-15,18 18 16,-36 0-16,1 0 0,0 0 16,-1 0-1,1 18 1,0-1-1,-1-17 1,1 18-16,-1-18 16,19 0-16,-19 0 15,1 0 1,-18-18 0,0 1-1,0-1-15,0-17 16,0 17-16,0 0 15,0-17-15,0 0 0,0-18 16,0 18-16,0-54 16,0 54-1,0 0-15,0-18 0,0 18 16,0-18-16,18-18 16,-18 18-16,17-35 15,-17 53-15,18-36 16,-18 36-16,0 0 15,0-1-15,0 19 0,0-18 16,0 17-16,0-17 16,0 17-16,0 0 15,0 1 1,-35 17 0,-1 0-16,-34-18 15,35 18-15,-1 0 16,1 0-16,-18 0 0,-53-18 15,53 18-15,-88 0 16,71 0 0,-19 0-16,19 0 0,-18 0 15,-18 18-15,-88-18 16,88 18-16,-106-18 16,124 17-16,-88 1 15,88-18-15,-1 18 16,1-18-16,0 17 0,-106 1 15,88-18-15,0 0 16,-88 18-16,88-18 16,1 0-16,-125 0 15,124 0-15,1 0 0,-1 0 16,-106-18-16,106 18 16,0-18-16,18 18 15,-70-17-15,87 17 16,-35 0-16,71 0 15,-36 0 1,18 0-16,36 0 0,-1 0 16,18 17-1,-18 1-15,18 0 16,-17-1 0,17 1-16,-35-18 15,17 17-15,0-17 0,1 18 16,-1-18-1,0 0-15,1 0 16,17 18-16,0-1 16,0 1-16,17 17 15,1-17-15,17 35 16,-17-18 0,-18 0-16,18 18 0,-18 53 15,0-35-15,0-1 16,0-17-16,0 18 0,0-18 15,17 35 1,-17-53-16,35 18 16,-17-35-16,35-1 15,-18-17-15,18 0 0,-17 0 16,69-17-16,-34 17 16,-18 0-16,17 0 0,36-18 15,-53 18 1,0 0-16</inkml:trace>
  <inkml:trace contextRef="#ctx0" brushRef="#br0" timeOffset="121171.15">2099 14146 0,'0'-17'0,"18"17"31,35-18-15,-18 18-16,0 0 15,18 0-15,-18 0 0,1 18 16,-1-1-16,18 19 0,-36-1 16,-17-17-16,0 17 15,0 0-15,-17 0 0,-1 1 16,-35 17-16,36-18 15,-36 18-15,53-36 16,-18 19-16,36-19 16,-1-17-16,36 18 15,35-18 1,-52 18-16,-1-18 0,0 0 16</inkml:trace>
  <inkml:trace contextRef="#ctx0" brushRef="#br0" timeOffset="121656.6358">2875 14093 0,'-35'0'0,"70"0"0,-88 0 16,53 18-16,0 0 0,0-1 16,18 19-16,0-1 0,52 36 15,-35-19 1,36 37-16,-53-54 16,17 0-16,-18 0 0,1 1 15,0-19-15,-18 19 16,0-19-16,-18-17 15,0 0-15,-17 0 16,18 0-16,-54-35 16,53 17-16,-17-35 15,35 36-15,0-18 16,35 17-16,18-35 16,-17 35-16,16-17 15,-34 17-15,17-34 16,-35 34-16,-17-35 15,-1 35-15,-35-35 16,36 36-16,-36 17 16,35 0-16,-17 17 15,35 1 1,0 0-16</inkml:trace>
  <inkml:trace contextRef="#ctx0" brushRef="#br0" timeOffset="122186.0417">3422 14358 0,'18'18'15,"-1"-18"-15,1 35 16,52 0-16,-52-17 16,53 35-1,-36-36-15,35 36 16,-52-35-16,0 0 0,17-1 16,-35 1-16,18-18 0,-1 0 15</inkml:trace>
  <inkml:trace contextRef="#ctx0" brushRef="#br0" timeOffset="122359.0182">3687 14464 0,'0'0'16,"-36"53"-16,1-18 15,17-17-15,-17 52 16,17-52-16,1 17 0,-1-17 15,18-1 1,0 1-16</inkml:trace>
  <inkml:trace contextRef="#ctx0" brushRef="#br0" timeOffset="122757.5606">3916 14164 0,'17'0'16,"19"18"0,-1-1-1,0 1-15,-17 0 16,0 17-16,-18 0 16,0-17-16,0-1 0,-18 19 15,0 17 1,1-36-16,-1 19 15,18-19-15,35 1 16,-17-18-16,0 17 16,17-17-16,0-17 15</inkml:trace>
  <inkml:trace contextRef="#ctx0" brushRef="#br0" timeOffset="123197.8959">4410 14199 0,'-18'-17'15,"36"34"-15,-54-34 0,19 17 0,-1 17 16,36 19 0,-1-1-16,1-17 15,70 105 1,-35-52-16,0-19 15,-35-34-15,-1 17 16,-17-17-16,-17 0 16,-1-18-1,0 0-15,-34-18 16,34 0-16,-17-17 16,17 0-16,36 0 15,-1-1-15,1 19 16,17-19-16,0 19 15,1-1-15,-19-17 0,1 17 0,0 1 16,-1-19 0,-17 19-16,-17-1 0,-1 18 15,0-18-15,-52 1 16,52-1-16,-17 18 16,17 0-16,1 0 0,34 0 15,1 18 1</inkml:trace>
  <inkml:trace contextRef="#ctx0" brushRef="#br0" timeOffset="123397.2452">4833 14305 0,'18'18'16,"-1"-1"-16,36 19 15,-35-19-15,35 36 16,-36-35-16,1 0 16,0-18-16,17 35 15,-17-35-15</inkml:trace>
  <inkml:trace contextRef="#ctx0" brushRef="#br0" timeOffset="123576.2201">5062 14288 0,'0'0'15,"-35"70"-15,0-35 0,0 54 16,17-54-16,-17 35 16,17-34-16,0-1 15</inkml:trace>
  <inkml:trace contextRef="#ctx0" brushRef="#br0" timeOffset="123804.6452">5256 14182 0,'18'53'0,"0"-36"16,-18 54-16,0-18 16,0 35-16,0-53 15,17 0-15,-17 1 16,0-1-16,36-17 16</inkml:trace>
  <inkml:trace contextRef="#ctx0" brushRef="#br0" timeOffset="124081.8829">5627 14146 0,'0'0'15,"0"71"-15,-18-36 0,1 36 16,17-36-16,-18 36 16,18-36-16,0 35 15,0-52-15,0 35 16,0-35-16,18-1 16,-1 1-1,-17-36 1</inkml:trace>
  <inkml:trace contextRef="#ctx0" brushRef="#br0" timeOffset="124839.417">5715 14111 0,'-18'0'47,"1"35"-32,17 1-15,-36 17 16,19-18 0,-1 18-16,18 0 15,-17 0-15,17-18 0,0 71 16,17-53-16,18 0 15,-17-36-15,35 18 16,-35-35-16,-1-17 16,19 17-16,-19-18 0,18-17 15,-35 0-15,0-1 16,-17 19-16,-18-36 16,-1 35-16,-34-17 15,34 35-15,1 0 16,0 0-16,17 18 15</inkml:trace>
  <inkml:trace contextRef="#ctx0" brushRef="#br0" timeOffset="128647.6556">6668 14376 0,'35'17'16,"-18"19"-16,19-19 0,-1 1 15,18 0 1,-35-1-16,17 1 0,-18-18 16,1 17-16,0 1 15</inkml:trace>
  <inkml:trace contextRef="#ctx0" brushRef="#br0" timeOffset="128808.082">6897 14270 0,'-35'53'0,"17"-18"15,-17 0-15,-18 54 16,17-54-16,-16 35 16,34-52-16,18 0 15</inkml:trace>
  <inkml:trace contextRef="#ctx0" brushRef="#br0" timeOffset="129353.6994">7391 14058 0,'0'18'16,"17"-18"0,1 17-16,0 1 15,-18 0-15,17 17 16,1 53-16,0-35 16,-1 71-16,-17-71 15,18-1-15,-18-16 0,35 34 16,-35-52-16,35 0 15</inkml:trace>
  <inkml:trace contextRef="#ctx0" brushRef="#br0" timeOffset="129866.2249">7973 14182 0,'-18'-18'0,"18"0"15,-35 1-15,17 17 16,-17 0-16,0 0 15,17 0-15,0 0 16,-17 17-16,17 1 16,18 0-16,0 52 15,0-34-15,0-1 16,18-18-16,0 19 0,17-1 16,0-35-16,18 0 15,-35 0-15,17-53 16,-17 35-16,-18-17 15,0 18-15,0-54 16,0 53-16,-18-17 16,18 17-16,-17 36 15,17 17 1,17 36 0,-17-36-16,0 18 0,35 71 15,-17-54 1,17-35-1,-17-17 1,17-36 0</inkml:trace>
  <inkml:trace contextRef="#ctx0" brushRef="#br0" timeOffset="130200.207">8167 14146 0,'0'0'16,"17"-17"-16,1-1 0,0 18 15,-1 0-15,1 0 16,35 35-16,-35-17 16,-1 0-16,1-1 0,-1 1 15,1 0-15,-18-1 0,18 1 16,-18 0-16,-18-1 15,0 36-15,1-18 16,-18 18-16,17-35 16,18 17-16,0-17 15,18-1 1,-1 1-16,1-18 0,52 18 16,-34-18-16,17 17 15,-36-17-15,1 0 16</inkml:trace>
  <inkml:trace contextRef="#ctx0" brushRef="#br0" timeOffset="136238.1675">9013 14164 0,'18'18'16,"17"-18"-1,1 17-15,-19-17 16,19 0-16,17 0 15,-36 0-15,1 0 0,-1 0 16</inkml:trace>
  <inkml:trace contextRef="#ctx0" brushRef="#br0" timeOffset="136366.5097">9119 14358 0,'0'0'16,"53"18"-16,-17-18 15,-1 0-15,35 0 16,-34 0-16,-19-18 0</inkml:trace>
  <inkml:trace contextRef="#ctx0" brushRef="#br0" timeOffset="136900.931">9596 13970 0,'17'0'31,"18"0"-31,1 18 16,87 17 0,-70 0-16,-35 18 15,-18-35-15,0 70 16,-18-53-16,1 1 16,-1-1-16,0-18 0,-17 36 15,35-35 1,0 17-16,18-17 15,17 0 1,-17-1-16,17 1 0,0-1 0,0 1 16,18 0-16,-17-18 15,-19 0-15</inkml:trace>
  <inkml:trace contextRef="#ctx0" brushRef="#br0" timeOffset="137072.8887">10195 14323 0,'0'17'16,"18"-17"-16,0 0 31,-18-17-15</inkml:trace>
  <inkml:trace contextRef="#ctx0" brushRef="#br0" timeOffset="137351.1072">10495 13988 0,'0'17'15,"0"19"1,-17 16 0,17-16-16,0 34 15,0-34-15,35 17 16,0-36-16,36 18 16,-36-35-16,53 0 15,-53 0-15,36 0 16,-36 0-16,0 0 15,-35-17-15</inkml:trace>
  <inkml:trace contextRef="#ctx0" brushRef="#br0" timeOffset="137536.0161">10724 14182 0,'0'0'15,"0"53"-15,0 0 0,0 17 16,0-17 0,0 0-16,18-18 15,-18 0-15,0 1 0,18-1 16,-1-17-16</inkml:trace>
  <inkml:trace contextRef="#ctx0" brushRef="#br0" timeOffset="138084.1999">11042 14146 0,'35'89'16,"-70"-178"-16,88 213 0,-53-71 15,0-18-15,18 0 0,-18 1 16,0-19-16,0 1 0,17-18 16,-17-18-1,18-52 1,-18 34-16,17-52 16,-17 53-16,18-36 15,-18 54-15,0-1 16,18 18-16,-1 18 15,1 35-15,-18-18 16,18 0-16,-1 1 0,-17-19 16,36 18-1,-19-17-15,1-18 0,-1 0 16,1 0-16,0-18 0,-1 1 16,19-36-16,-19 18 15,19-36-15,-1 36 16,-18-18-1,1 53-15,0-18 16,-1 18-16,1 53 16,0-18-16,-1 36 15,1-18-15,-18-18 16,18 0-16,-1 1 0,1-19 16,0 19-1,17-1-15,-18-17 0,1-1 0,-18 1 16,18-1-16</inkml:trace>
  <inkml:trace contextRef="#ctx0" brushRef="#br0" timeOffset="142396.444">10319 11412 0,'17'-17'0,"-34"34"0,34-52 16,1 35-1,-18 18 17,0 17-17,0 0-15,-18 53 16,18-35-16,-17 89 15,17-54-15,-18 88 16,18-70-16,-18 88 16,18-88-16,0 53 15,-17-71-15,17 35 16,0-52-16,0-18 16,-18 0-16,18-18 15,0 0-15,0 0 0,18 18 16,-18-35-16,17 0 15,-17-36 32,-17 18-47</inkml:trace>
  <inkml:trace contextRef="#ctx0" brushRef="#br0" timeOffset="142749.6432">9984 12700 0,'-18'0'16,"18"18"-16,18-18 15,-1 53-15,1-36 16,0 54-16,-1-36 16,18 53-1,-17-35-15,0 0 0,-1 0 16,19 18-16,-1-36 16,18-18-16,-18-17 15,0 0-15,18-35 0,-17 18 16,17-36-16,-1 17 15,1 1-15,-17 0 0,17-18 16,-18 35-16,-18 18 16</inkml:trace>
  <inkml:trace contextRef="#ctx0" brushRef="#br0" timeOffset="147633.2596">21784 11165 0,'0'-17'15,"0"34"1,0 19-1,0-1-15,0 71 16,0-36-16,0 89 16,-18-71-1,1 1-15,-1 16 0,0 1 16,1 0-16,-1 88 16,18-106-16,-17 89 15,17-107-15,0-17 16,0 0-16,17 35 15,1-70-15,-18 17 16,17-17-16,-34-36 16</inkml:trace>
  <inkml:trace contextRef="#ctx0" brushRef="#br0" timeOffset="147995.8179">21378 12347 0,'0'0'16,"0"18"-16,18 0 15,0 34-15,-18-34 16,17 17-16,19 54 16,-19-37-16,1-16 0,-1 34 15,1-34 1,17 16-16,-17-34 16,0 0-16,17-18 0,0 0 15,0-18-15,54-35 16,-36 36-16,17-36 15,-17 17-15,0 1 0,0 17 0,-18-17 16,0 35-16,-17-17 16</inkml:trace>
  <inkml:trace contextRef="#ctx0" brushRef="#br0" timeOffset="151848.7637">25753 11642 0,'-18'0'0,"1"0"0,-1 0 15,0 0 1,1 0 0,17 17-1,17-17 1,1 0-16,17 18 0,0-18 16,1 0-16,122 18 15,-69-18-15,175 17 16,-123-17-16,18 18 15,17 0-15,19-18 16,-1 35-16,17-18 0,1 1 0,211 35 16,-211-35-16,0-1 15,-1 1-15,1-18 16,-18 18-16,194-18 16,-194 0-16,106-18 15,-177 18-15,36 0 16,-124 0-16,1 0 15,-54 0-15</inkml:trace>
  <inkml:trace contextRef="#ctx0" brushRef="#br0" timeOffset="152766.367">18309 13494 0,'18'0'16,"17"17"-1,0-17-15,36 36 16,-36-36-16,-17 17 16,-1 19-16,1-19 0,-18 36 15,0-18-15,-18-17 16,1 35-16,-1-35 15,18-1-15,18 1 16,35-18 0,-18 0-1,0 0-15</inkml:trace>
  <inkml:trace contextRef="#ctx0" brushRef="#br0" timeOffset="153149.3849">18944 13494 0,'-35'0'16,"70"0"-16,-88 0 0,36 0 15,17 17-15,0 1 0,17 17 16,36 36 0,-35-36-16,52 36 15,-52-36-15,0-17 0,17 52 16,-35-52-16,0-1 15,-18 1-15,18 0 16,-17-18-16,-1 0 0,0 0 0,1 0 16,-19-36-1,19 19-15,-1-36 16,18 35-16,35-35 16,-17 36-16,0-19 15,17 1-15,-17 18 0,17-19 16,0 1-16,-35 0 15,0 17-15,0-17 16,-17-1 0,-1 19-16,0 17 0,-17 0 15</inkml:trace>
  <inkml:trace contextRef="#ctx0" brushRef="#br0" timeOffset="153500.8195">19315 13617 0,'0'18'16,"17"0"-16,19 17 15,34 18 1,-52-36-16,17 1 15,0 0-15,1-1 16,-19 1-16,18 0 16</inkml:trace>
  <inkml:trace contextRef="#ctx0" brushRef="#br0" timeOffset="153667.2629">19562 13564 0,'-18'53'0,"36"-106"0,-54 142 16,19-54-16,17-18 0,-18 19 15,18-1-15,0 0 0,0 1 16</inkml:trace>
  <inkml:trace contextRef="#ctx0" brushRef="#br0" timeOffset="153922.943">19720 13494 0,'36'0'0,"-72"0"0,107 0 16,-18 17-16,-18 1 15,-17 17 1,-18-17-16,0 17 0,0 1 15,-53 16-15,17 1 16,19-35-16,17 0 16,0 17-1,17-35-15,36 18 16,-17-1-16,34-17 16,-34 0-16</inkml:trace>
  <inkml:trace contextRef="#ctx0" brushRef="#br0" timeOffset="154345.6684">20232 13458 0,'0'0'15,"-35"-17"-15,17 34 16,18 19-16,0-1 15,18 0-15,34 18 16,1 18 0,-17-36-16,-1 0 0,-17-17 0,17 35 15,-35-35-15,0-1 16,0 1 0,-35-18-16,17 0 15,-35-35 1,35 17-16,-17 0 0,17 1 15,18-19-15,-17-17 16,17 36-16,35-36 16,-17 18-16,17 17 0,-17 0 15,17 1-15,-17-36 16,-1 35-16,-17 0 0,-17 1 16,17-1-1,-36 1-15,19 17 16,-1 17-16,0 1 15,18 17-15</inkml:trace>
  <inkml:trace contextRef="#ctx0" brushRef="#br0" timeOffset="154646.2208">20673 13564 0,'17'18'31,"19"17"-15,-1 1-16,18 16 15,-35-34-15,17 17 0,0 1 16,-17-1-16,-1 0 16,1-35-1,0 0-15</inkml:trace>
  <inkml:trace contextRef="#ctx0" brushRef="#br0" timeOffset="154801.634">20902 13600 0,'-35'53'16,"70"-106"-16,-88 123 0,36 1 15,17-36-15,0 36 16,0-54 0,0 18-16,17-35 0</inkml:trace>
  <inkml:trace contextRef="#ctx0" brushRef="#br0" timeOffset="155147.5543">21026 13458 0,'35'0'16,"-70"0"-16,105 0 0,-52 18 15,-1 0-15,19-1 0,17 1 16,-36 0-1,-17 17-15,18-17 16,-18-1-16,0 1 0,0 0 0,0 17 16,0-18-16,0 1 15,18-18-15,-18 18 16,17-1 0,1 1-16,-18 0 15,17-1-15,-17 1 0,0 0 16,0 17-16,0-18 15,-17 1-15,-1 0 16,1-18-16,-19 17 16,19-17-1</inkml:trace>
  <inkml:trace contextRef="#ctx0" brushRef="#br0" timeOffset="155438.3281">21414 13476 0,'0'0'16,"53"0"-16,-18 0 16,0 18-16,0-1 15,1 1-15,-1 17 0,0 18 16,-35-17-16,18-1 0,-18 0 15,-18 18-15,1-35 16,17-1-16,-18 19 16,0-36-16,36 17 15,0-17-15,-1 0 16,36 18-16,-18-18 16,18 0-16,-17 0 15</inkml:trace>
  <inkml:trace contextRef="#ctx0" brushRef="#br0" timeOffset="156965.126">22578 13564 0,'17'0'47,"1"18"-47,0 0 15,35 17-15,-36-35 16,1 18-16,17-1 16,-17 1-16,17-1 15,-17 1-15,-1 0 16,-17-36-1</inkml:trace>
  <inkml:trace contextRef="#ctx0" brushRef="#br0" timeOffset="157128.0625">22842 13476 0,'-17'0'0,"-1"18"16,0 17-16,-17 18 15,18-18-15,-1 1 16,0-1-16,-35 18 16,36-18-16</inkml:trace>
  <inkml:trace contextRef="#ctx0" brushRef="#br0" timeOffset="161049.1716">20832 9260 0,'17'0'16,"54"0"-1,-1 0-15,89 0 16,-71-17-16,18 17 15,0-18-15,141 1 16,-124-1-16,124 0 16,-123 18-16,-18-17 0,-18 17 15,-18 0-15,-17 0 0,18 0 16,-54 17 0</inkml:trace>
  <inkml:trace contextRef="#ctx0" brushRef="#br0" timeOffset="162894.0395">18450 11165 0,'-17'0'0,"-1"0"15,36 0 17,-1 0-32,19 0 15,16 18-15,1-18 16,0 0-16,0 0 0,18 0 16,35 0-1,-71 0-15,35 0 16,-52 0-16,-36 18 15,-52-18 1,35 0-16,-54 0 16,54 0-1,-18 0-15,0 0 0,-35 0 16,53 0-16,0 0 16,35 17-16,17-17 15,54 0 1,-18 0-16,0 0 15,0-17-15,52 17 0,-52-18 16,0 18-16,0-18 16,-35 18-16,-36 0 15,-35 0 1,18 18-16,-71 17 16,36-35-16,17 18 0,-18 0 15,-17-1 1,53 1-16,17-18 15,36 0-15,34 18 16,1-18-16,0 0 16,0 0-16,0 17 0,53-17 15,-53-17 1,0 17-16,-53-18 16,-53 18-1,18-18 1,-18 18-16,0 0 0,0 0 0,-18 0 15,-52 18 1,88-18-16,-36 18 16,71-1-16,18 1 15,17-1-15,18-17 16,0 0-16,17 0 0,54 0 16,-71-17-16,35-1 15,-53 18-15,-17-17 16,-18-1-16,-18 18 15,-35-18-15,18 1 16,0 17-16,-18 0 0,18 0 16,-18 0-16,17 0 0,19 0 15,-1 17 1,36 1 0,52-18-16,-34 0 15,34 0-15,-52-18 16,17 18-1,-53 0 1,-17 0 0,17 18-16,-17 0 15,18-1-15</inkml:trace>
  <inkml:trace contextRef="#ctx0" brushRef="#br0" timeOffset="163672.4685">20320 11042 0,'0'-18'31,"18"18"-15,-1 0 0,19 0-16,-1-17 0,71 17 15,-18 0-15,88 0 16,-52 0-16,-1-18 16,18 18-16,194-35 15,-141 17-15,18 0 16,-18 1-16,18 17 0,-18-18 15,0 1-15,0 17 0,123-18 16,-211 18-16,0 0 16,35 18-16,-106-18 15,1 17-15,-19 1 16,1-1-16,-18 1 0,-35 0 16</inkml:trace>
  <inkml:trace contextRef="#ctx0" brushRef="#br0" timeOffset="164706.3299">23424 13247 0,'-17'0'15,"34"0"-15,-17-18 16,18 18 0,35-17-16,-18 17 15,36-18-15,-54 18 16,19-18-16,-19 18 15,-34 0 1,-36 0 0,18 0-16,-1 18 0,-34 17 15,34-17-15,-16 17 16,34 0-16,0 1 16,18-1-16,18 18 15,17-36 1,0 1-16,1 0 15,34 17-15,-34-17 16,-19 17-16,18-17 0,-35 17 16,0-17-16,-17-1 15,-18 1-15,-1-18 16,1 0-16,0 0 16,17 0-16,0 0 15,18-18 1,18 18-16</inkml:trace>
  <inkml:trace contextRef="#ctx0" brushRef="#br0" timeOffset="165139.9834">23971 13476 0,'18'18'31,"17"-1"-31,18 19 16,0-19-1,-18 1-15,18 0 0,18 17 16,-54-17-16,19-1 16,-19-17-16</inkml:trace>
  <inkml:trace contextRef="#ctx0" brushRef="#br0" timeOffset="165323.9735">24253 13476 0,'0'0'15,"-35"35"-15,18 1 0,-19-19 16,19 19-16,-19-1 16,19 0-16,-1 0 0,-17 18 15,35-35-15,0 0 16</inkml:trace>
  <inkml:trace contextRef="#ctx0" brushRef="#br0" timeOffset="165762.8909">24642 13282 0,'52'0'0,"-104"0"0,122 0 15,-35-18-15,-17 18 16,-18-17 0,-18-1-1,-35 18-15,18 18 16,-18 17-16,18-17 15,0 35-15,17-36 16,18 36 0,18-18-16,-1-17 0,36 17 15,-17-17-15,16 17 16,-34-35-16,-18 36 16,0-19-1,-18 1-15,1-18 16,-18 18-1,17-18-15,-17 0 0,17 0 16,0 17-16,1-17 16</inkml:trace>
  <inkml:trace contextRef="#ctx0" brushRef="#br0" timeOffset="165952.3952">24888 13494 0,'36'35'15,"-72"-70"-15,89 88 0,-17-36 16,17 19-16,0-19 16,-18 1-16,0 0 0,36-1 15,-36-17-15,-17 0 16</inkml:trace>
  <inkml:trace contextRef="#ctx0" brushRef="#br0" timeOffset="166119.3402">25206 13458 0,'-35'53'15,"17"-17"-15,-17 17 16,-18 17-1,53-35-15,-18-17 0,1 35 16,-1-53-16</inkml:trace>
  <inkml:trace contextRef="#ctx0" brushRef="#br0" timeOffset="166490.3258">25418 13300 0,'0'0'15,"17"-18"-15,1 18 16,-18 18 15,18 17-31,-18 0 16,17 1-16,-17 16 16,18-16-16,-18 17 0,17-18 0,1 18 15,0 17 1,-1-34-16,1-19 0,-18 1 15,18 0-15,-18-1 0,17-17 16</inkml:trace>
  <inkml:trace contextRef="#ctx0" brushRef="#br0" timeOffset="166891.3934">26035 13264 0,'0'0'16,"-18"18"-1,1 35-15,-19-18 16,1 71-16,35-53 16,0 35-16,0-52 15,18-1-15,-1 0 0,1 0 16,0-17-16,17-18 16,18 0-16,-35 0 15,17-35-15,-35 17 16,0-35-16,-18 18 15,-35 0 1,18 17-16,0 18 0,-36 18 16,54-1-16,-19 19 15</inkml:trace>
  <inkml:trace contextRef="#ctx0" brushRef="#br0" timeOffset="168299.0523">26776 13547 0,'0'-18'0,"17"18"16,1 0-16,0 0 0,52 0 16,-34 0-1,34 0-15,-52 0 16,-1 0-16,19 0 16</inkml:trace>
  <inkml:trace contextRef="#ctx0" brushRef="#br0" timeOffset="168437.9221">26864 13670 0,'0'0'16,"71"18"-16,-36-18 0,0-18 0,18 18 16,-35-17-16,17 17 0,-17 0 15</inkml:trace>
  <inkml:trace contextRef="#ctx0" brushRef="#br0" timeOffset="168972.7206">27799 13335 0,'0'0'0,"0"-18"0,18 36 15,-18 17-15,35 36 16,-18-18-16,1 53 16,-18-53-16,0-18 15,18 18-15,-18 35 16,0-53-16,17 0 15</inkml:trace>
  <inkml:trace contextRef="#ctx0" brushRef="#br0" timeOffset="169257.48">28187 13600 0,'-18'0'31,"18"53"-31,-17-18 16,34 35-16,19-17 16,-1-35-16,-17-18 15,70 18-15,-53-18 16,0-18-16,18-17 16,-35 17-16,-1-53 15,-17 36-15,0 18 16,-35-19-16,18 1 0,-19 17 15,-17 1-15,18 17 16,0 0-16,17 0 16,1 17-16,-1 1 15</inkml:trace>
  <inkml:trace contextRef="#ctx0" brushRef="#br0" timeOffset="169473.0523">28804 13688 0,'18'17'16,"0"-17"-16,-1 18 16,1-18-1</inkml:trace>
  <inkml:trace contextRef="#ctx0" brushRef="#br0" timeOffset="169811.4517">29139 13600 0,'0'0'15,"36"-36"-15,-36 19 16,0-1-16,-18 36 16,18-1-1,-35 36 1,35-17-16,0 34 16,0-35-16,35 18 15,-17-35-15,35 0 16,-18-18-16,18 0 15,-18-18-15,-17-17 16,-1 17-16,1-17 0,-18-1 16,0 19-16,-35-54 15,17 36-15,-52 0 16,34 17-16,-34 18 16,52 0-16,-17 35 15</inkml:trace>
  <inkml:trace contextRef="#ctx0" brushRef="#br0" timeOffset="171475.0756">29669 13511 0,'17'-17'16,"1"17"15,0 17-15,-18 19-16,17-19 15,-17 19-15,0-1 0,0 0 16,18 53 0,-18-70-16,0 17 0,0-17 15,0 0-15,17-18 0,1-18 16,0-35 0,-18 18-16,17-18 15,-17 18-15,18-18 16,0 17-16,17-52 15,-17 53-15,-1 0 16,1 35-16,17 17 16,-17 1-16,-18 17 15,0 0-15,17 1 0,-17-1 16,18 0-16,-18-17 0,35 17 16,-35-17-16,18-18 15,0 0-15,-1-18 16,36-17-16,-35 0 15,35-18-15,-18 17 16,-17 1-16,35 0 16,-18 35-1,-18 0-15,1 70 16,-18-34-16,18-1 16,-1 53-16,1-35 15,17 18-15,-35-36 16,18 18-1,-18-36-15,-18 1 16</inkml:trace>
  <inkml:trace contextRef="#ctx0" brushRef="#br0" timeOffset="173604.5697">10619 14993 0,'0'-18'0,"17"18"16,-17 18 30,0 17-30,0-17-16,18 0 16,0 35-16,-1-36 15,18 36-15,1-35 16,52 35-16,-35-53 16,17 17-16,89 19 15,-53-19-15,123 1 16,-105-1-16,17-17 15,18 18-15,-1-18 0,19 0 16,34 0-16,195 0 16,-177-18-16,1 18 15,-1-17-15,18-1 0,229-17 16,-211 0-16,229-1 16,-230 19-16,-17-1 15,0 18-15,0-18 0,229-17 16,-264 35-16,229-35 15,-247 35-15,159-18 16,-194 1 0,123 17-16,-159 0 15,71 0-15,-106 17 16,36 1 0,-71 0-16,0-18 0,-36 17 15,19 1-15,-1 17 16,-17-17-16,-1-1 15,1 1-15,-18 17 16,0-17-16,0 17 16,18 0-16,-18 18 15,0-17-15,0 52 16,17-53-16,-17 36 16,0-36-16,18 18 15,-1-53-15,-17 18 16,18-18-1,-18-18 1</inkml:trace>
  <inkml:trace contextRef="#ctx0" brushRef="#br0" timeOffset="175117.3157">28469 14146 0,'0'0'0,"0"18"0,0 35 15,0-18-15,0 18 16,18-18-16,-18 18 16,0-17-16,0-19 0,0 19 15,0-19 1,-18 1-16,18-1 0,-53-17 15,-17 18 1,34-18-16,1 18 0,0-18 16,-71 0-1,53 17-15,-17-17 0,-54 18 16,71 0-16,-17-18 16,-107 35-16,107-35 15,-19 18-15,-16-1 16,-1-17-16,0 18 0,0-1 0,-106 1 15,89 0-15,-106-1 16,105-17 0,-140 18-16,140 0 15,-158-18-15,-18 17 16,159 1-16,-18-18 16,-141 18-16,142-18 15,-1 0-15,0 0 0,18 17 16,-176-17-1,158 0-15,0 18 0,0-18 16,18 18-16,-18-18 0,1 17 16,-1-17-16,-17 18 0,34-1 15,-175 1-15,176 0 16,-159-1 0,18 1-16,141 0 15,17-18-15,-140 17 16,140-17-16,-123 18 15,141-18-15,-105 18 16,105-18-16,-88 17 16,123-17-16,-88 18 15,89-18-15,17 0 16,0 0-16,18 0 0,-18 17 16,18-17-16,17 0 15,-17 0-15,17 0 0,-17 0 16,17 18-16,0-18 15,1 0 1,-1 18 31,1-18-31,17 17-16,-36-17 15,36 18-15,-17-18 16,-1 0-16,0-18 15,1 1 1,-1 17 15,0 17-15,1 1 0,-1 0-16,1-1 15,-1-17 1,18 18-1,-18-18-15,18-18 16</inkml:trace>
  <inkml:trace contextRef="#ctx0" brushRef="#br0" timeOffset="175635.1941">18697 15522 0,'0'0'15,"0"-17"-15,18 17 16,0 0-16,-1 35 16,1 0-16,-1 0 15,1 1-15,0-1 0,-1 0 16,36 18-16,-35-35 16,35 17-1,-36-35-15,54 0 16,-36 0-16,1-35 0,34-18 15,-52 18-15,17-1 16,18-17-16,-35 36 16,-18-1-16,0 1 15</inkml:trace>
  <inkml:trace contextRef="#ctx0" brushRef="#br0" timeOffset="177497.1179">17886 16122 0,'0'18'16,"17"35"-16,-17-1 16,0-16-16,0 17 0,18 70 15,-18-70-15,0 18 16,18-36-1,-18 0-15,17-17 16,-17-36-16,18 18 16</inkml:trace>
  <inkml:trace contextRef="#ctx0" brushRef="#br0" timeOffset="177791.9004">18098 16157 0,'0'0'16,"52"0"-16,-16 0 0,-19 18 16,19-18-16,17 18 15,-18-1-15,18 18 16,-53 1-16,17 17 16,-34-18-1,17 0-15,-18-17 0,-17-1 16,17 19-16,-17-1 15,17-17-15,1-1 16,17 1-16,17-18 0,1 18 16,0-18-16,17 0 0,53 0 15,-53 17-15,18-17 16,-18 0 0</inkml:trace>
  <inkml:trace contextRef="#ctx0" brushRef="#br0" timeOffset="178031.5409">18768 16351 0,'0'0'0,"17"0"16,1 18 0,0-18-1,-1 0 1</inkml:trace>
  <inkml:trace contextRef="#ctx0" brushRef="#br0" timeOffset="178314.3452">19156 16140 0,'0'0'0,"0"-18"0,17 18 16,-34 35-1,17-17 1,-18 17-16,1-17 0,17 35 15,17-36-15,1 1 16,17 0-16,0-1 16,36-17-1,-36 0-15,18 0 0,-18-17 16,18 17-16,-35 0 16,0 0-16,-18-18 15</inkml:trace>
  <inkml:trace contextRef="#ctx0" brushRef="#br0" timeOffset="178492.3275">19438 16175 0,'0'88'16,"0"-176"-1,0 211-15,0-52 16,0-36-16,0 36 15,0-36-15,0 0 0,0-17 16,0 17-16</inkml:trace>
  <inkml:trace contextRef="#ctx0" brushRef="#br0" timeOffset="179131.9212">19808 16175 0,'0'35'16,"0"0"-16,0 18 15,0 0 1,0-17-16,18-1 0,-18 18 16,0-18-16,18-35 15,-18 18-15,17-18 0,-17-18 16,18-53-1,-18 36 1,0-35-16,18 34 16,-18 1-16,17 0 0,-17 17 15,36-17-15,-19 53 16,1 17 0,-18-18-16,18 54 15,-1-36-15,18 1 16,-17-19-16,0-17 15,17 18-15,-17-36 16,-1 1-16,19-36 16,-19 35-16,1-17 0,-1-1 15,1 1-15,0 18 16,17-19-16,-17 19 16,17 17-16,-17 0 15,17 70-15,-18-35 16,19 54-1,-36-36-15,35 35 16,-35-53-16,18 0 16,-1 1-16,-17-19 0,0 1 15</inkml:trace>
  <inkml:trace contextRef="#ctx0" brushRef="#br0" timeOffset="182473.6408">13653 17268 0,'17'0'0,"-17"18"15,18 0-15,-1 35 0,1 0 16,-18 35-16,18 0 16,-1 0-16,-17 0 0,18 1 0,0-19 15,-1 36-15,-17-71 16,36 1-1,-36-19-15,17-34 0</inkml:trace>
  <inkml:trace contextRef="#ctx0" brushRef="#br0" timeOffset="182801.9048">14005 17427 0,'36'-17'16,"-1"17"-16,-18-18 0,54 36 15,-36-1-15,18 36 16,-35-35-16,17 52 16,-17-34-16,-18 34 15,0-35-15,-35 18 16,-1-17-1,1 17-15,0-36 16,17 36-16,18-35 16,0-1-16,18 1 0,17 0 15,18 17 1,0-35-16,35 0 16,-53 0-16,1 0 0</inkml:trace>
  <inkml:trace contextRef="#ctx0" brushRef="#br0" timeOffset="183125.2634">14605 17657 0,'-18'17'16,"36"-34"-16,-36 69 0,18-16 0,18 34 15,0-34-15,-1-1 16,54 18-16,-36-18 16,0-35-16,1 18 0,17-18 15,17-36 1,-52 19-16,17-54 16,-35 18-16,-35-17 15,0 17-15,-1 0 0,-52-18 16,53 54-16,-53-1 15,52 18-15,1 0 16,17 35 0,18-17-16</inkml:trace>
  <inkml:trace contextRef="#ctx0" brushRef="#br0" timeOffset="183999.5994">15258 17480 0,'-18'0'16,"36"0"-16,-18 18 16,17 35-1,1 0-15,-18 0 16,18-1-16,-1-16 0,-17 52 16,0-53-16,18 18 15,-18-35 1,0-36-1,17-52 1,-17 17-16,0 17 16,18-87-1,-18 88-15,18-36 16,-1 71-16,-17-18 16,18 36-16,0 53 15,-18-36-15,17 18 16,1-18-16,0 0 0,35 1 15,-18-19-15,-18-17 16,19 0-16,-19 0 0,36-53 16,-35 18-16,17-53 15,-17 53-15,-1-36 16,-17 53-16,0 1 16,18 34-1,-18 54 1,18-18-16,-18 17 0,0 1 15,17 70-15,1-70 16,35 35-16,-35-71 16</inkml:trace>
  <inkml:trace contextRef="#ctx0" brushRef="#br0" timeOffset="186105.3017">14076 18538 0,'-18'0'16,"36"-17"-1,-1 17 1,19-18 0,-19 18-16,19-17 15,70 17-15,-36 0 16,18 17-16,0-17 0,18 0 16,124-17-16,-125 17 15,1-18-15,18 0 16,70 18-16,-106 0 15,35 0-15,-70 0 16</inkml:trace>
  <inkml:trace contextRef="#ctx0" brushRef="#br0" timeOffset="189565.6324">16563 17586 0,'18'-18'15,"-1"1"1,1-1-16,35-17 15,-18 17-15,71-35 16,-53 18-16,70-18 16,-70 18-16,71-18 15,-71 35-15,52-17 16,-69 17-16,-19 1 16,36-19-16,-35 19 15,-18-1-15</inkml:trace>
  <inkml:trace contextRef="#ctx0" brushRef="#br0" timeOffset="189820.4735">17233 17004 0,'35'-18'15,"1"18"1,-1 0-16,36 0 15,-36 0-15,53 18 16,-35-18 0,0 0-16,0 18 0,-18-18 15,0 0-15,-17 17 0,0 1 16,-18 17-16,-53 36 16,17-36-16,-52 71 15,35-71-15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863" y="4026189"/>
            <a:ext cx="74373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Inception network motivation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be 28"/>
          <p:cNvSpPr/>
          <p:nvPr/>
        </p:nvSpPr>
        <p:spPr>
          <a:xfrm>
            <a:off x="8371050" y="1599863"/>
            <a:ext cx="1637789" cy="1423716"/>
          </a:xfrm>
          <a:prstGeom prst="cube">
            <a:avLst>
              <a:gd name="adj" fmla="val 2744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Motivation for inception network</a:t>
            </a:r>
          </a:p>
        </p:txBody>
      </p:sp>
      <p:sp>
        <p:nvSpPr>
          <p:cNvPr id="3" name="Cube 2"/>
          <p:cNvSpPr/>
          <p:nvPr/>
        </p:nvSpPr>
        <p:spPr>
          <a:xfrm>
            <a:off x="502481" y="1508443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1488" y="4234575"/>
                <a:ext cx="2164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88" y="4234575"/>
                <a:ext cx="21643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225" t="-10667" r="-39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3383280" y="1508443"/>
            <a:ext cx="1143000" cy="1063307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41019" y="1292849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9" y="1292849"/>
                <a:ext cx="11400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0695" t="-11628" r="-160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3378003" y="2548889"/>
            <a:ext cx="1148277" cy="350193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41018" y="2272757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8" y="2272757"/>
                <a:ext cx="11400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0695" t="-12791" r="-1069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 flipV="1">
            <a:off x="3378003" y="3141341"/>
            <a:ext cx="1148278" cy="383124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41017" y="3252665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7" y="3252665"/>
                <a:ext cx="114005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0695" t="-12941" r="-1604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 flipV="1">
            <a:off x="3378003" y="3347675"/>
            <a:ext cx="1148277" cy="1068694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26280" y="4232573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16" name="Freeform 15"/>
          <p:cNvSpPr/>
          <p:nvPr/>
        </p:nvSpPr>
        <p:spPr>
          <a:xfrm rot="5400000">
            <a:off x="6005783" y="1210985"/>
            <a:ext cx="772259" cy="1367180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5571495" y="2548889"/>
            <a:ext cx="1532075" cy="255032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571495" y="3222902"/>
            <a:ext cx="1532075" cy="312565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5400000" flipH="1">
            <a:off x="6196011" y="3613814"/>
            <a:ext cx="768410" cy="990575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7805754" y="1981733"/>
            <a:ext cx="1819201" cy="1616240"/>
          </a:xfrm>
          <a:prstGeom prst="cube">
            <a:avLst>
              <a:gd name="adj" fmla="val 3583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5682" y="31807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57894" y="378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67246" y="36134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32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0800000" flipV="1">
            <a:off x="9811530" y="2671554"/>
            <a:ext cx="4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64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6410" y="8304637"/>
            <a:ext cx="808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colors are intended to correspond to the stacked </a:t>
            </a:r>
            <a:r>
              <a:rPr lang="en-US"/>
              <a:t>small hand drawn cube </a:t>
            </a:r>
          </a:p>
        </p:txBody>
      </p:sp>
      <p:sp>
        <p:nvSpPr>
          <p:cNvPr id="28" name="Cube 27"/>
          <p:cNvSpPr/>
          <p:nvPr/>
        </p:nvSpPr>
        <p:spPr>
          <a:xfrm>
            <a:off x="7607941" y="2553587"/>
            <a:ext cx="1444313" cy="1244573"/>
          </a:xfrm>
          <a:prstGeom prst="cube">
            <a:avLst>
              <a:gd name="adj" fmla="val 163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Cube 25"/>
          <p:cNvSpPr/>
          <p:nvPr/>
        </p:nvSpPr>
        <p:spPr>
          <a:xfrm>
            <a:off x="7397022" y="2764750"/>
            <a:ext cx="1468657" cy="1215093"/>
          </a:xfrm>
          <a:prstGeom prst="cube">
            <a:avLst>
              <a:gd name="adj" fmla="val 166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12646" y="39715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28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48045" y="3319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28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2" y="6460018"/>
            <a:ext cx="529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Szegedy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 2014. Going deeper with convolutions]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7FD0EC-C749-445E-A4D9-A7015037F03F}"/>
                  </a:ext>
                </a:extLst>
              </p14:cNvPr>
              <p14:cNvContentPartPr/>
              <p14:nvPr/>
            </p14:nvContentPartPr>
            <p14:xfrm>
              <a:off x="844560" y="647640"/>
              <a:ext cx="10306440" cy="577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7FD0EC-C749-445E-A4D9-A7015037F0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00" y="638280"/>
                <a:ext cx="1032516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4" grpId="0"/>
      <p:bldP spid="7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21" grpId="0" animBg="1"/>
      <p:bldP spid="27" grpId="0" animBg="1"/>
      <p:bldP spid="30" grpId="0"/>
      <p:bldP spid="31" grpId="0"/>
      <p:bldP spid="32" grpId="0"/>
      <p:bldP spid="33" grpId="0"/>
      <p:bldP spid="28" grpId="0" animBg="1"/>
      <p:bldP spid="26" grpId="0" animBg="1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problem of computational cost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5007" y="4132035"/>
                <a:ext cx="2164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" y="4132035"/>
                <a:ext cx="21643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225" t="-10526" r="-394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be 4"/>
          <p:cNvSpPr/>
          <p:nvPr/>
        </p:nvSpPr>
        <p:spPr>
          <a:xfrm>
            <a:off x="416000" y="1335668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38144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3751" y="2667263"/>
                <a:ext cx="111921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5, 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same,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751" y="2667263"/>
                <a:ext cx="1119217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152" t="-3113" r="-7609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be 8"/>
          <p:cNvSpPr/>
          <p:nvPr/>
        </p:nvSpPr>
        <p:spPr>
          <a:xfrm>
            <a:off x="5236643" y="1816318"/>
            <a:ext cx="2006669" cy="1874665"/>
          </a:xfrm>
          <a:prstGeom prst="cube">
            <a:avLst>
              <a:gd name="adj" fmla="val 37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23700" y="3768025"/>
                <a:ext cx="1992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32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00" y="3768025"/>
                <a:ext cx="199285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587" t="-10526" r="-42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5DB6C3-B9F8-48DD-8DA8-C0436277B6F9}"/>
                  </a:ext>
                </a:extLst>
              </p14:cNvPr>
              <p14:cNvContentPartPr/>
              <p14:nvPr/>
            </p14:nvContentPartPr>
            <p14:xfrm>
              <a:off x="673200" y="1092240"/>
              <a:ext cx="8928360" cy="509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5DB6C3-B9F8-48DD-8DA8-C0436277B6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840" y="1082880"/>
                <a:ext cx="8947080" cy="51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0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Using 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1 convolution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2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5007" y="4132035"/>
                <a:ext cx="1830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" y="4132035"/>
                <a:ext cx="183095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333" t="-9231" r="-30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be 3"/>
          <p:cNvSpPr/>
          <p:nvPr/>
        </p:nvSpPr>
        <p:spPr>
          <a:xfrm>
            <a:off x="416000" y="1335668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38144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0551" y="2667263"/>
                <a:ext cx="154561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1, 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16,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  <a:p>
                <a:pPr algn="ctr"/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51" y="2667263"/>
                <a:ext cx="1545615" cy="1631216"/>
              </a:xfrm>
              <a:prstGeom prst="rect">
                <a:avLst/>
              </a:prstGeom>
              <a:blipFill>
                <a:blip r:embed="rId4"/>
                <a:stretch>
                  <a:fillRect l="-3543" t="-2247" r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/>
          <p:cNvSpPr/>
          <p:nvPr/>
        </p:nvSpPr>
        <p:spPr>
          <a:xfrm>
            <a:off x="5315698" y="2007904"/>
            <a:ext cx="1615913" cy="1491493"/>
          </a:xfrm>
          <a:prstGeom prst="cube">
            <a:avLst>
              <a:gd name="adj" fmla="val 2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1164" y="3499397"/>
                <a:ext cx="1688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16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64" y="3499397"/>
                <a:ext cx="168828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971" t="-7576" r="-288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309880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93621" y="2667263"/>
                <a:ext cx="1402948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5, 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32,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16</a:t>
                </a:r>
              </a:p>
              <a:p>
                <a:pPr algn="ctr"/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21" y="2667263"/>
                <a:ext cx="1402948" cy="1631216"/>
              </a:xfrm>
              <a:prstGeom prst="rect">
                <a:avLst/>
              </a:prstGeom>
              <a:blipFill rotWithShape="0">
                <a:blip r:embed="rId6"/>
                <a:stretch>
                  <a:fillRect l="-3913" t="-2247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be 12"/>
          <p:cNvSpPr/>
          <p:nvPr/>
        </p:nvSpPr>
        <p:spPr>
          <a:xfrm>
            <a:off x="9113085" y="1726729"/>
            <a:ext cx="2020433" cy="1881067"/>
          </a:xfrm>
          <a:prstGeom prst="cube">
            <a:avLst>
              <a:gd name="adj" fmla="val 3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13085" y="3699452"/>
                <a:ext cx="1688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32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85" y="3699452"/>
                <a:ext cx="1688283" cy="400110"/>
              </a:xfrm>
              <a:prstGeom prst="rect">
                <a:avLst/>
              </a:prstGeom>
              <a:blipFill>
                <a:blip r:embed="rId7"/>
                <a:stretch>
                  <a:fillRect l="-3971" t="-9091" r="-288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3B5515-0B8D-49DD-A275-CB359D4AEAFE}"/>
                  </a:ext>
                </a:extLst>
              </p14:cNvPr>
              <p14:cNvContentPartPr/>
              <p14:nvPr/>
            </p14:nvContentPartPr>
            <p14:xfrm>
              <a:off x="755640" y="393840"/>
              <a:ext cx="10636560" cy="6280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3B5515-0B8D-49DD-A275-CB359D4AEA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280" y="384480"/>
                <a:ext cx="1065528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1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8" grpId="0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129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Case Studies</vt:lpstr>
      <vt:lpstr>Motivation for inception network</vt:lpstr>
      <vt:lpstr>The problem of computational cost </vt:lpstr>
      <vt:lpstr>Using 1×1 convolution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201</cp:revision>
  <dcterms:created xsi:type="dcterms:W3CDTF">2017-07-10T20:19:53Z</dcterms:created>
  <dcterms:modified xsi:type="dcterms:W3CDTF">2017-10-16T00:53:32Z</dcterms:modified>
</cp:coreProperties>
</file>