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5" r:id="rId3"/>
    <p:sldId id="269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4F40"/>
    <a:srgbClr val="3E9659"/>
    <a:srgbClr val="5185EC"/>
    <a:srgbClr val="009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4"/>
    <p:restoredTop sz="94674"/>
  </p:normalViewPr>
  <p:slideViewPr>
    <p:cSldViewPr snapToGrid="0" snapToObjects="1">
      <p:cViewPr varScale="1">
        <p:scale>
          <a:sx n="93" d="100"/>
          <a:sy n="93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16T01:00:58.07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2999 12330 0,'17'0'15,"19"-18"1,-19 18-16,36 0 16,-18 0-16,-17 18 15,17-1-15,-17 36 16,-18-18-16,0 54 16,-18-36-16,1-18 0,-36 53 15,35-53-15,0-17 16,1 35-1,17-36-15,0 1 0,17 0 16,19-18-16,-1 0 0,36 17 16,-19-17-16,19-17 15,-36 17-15,1 0 16</inkml:trace>
  <inkml:trace contextRef="#ctx0" brushRef="#br0" timeOffset="461.0925">3722 12435 0,'-53'-35'0,"106"70"0,-124-87 15,18 16-15,18 36 16,17 0-16,1 18 15,17 0-15,17 17 16,1 0-16,53 18 16,-36-18-16,0 1 15,0-1-15,18 53 16,-35-53-16,0 36 16,-18-36-16,-18-17 15,0-1-15,-35 19 16,1-54-16,34 0 15,0 1-15,-17-19 0,35 1 16,-18-53 0,36 35-16,17-53 15,-17 71-15,35-36 16,-36 54-16,1-18 16,-18 17-16,0 0 0,-18 1 15,1 17 1,-1-18-1,1 18-15,-1 0 16,18 18-16</inkml:trace>
  <inkml:trace contextRef="#ctx0" brushRef="#br0" timeOffset="1250.4607">4128 12524 0,'0'17'47,"17"1"-31,1-18-16,17 53 0,-17-36 15,-1 1-15,54 17 16,-36-17-16,0 0 15,-17-1-15,17-17 0,1 18 16,-19-18-16,1 18 0,0-18 16,-1 0-16,-17 17 15,0-34 1</inkml:trace>
  <inkml:trace contextRef="#ctx0" brushRef="#br0" timeOffset="1430.5365">4516 12471 0,'-18'17'0,"36"-34"0,-54 52 15,1 0-15,-18 36 16,18-36-16,0 18 16,-1 0-16,19-18 0,-19 0 0,1 36 15,17-18 1</inkml:trace>
  <inkml:trace contextRef="#ctx0" brushRef="#br0" timeOffset="2084.57">4815 12330 0,'0'0'0,"-17"-18"15,17 0 1,35 18-16,18-35 15,-18 35-15,1 0 16,-1 0-16,0 18 0,18 35 16,-53-18-16,18 35 15,-18-17 1,-53 53-16,35-53 16,-17-18-16,-18 36 15,35-36-15,18-17 16,0-1-16,36-17 15,-1 0-15,53-17 16,-53-1-16,18 1 16</inkml:trace>
  <inkml:trace contextRef="#ctx0" brushRef="#br0" timeOffset="2569.5036">5539 12347 0,'0'0'0,"0"-35"0,-36 0 16,19 35-16,-1 0 16,0 17-16,1 1 15,17 35 1,17-18-16,1 0 0,0-17 15,17 17-15,0 1 0,-17-19 16,0 19-16,17 16 16,-18-16-16,-17-1 15,-17 0-15,-18 1 16,-1-19-16,1-17 16,0 0-16,-1-17 15,36-1-15,-17-17 16,17 17-16,17-17 15,36-1 1,-35 19-16,0-1 0,17 1 0,-17-19 16,-1 19-16,1-1 15,-1-17-15,-17-1 16,-17 19-16,-1-1 16,-35-17-16,36 17 15,-36 1 1,35 17-16,0 0 0,36 0 15,0-18 1</inkml:trace>
  <inkml:trace contextRef="#ctx0" brushRef="#br0" timeOffset="2863.7266">5909 12524 0,'18'17'15,"-18"1"-15,17 0 0,19-1 16,-19 1-1,36-1-15,-35 1 16,35 0 0,-36-18-16,1 0 15,0 0-15</inkml:trace>
  <inkml:trace contextRef="#ctx0" brushRef="#br0" timeOffset="3018.7716">6156 12471 0,'0'0'16,"-18"17"-16,-17 36 16,17-17-16,-34 52 15,16-53-15,19-17 0,-1 17 16,18-17-16,-18 17 16,18-18-16</inkml:trace>
  <inkml:trace contextRef="#ctx0" brushRef="#br0" timeOffset="4231.9966">6509 12100 0,'0'18'31,"17"35"-15,-17 0-16,0-18 16,0 18-16,0 70 15,0-70-15,0-17 0,0 17 16,18-1-16,-18 19 15,18-36-15,-1 1 16,1-19-16,-18 1 16,18-18-16,-18 17 0</inkml:trace>
  <inkml:trace contextRef="#ctx0" brushRef="#br0" timeOffset="4759.2042">6897 12418 0,'0'0'16,"0"-18"-16,0 1 0,0-19 15,-18 19-15,18-1 16,-17 0-16,17 1 0,-36 17 16,19 0-16,-1 17 15,0 1-15,1 0 0,-1 17 16,0 35-16,18-34 16,0 17-1,0-18-15,36 0 16,-19-35-16,1 18 15,0-18-15,-1 0 0,19-35 16,-19 17-16,18-17 16,-35 17-16,18-35 15,-18 35-15,0-17 16,0 18 0,18 34-1,-18 18 1,17-17-16,-17 17 0,0 36 15,0-18-15,0-18 16,18 0-16,-18 1 16,0-1-16,18 0 0,-18-17 15,17 17 1,1-17-16</inkml:trace>
  <inkml:trace contextRef="#ctx0" brushRef="#br0" timeOffset="5182.2994">7161 12294 0,'0'0'0,"18"0"16,17-17-16,-17 17 15,35 17-15,-35 1 16,17 0-16,-18-1 0,1 36 16,-18-18-1,0 1-15,0 17 0,0-18 16,-18 35-16,18-52 15,-17 17-15,17-17 0,0 17 16,0-17 0,0 0-1,17-18-15,19 0 16,-1 0-16,-17 0 0,17 0 16,0-18-16,18 0 15,-35 1-15,-1 17 0,1 0 16</inkml:trace>
  <inkml:trace contextRef="#ctx0" brushRef="#br0" timeOffset="18773.4886">16281 12859 0,'0'-18'15,"0"36"48,0 35-63,0-18 15,17 18-15,-17 0 0,0 35 16,18-35-16,-18 0 16,18-18-16,-18 18 0,35 0 15,-35-35 1,18-1-16,-18-34 16</inkml:trace>
  <inkml:trace contextRef="#ctx0" brushRef="#br0" timeOffset="19246.7108">16669 12894 0,'0'0'0,"0"18"47,-36 35-47,36-18 15,-17 18-15,-1 53 16,18-53-16,18 35 16,-1-53-16,36 18 15,-17-35-15,17-18 16,-36 0-16,19-18 15,-19 18-15,-17-35 16,-17 17-16,-19-17 16,1 17-1,-36 18-15,36 0 16</inkml:trace>
  <inkml:trace contextRef="#ctx0" brushRef="#br0" timeOffset="22834.1264">22490 12594 0,'0'0'0,"-18"0"0,18 18 16,18-1-1,-1-17-15,1 18 0,52 0 16,-34-1-1,34 19-15,-34-19 16,16 19-16,-52-1 16,18 0-16,-36-17 15,1 17 1,-1-17-16,-35 17 16,36-35-16,-1 35 15,18-17-15,18-18 16,-1 18-16,54-1 15,-54-17-15,54 0 16,-36 0-16</inkml:trace>
  <inkml:trace contextRef="#ctx0" brushRef="#br0" timeOffset="23255.9591">23213 12665 0,'0'0'16,"-18"-18"-16,1 18 16,-19 18-1,19-1-15,-1 36 16,18-17-16,18-19 16,17 54-16,-17-54 15,-1 19-15,18-19 0,1 36 16,-19-17-1,-17-19-15,0 1 0,-17-1 16,-1-17 0,-17 0-16,-36-35 15,36-18 1,35 36-16,-18-36 16,36 35-16,0-17 0,-1 17 15,1-17-15,17 17 16,-17-17-16,-1 17 0,19-17 15,-19 17-15,-17-17 16,-17 35-16,17-18 16,-36 18-1,19 0-15,-1 0 16,18 18-16</inkml:trace>
  <inkml:trace contextRef="#ctx0" brushRef="#br0" timeOffset="23817.9779">23583 12788 0,'0'18'15,"35"17"1,-17-17-16,35 17 16,-35 0-16,17-17 0,18 17 15,-18-17 1,-17 0-16,-1-18 15</inkml:trace>
  <inkml:trace contextRef="#ctx0" brushRef="#br0" timeOffset="24002.2977">23795 12823 0,'0'0'15,"-35"53"-15,-1-35 0,-17 35 16,36-18-16,-19 18 16,36-35-1,0-1-15,18 1 16,0-18-16</inkml:trace>
  <inkml:trace contextRef="#ctx0" brushRef="#br0" timeOffset="24291.7874">23883 12682 0,'0'0'16,"18"0"-16,52-17 15,-34 17-15,-1 0 0,35 35 16,-52-17-16,0 52 15,-1-35 1,-17-17-16,-17 17 0,-1 1 0,0-1 16,-17 0-1,35-17-15,-18 17 16,18-17-16,18-18 16,17 0-16,-17 0 15,35 0 1</inkml:trace>
  <inkml:trace contextRef="#ctx0" brushRef="#br0" timeOffset="24696.1385">24359 12806 0,'0'0'16,"-17"-18"-16,-1 18 0,0-17 15,18 34 1,0 18-16,18-17 15,17 53-15,-17-54 16,17 36 0,-17-17-16,0-1 15,-1-18-15,-17 1 16,0 0-16,-17-1 16,-1-17-16,-17-17 15,-1 17-15,1-36 16,17 36-16,18-35 15,0 18-15,0-1 0,36-17 16,-1-1-16,36 1 16,-36 0-16,-18 17 15,19-35 1,-19 36-16,-17-19 0,0 19 0,-17-1 16,-36 0-1,18 18-15,-18 0 16,0 0-16,53 18 15,0 0-15</inkml:trace>
  <inkml:trace contextRef="#ctx0" brushRef="#br0" timeOffset="25186.4694">24783 12859 0,'17'0'16,"1"17"0,0 1-16,17 17 15,-18-17-15,36 35 16,-35-35 0,0-1-16,-1-17 0,19 35 15,-19-35 1</inkml:trace>
  <inkml:trace contextRef="#ctx0" brushRef="#br0" timeOffset="25369.2389">25047 12841 0,'0'0'15,"-35"53"-15,0-35 0,-1 52 16,19-34-16,-19 34 16,19-52-16,17 17 15</inkml:trace>
  <inkml:trace contextRef="#ctx0" brushRef="#br0" timeOffset="26120.3203">25241 12700 0,'-17'-18'16,"-1"18"0,36-17-16,-1 17 15,36 0 1,-18 17-16,1-17 16,-1 18-16,-17 0 0,17-1 15,-17 1-15,-1 0 0,-17-1 16,-17 18-16,17-17 15,-53 17 1,35-17-16,0 0 16,18-1-16,0 1 15,0 0-15,18-1 0,17 1 16,-17 0-16,0-1 0,17 18 16,0 1-1,-35-19 1,-18 1-16,-17 0 15,0-18-15,17 17 16,-35-17-16,36 0 16,-1 0-16,18-17 31</inkml:trace>
  <inkml:trace contextRef="#ctx0" brushRef="#br0" timeOffset="26464.4159">25594 12718 0,'0'0'15,"35"17"-15,1-17 0,17 18 16,-18 0-16,18-18 15,0 35-15,-36-18 16,1 1-16,-18 0 0,0 17 16,0-17-16,-35 52 15,17-52-15,0 0 0,1 17 16,17 0 0,0-17-16,17-1 15,19 19-15,-19-36 16,1 17-16,35-17 15,-36 0-15,36 0 16,-35 0 0</inkml:trace>
  <inkml:trace contextRef="#ctx0" brushRef="#br0" timeOffset="42509.8511">16457 8925 0,'0'0'0,"0"-17"15,0-1 1,0 0-16,0 1 15,-18 17 1,18-18-16,-17 18 0,-1 0 0,-17 0 16,-18 35-1,18-17-15,-1 17 16,19-17-16,-1 35 16,18-36-16,35 19 15,-17-19-15,35 1 16,-35-18-16,52 18 15,-52-18-15,35-18 16,-36 0-16,1 1 16,-18-19-1,0 1-15,-18 18 0,1-1 16,-1 0 0,0 18-16,18 18 15,0 0-15,0 52 16,0-35-16,0 1 15,18-1-15,-18 18 0,0-18 0,18 0 16,-18-17-16,17 35 16,1-35-16,0-1 15,-18 1-15,17-18 16</inkml:trace>
  <inkml:trace contextRef="#ctx0" brushRef="#br0" timeOffset="43187.2548">16863 8872 0,'0'0'0,"0"-17"16,17-1-16,-34 36 47,-1 17-31,1 0-16,-19 36 15,36-36-15,0 0 16,0 54-16,0-54 15,18 0-15,-18-17 0,35 17 16,-17-35-16,17 35 16,-17-35-16,17 0 15,-17-17-15,-1 17 0,1-36 16,-18 1-16,0 18 16,-18-1-16,-35-17 15,18 17-15,17 18 16,-17 0-16,-18 18 15,18-1-15</inkml:trace>
  <inkml:trace contextRef="#ctx0" brushRef="#br0" timeOffset="70332.417">22366 9260 0,'0'-17'15,"18"17"-15,-18-18 0,35 1 16,-17-1-16,17 0 15,0 18-15,1 18 16,-36 0 0,17 17-16,-17-18 15,-17 36-15,17-35 16,-36 35-16,36-35 16,-17 17-1,17-18-15,0 19 16,0-19-16,0 1 0,17-18 15,1 18-15,35-18 16,-36 0-16</inkml:trace>
  <inkml:trace contextRef="#ctx0" brushRef="#br0" timeOffset="70715.0206">22719 9278 0,'0'0'16,"0"18"0,18 35-1,-18-18-15,17 0 16,1 0-16,-18 1 0,35 34 16,-35-52-1,0 17-15,0-17 0,0-1 16,0 1-16,-18-18 15,1-35 1,-1 17-16,1-35 16,17 18-16,-18 17 15,18-35-15,0 18 16,18 18-16,-1-1 0,18-35 16,-17 18-16,0-1 15,-18 19-15,0-1 16,0-17-1,-18 35-15,0 0 16,1 35-16,17-17 16</inkml:trace>
  <inkml:trace contextRef="#ctx0" brushRef="#br0" timeOffset="70932.5984">22948 9331 0,'0'18'16,"18"-18"-16,-18 17 15,17 1-15,19 17 16,-19-17-16,19 17 16,-19-17-16,1-18 15,0 17-15,-1-34 16</inkml:trace>
  <inkml:trace contextRef="#ctx0" brushRef="#br0" timeOffset="71066.8017">23089 9402 0,'0'0'16,"-17"35"-16,17-18 0,-18 1 15,18 17-15,-18 1 0,18-19 16,0 19-16,18-36 15</inkml:trace>
  <inkml:trace contextRef="#ctx0" brushRef="#br0" timeOffset="71318.72">23178 9243 0,'0'0'15,"52"-18"-15,-16 18 0,17 0 16,-36 18-16,-17 17 16,0 0-16,0 18 15,-17-17-15,-1-1 0,0 0 16,1 18 0,-1-35-16,18 17 15,0-17-15,18-18 16,-1 0-16,36-18 15,-35 18-15</inkml:trace>
  <inkml:trace contextRef="#ctx0" brushRef="#br0" timeOffset="71694.0016">23477 9331 0,'0'0'0,"-17"-18"0,17 1 15,-18-1 1,18 36-16,18 17 15,-18 0-15,17-17 16,1 52-16,0-34 16,-1 34-16,1-34 15,-18-19-15,0 1 16,0 17-16,-18-35 16,1 0-1,-1-18-15,0 1 16,18-1-16,-17 1 15,17-1-15,17 0 0,1-17 16,0 17 0,17 1-16,-17-1 0,-1 0 15,1 1-15,-1-36 16,1 18-16,-18-1 0,-18 19 16,-17-36-1,0 53-15,-18-18 0,18 18 16,17 18-16,0 17 15,18-17-15</inkml:trace>
  <inkml:trace contextRef="#ctx0" brushRef="#br0" timeOffset="71923.2317">23724 9384 0,'0'18'16,"18"-1"-16,0 18 15,-1-17-15,19 0 16,-19-1-16,18 19 16,-35-19-16,18-17 15,-18 18-15</inkml:trace>
  <inkml:trace contextRef="#ctx0" brushRef="#br0" timeOffset="72083.8886">23936 9384 0,'-18'0'0,"1"18"15,-19 34-15,19-16 16,-18 34-16,17-34 15,18-1-15,0 0 0,0-17 16,0 17 0</inkml:trace>
  <inkml:trace contextRef="#ctx0" brushRef="#br0" timeOffset="72544.9128">24112 9243 0,'0'17'16,"0"1"-16,0 53 16,18-18-1,-18-18-15,18 18 0,-18 0 16,17-18-16,1 35 16,-18-34-16,18-19 0,-1 1 15,1 0-15</inkml:trace>
  <inkml:trace contextRef="#ctx0" brushRef="#br0" timeOffset="72891.0956">24324 9243 0,'18'0'16,"-1"17"0,1 1-16,17 0 15,-17-1-15,0 1 0,-1 0 16,1-1-16,-18 36 16,0-18-16,-18 36 15,1-36-15,-1 1 0,0-1 16,1-18-16,17 1 15,0 0 1,0-1-16,17-17 0,1 18 16,17-18-16,-17 0 15,-1 0-15,19 0 0,-19 0 16,1-18 0</inkml:trace>
  <inkml:trace contextRef="#ctx0" brushRef="#br0" timeOffset="73525.0664">24765 9331 0,'0'0'15,"0"-18"-15,0 1 16,-18 17-1,18-18-15,-17 18 16,-1 0-16,0 35 16,1-17-16,17 17 15,0-17 1,0 0-16,17-1 0,1 18 16,0-17-16,17 0 0,-17-1 15,35 36-15,-36-35 16,1 0-16,-1-1 0,-17 36 15,0-18 1,0-17-16,-17 0 0,-1-1 16,-17 1-16,17-18 15,1 0-15,-1 0 0,0 0 16,1-18 0,17 1-16,0-19 0,17 19 15,1-19-15,17-16 16,36-1-16,-36 17 15,-17 19-15,17-19 0,-17-16 16,-18 16 0,-18 19-16,0-36 15,-17 35-15,-18-17 16,36 35-16,-54-18 16,53 18-16,-17 0 15</inkml:trace>
  <inkml:trace contextRef="#ctx0" brushRef="#br0" timeOffset="88461.0917">22490 2258 0,'0'-35'0,"0"70"0,0-88 16,0 35-1,17 18 1,19 0-16,16 18 16,-34 0-16,17-1 15,-17 18-15,0-17 0,-1 35 16,-17-18-16,0 18 16,-17-18-16,17 1 15,0-1 1,0-17-16,0 17 15,17-17-15,1-18 16,35 0-16</inkml:trace>
  <inkml:trace contextRef="#ctx0" brushRef="#br0" timeOffset="88866.9644">22966 2328 0,'-18'-17'16,"36"34"-16,-36-52 0,1 35 16,17 35-1,17 18-15,1-17 16,-1-1-16,1 0 0,0 18 16,-1-18-16,1 18 15,0-35-15,-18-1 16,0 1-16,0 0 15,-18-18-15,0-36 16,1 19-16,-1-18 16,0-1-16,18-17 15,0 36-15,0-1 16,18-17-16,17 17 16,-17 1-16,17-19 0,18-17 15,0 0 1,-35 36-16,-18-1 0,0-17 15,-35 0 1,17 35-16,0 0 16,-17 0-16,0 0 15,35 17-15</inkml:trace>
  <inkml:trace contextRef="#ctx0" brushRef="#br0" timeOffset="89101.1384">23389 2293 0,'18'18'15,"-18"-1"-15,17 1 16,36 0-1,-35-1-15,17 19 16,-17-19-16,0 1 0,-18-1 16,17 1-16</inkml:trace>
  <inkml:trace contextRef="#ctx0" brushRef="#br0" timeOffset="89274.3137">23636 2293 0,'-18'18'16,"-17"17"0,0 36-16,17-36 15,1 0-15,-1 0 0,0 1 16,1 17-16,34-18 16</inkml:trace>
  <inkml:trace contextRef="#ctx0" brushRef="#br0" timeOffset="89636.8618">23777 2152 0,'0'0'16,"0"-18"-16,36 18 15,-19 0 1,1 0-16,17 18 0,-17 0 16,-1 52-16,1-35 15,-18 1-15,0-1 0,-18 18 16,1-18-1,17-17-15,-18-1 0,0 1 16,18 17-16,0-17 16,18 0-1,0-18-15,35 17 16,-36-17-16</inkml:trace>
  <inkml:trace contextRef="#ctx0" brushRef="#br0" timeOffset="90052.3098">24183 2205 0,'-18'-35'0,"36"70"0,-53-70 16,35 52-1,35 36 1,-35 0-16,18-18 15,-1 1-15,1-1 0,17 35 16,-35-34-16,18-1 16,-18 0-16,0-17 15,-18 0-15,0-18 16,1 0-16,-18-18 16,17 0-16,0 1 15,18-1-15,0 0 0,0-35 16,18 36-16,0-1 15,-1 1-15,1-1 0,35-17 16,-36 17-16,1-35 16,0 35-1,-18 1-15,17-36 16,-17 35-16,-35-17 16,17 17-16,1 18 15</inkml:trace>
  <inkml:trace contextRef="#ctx0" brushRef="#br0" timeOffset="90519.0923">24589 2328 0,'17'18'16,"1"0"-1,0-1-15,-1 19 0,1-19 16,-1 1-16,36 17 16,-35-17-16,0-1 15,35 19-15,-36-19 16,-17-34 0</inkml:trace>
  <inkml:trace contextRef="#ctx0" brushRef="#br0" timeOffset="90719.0926">24906 2205 0,'-35'35'15,"17"-17"-15,-17 52 16,17-34-16,-17 34 15,17-35 1,1 1-16,17-19 0,-18 19 0,18-19 16</inkml:trace>
  <inkml:trace contextRef="#ctx0" brushRef="#br0" timeOffset="91442.5509">25259 2134 0,'0'-17'15,"-18"17"-15,1 17 16,17 1-16,-36 53 16,36-36-16,-17 0 0,17 18 15,0 35 1,17-53-16,-17 18 0,18-17 15,17-1-15,-17-17 16,17-1-16,-17-17 0,-1-17 16,1-1-1,-18 0-15,0-17 16,0 0-16,-18-18 16,1 35-16,-1 1 0,-17-1 15,17 0-15,1 18 0,-1 0 16,18 18-1,0 0-15</inkml:trace>
  <inkml:trace contextRef="#ctx0" brushRef="#br0" timeOffset="91764.4972">25576 2170 0,'0'17'16,"-17"-17"-16,-1 36 16,18-1-16,-18-18 0,18 36 15,0-17-15,0-1 16,18-17-16,0-1 0,17 1 15,18-1 1,-18-17-16,18 0 16,-35 0-16,35-17 15,-18-1-15,-35 1 16,-18-1 0</inkml:trace>
  <inkml:trace contextRef="#ctx0" brushRef="#br0" timeOffset="91959.9892">25735 2258 0,'0'0'16,"0"53"-16,0 0 0,-17 0 15,17 52-15,0-52 16,0 35-1,0-52-15,17 52 16,-17-70-16,0 17 16</inkml:trace>
  <inkml:trace contextRef="#ctx0" brushRef="#br0" timeOffset="231557.222">14870 17039 0,'-18'0'0,"0"0"31,1-17-31,-1 17 16,0-18 0,18 0-16,-17 18 0,-19 0 15,19-17 1,-1 17-16,-17-18 15,17 18-15,-17-18 16,0 18-16,17 0 0,-17 0 16,0-17-16,-1 17 0,-52 0 15,53 0 1,-53-18-16,35 18 16,0-18-16,0 18 0,-53-17 15,53 17-15,-53 0 16,53 0-16,0 0 15,-70 0 1,52 0-16,-52 17 16,70 1-16,-70 17 15,70-35-15,-53 36 16,71-19-16,-18 1 0,17 0 16,1-18-16,0 17 0,-18 1 15,18-18 1,17 17-16,0-17 0,1 0 15,-1 18-15,-17 0 16,17-1-16,-17 19 16,17-19-16,1 1 0,17 0 15,-18-1-15,0 1 0,18 17 16,-17 0 0,17 1-16,0-19 15,0 1-15,0 0 0,17 17 16,1-17-16,17 17 15,-17-18 1,-1 1-16,1 0 16,17-1-16,-17 1 0,17 0 0,36 35 15,-54-36-15,19 1 16,52 35-16,-53-36 16,18 19-16,-18-19 15,18 1-15,0 0 0,0-1 16,53 18-16,-53-17 15,53 0-15,-53-18 16,0 17-16,35 1 16,-18-18-16,36 0 15,-35 0-15,-18 0 16,17 0-16,-17 0 0,18 0 16,35-18-16,-54 18 15,72 0 1,-71 0-16,0 0 0,0 0 0,52-17 15,-52 17 1,-17-18-16,17 18 0,70-18 16,-70 1-16,0-1 15,0 1-15,0-1 0,0 18 16,35-35 0,-53-1-16,0 19 0,1-1 15,-19 0-15,19-34 16,-19 34-16,1-17 0,-18 17 15,0-17-15,0-18 16,0 35-16,-35-35 16,35 18-16,-36 17 15,19-17-15,-19 0 0,1-1 16,-71-16-16,53 34 16,0-17-16,1 17 0,-1 0 15,-71-35 1,71 53-16,-17-17 0,17-1 15</inkml:trace>
  <inkml:trace contextRef="#ctx0" brushRef="#br0" timeOffset="235221.9873">2963 13282 0,'0'18'94,"18"-18"-79,0 0-15,-1 0 16,1 0-16,35 0 16,-36 0-16,1 0 15,17 0-15,-17 0 0,53 17 16,-19-17-16,19 0 16,-18 18-16,35-18 15,-53 0-15,54 0 16,-36-18-1,-18 18-15,53 0 16,-53 0-16,1 0 0,-1 18 16,-18-18-16,72 0 15,-54 18-15,18-18 0,35 0 16,-35-18 0,-18 18-16,71 0 15,-35 0-15,52-18 16,-52 1-16,70-1 15,-71 0-15,71 1 16,-35 17 0,-53 0-16,-18 0 0,54 0 15,-36 17-15,17-17 16,-35 0-16,36 0 16,-36 0-16,18 0 15,-18 0-15,-17 0 16,-36 0 31,1 0-47</inkml:trace>
  <inkml:trace contextRef="#ctx0" brushRef="#br0" timeOffset="238598.2587">22666 2893 0,'35'-18'16,"-17"18"-16,35-17 15,-18 17-15,53-18 16,-17 18 0,-1 0-16,1 0 15,17 0-15,18-18 0,0 18 0,123 0 16,-123 0-16,123 18 16,-123-18-1,0 0-15,-18 0 0,-17 0 0,17 0 16,-70 0-1,-1 0-15,1 0 16,-53 0 0,17 0-16</inkml:trace>
  <inkml:trace contextRef="#ctx0" brushRef="#br0" timeOffset="239447.733">22419 9878 0,'18'0'15,"-1"0"1,1 0 0,0 0-1,-1 17-15,19-17 0,69 18 16,-34 0-16,88-1 16,-54-17-16,-16 0 15,17 0-15,-18 0 0,0 0 16,53 0-1,-106 18-15,18-18 16</inkml:trace>
  <inkml:trace contextRef="#ctx0" brushRef="#br0" timeOffset="240216.4276">22613 13300 0,'-18'0'15,"1"0"-15,34 0 32,19 17-17,52-17 1,53 18-16,-70-18 16,34 0-16,1 0 0,18 0 15,105-18 1,-123 18-16,53 18 0,-106-18 15,-1 18 1,-16-1-16,-36 1 0</inkml:trace>
  <inkml:trace contextRef="#ctx0" brushRef="#br0" timeOffset="241221.8741">23883 13300 0,'-18'0'16,"36"0"0,0 17-16,-1-17 15,36 18-15,-17-18 16,16 18-16,-16-18 15,17 0-15,52 17 16,-52-17-16,0 0 16,-35 0-16</inkml:trace>
  <inkml:trace contextRef="#ctx0" brushRef="#br0" timeOffset="253151.332">15134 18256 0,'-17'-17'16,"34"17"-1,18-18 1,1 18-16,-1 0 0,0 0 16,1 0-16,-1 18 0,18 17 15,-53-17-15,17-1 16,-17 36-1,0-35-15,-17-1 0,-19 19 16,19-19-16,-1 19 16,1-19-16,34 1 15,36-18 1,0 0-16,0 0 0,-18 0 16,36 0-16,-18-18 15</inkml:trace>
  <inkml:trace contextRef="#ctx0" brushRef="#br0" timeOffset="253524.5606">15734 18292 0,'-35'0'16,"70"0"-16,-88 17 0,71 18 16,17 1-16,0-1 15,0-17-15,1 17 16,-1-17-16,0 17 0,18 0 15,-35-17-15,-18 17 16,-18-35-16,1 18 16,-36-18-16,-18-18 15,36 18-15,0-18 16,-36-17 0,53 17-16,18 1 0,0-1 15,18 1-15,0-19 0,52 1 16,-35 0-16,1 17 15,-1 0-15,-17 1 0,-1-1 16,-17 1-16,-17 17 16,-19 0-16,19 0 15,-36 0 1,18 17-16,17-17 16,36 18-16</inkml:trace>
  <inkml:trace contextRef="#ctx0" brushRef="#br0" timeOffset="253702.5513">16193 18362 0,'0'0'16,"17"35"-16,-17-17 16,53 0-16,-35-1 0,52 1 15,-34 0 1,-1-18-16,35 17 15,-52-17-15,0 0 16,-1 0-16</inkml:trace>
  <inkml:trace contextRef="#ctx0" brushRef="#br0" timeOffset="253840.3483">16404 18344 0,'0'0'16,"0"53"-16,-17-17 15,17-1-15,0 18 16,0-36-16,17 1 0</inkml:trace>
  <inkml:trace contextRef="#ctx0" brushRef="#br0" timeOffset="254096.4489">16581 18221 0,'52'18'16,"-104"-36"-16,140 36 0,-53-1 0,0 1 15,-17 0-15,-18-1 16,18 18-16,-36-17 0,18 0 16,-18 17-16,-17 0 15,17-17-15,1 17 16,17-17-16,17-1 15,19-17-15,-19 18 16,19-18-16,17 0 16,-18 0-16</inkml:trace>
  <inkml:trace contextRef="#ctx0" brushRef="#br0" timeOffset="254496.3441">17004 18239 0,'-18'0'16,"36"0"-16,-53 17 0,52 19 15,1-1-15,0-18 16,-1 19-16,18-1 16,-17 0-16,17 1 15,-17-19-15,-18 18 16,-18-17-16,1 0 0,-1-1 15,-17-17 1,17 0-16,1 0 0,-1-17 16,-17 17-16,17-36 15,18 19-15,0-1 0,0 1 16,18-1-16,52-35 16,-35 35-16,1-17 15,-1 17-15,0-17 16,-17 18-16,-18-1 15,-35-17-15,17 35 16,-17 0 0,17 0-16,-17 17 15,17-17-15,18 18 16</inkml:trace>
  <inkml:trace contextRef="#ctx0" brushRef="#br0" timeOffset="254735.5069">17427 18327 0,'0'17'0,"18"-17"15,17 36-15,0-19 16,18 19-16,-35-19 15,17 1 1,-17 0-16,-18-1 0,18-17 16,-1 0-16</inkml:trace>
  <inkml:trace contextRef="#ctx0" brushRef="#br0" timeOffset="254930.8131">17674 18292 0,'0'0'0,"0"17"0,-35 1 15,17-1-15,-35 54 16,36-36-16,-19 36 16,36-36-16,-17-17 15,17 17-15,17 0 16,1-35-16</inkml:trace>
  <inkml:trace contextRef="#ctx0" brushRef="#br0" timeOffset="255270.8171">18009 18045 0,'0'17'0,"18"36"16,-18-18-16,18 36 15,-18-18 1,17-18-16,-17 18 0,18 35 16,-18-17-1,18-36-15,-18-17 0,0-1 16,17 1-16,1-36 16</inkml:trace>
  <inkml:trace contextRef="#ctx0" brushRef="#br0" timeOffset="255709.878">18433 18133 0,'0'0'15,"0"-18"-15,-18 18 0,0 0 16,1 0-16,-19 18 15,19-1-15,-18 19 16,35-1 0,0-17-16,0 35 15,17-36-15,1 1 16,-1-18 0,1 0-16,0 0 0,-1 0 15,-17-18-15,18 1 16,0-1-16,-1-17 15,-17 17-15,0 0 16,0 36 15,18 35-15,-18-18-16,0 36 16,18-54-16,-18 36 15,17-17-15,-17-19 16,0 1-16,0-1 15</inkml:trace>
  <inkml:trace contextRef="#ctx0" brushRef="#br0" timeOffset="256425.6549">18697 18098 0,'18'17'16,"0"-17"-1,-1 0-15,18 0 16,-17 18-16,0-18 16,-1 0-16,1 17 0,0 19 15,-18-19-15,0 54 16,0-36-16,-18 0 15,0 36-15,1-18 16,-1-35-16,18 17 16,0-18-1,0 1-15,18 0 0,-1-18 16,1 17-16,35-17 16,17 0-16,-34 0 15,-1 0-15,-17 0 16,-1 0-16,-17-17 0</inkml:trace>
  <inkml:trace contextRef="#ctx0" brushRef="#br0" timeOffset="262368.3321">5503 13300 0,'18'0'32,"17"0"-17,-17 0-15,52-18 16,-34 18 0,17 0-16,-18-18 0,18 18 15,17 0-15,-17 0 0,88 0 16,-52 18-1,-1-18-15,0 0 0,18 18 16,0-18-16,123 0 16,-123 0-16,88 0 15,-106 0-15,-17-18 0,17 18 16,-35-18-16,17 18 0,1 0 16,-54 0-1,19 0-15,-19 0 16,1 0 78,0 0-16,-18-17-63,17-1-15,1 1 16,-18-1-16,35-17 16,-35-1-1,18-34-15,-1 35 16,-17-18-16,18 0 0,0-71 15,-18 54-15,17-1 16,-17-70-16,18 53 16,-18-36-1,0 89-15,0-53 16,0 70-16,-18-35 16,18 36-16,-17-1 0,17 0 15,-18 1-15,18-1 16,0 0-1,0 1 1,-18-1 15,1 18-15,-1 0 0,1 0-16,-1-17 0,-53 17 15,36 0-15,-18-18 16,0 18-16,-53-18 15,36 18-15,-1 0 0,-87 0 16,69 0 0,1 0-16,-106 0 15,88 0-15,-123 0 16,123 0-16,-17 0 0,-124 18 16,123-18-16,-17 18 15,18-18-15,-18 0 16,-1 17-16,19-17 0,-142 18 15,142-18-15,-142 0 16,142 0-16,-1 0 16,1 0-16,-106 0 15,105-18-15,18 18 0,-105-17 16,105 17-16,18 0 16,-1-18-16,1 18 15,-53 0-15,71-18 16,-19 18-16,54 0 15,0 0-15,0 0 0,17 0 16,0 0-16,1 0 16,17 18 15,0 0-15,0-1-1,0 1-15,-18-18 0,18 35 16,0-17-16,0-1 15,0 1-15,0 35 16,0-18-16,0 0 16,0 18-16,0 0 0,0 106 15,0-88-15,0-1 16,18 18-16,-1-17 16,-17-1-16,18 1 0,17 53 15,-17-89-15,17 53 16,-17-53-16,-1-17 15,19 17-15,-19-17 16,19 17 0,-19-17-16,1-18 15,-18 17-15</inkml:trace>
  <inkml:trace contextRef="#ctx0" brushRef="#br0" timeOffset="266069.0643">18080 18680 0,'0'17'47,"-18"-17"-16,18 18-15,18-18-1,0 0 1,17 18 0,0-18-16,18 0 15,53 0-15,-53 0 16,70 0 0,-52 0-16,70 0 0,-71 0 15,54 0 1,-89 17-16,71-17 15,-88-17-15,17 17 0</inkml:trace>
  <inkml:trace contextRef="#ctx0" brushRef="#br0" timeOffset="280646.5578">22648 16969 0,'18'0'31,"0"0"-15,17 0-16,-17 0 15,-1 0-15,1 0 0,17 0 16,-17 17-16,-1 1 0,1 35 16,-18-36-16,0 1 15,0 17-15,-18-17 16,1 0-16,-1 17 0,0-17 0,1-1 15,17 1 1,17-1 0,19-17-16,-19 18 15,19-18-15,17 0 16,-18 0-16,0 0 0,-17 18 16,17-18-1</inkml:trace>
  <inkml:trace contextRef="#ctx0" brushRef="#br0" timeOffset="281268.5312">23407 16986 0,'0'0'16,"0"-17"-16,-18-1 0,1 18 15,-1-18 1,0 18-16,-17-17 16,17 17-16,18 17 15,-17 1-15,-1 0 16,36 35-16,-1-36 16,36 36-1,-17-18-15,16 1 0,-16-19 0,34 36 16,-34-18-1,-19-17-15,1 0 0,-18-1 16,-18 1-16,1 0 16,-1-18-16,-17 0 0,-36 0 15,36-18-15,0 18 16,17-18-16,-17-17 16,35 17-16,17-17 15,1 18-15,52-36 16,-34 17-16,34-17 15,-52 36-15,0-1 16,-18-17-16,-18 17 16,0 18-16,-52-17 15,52 17-15,-17 0 16,0 0-16,17 17 16</inkml:trace>
  <inkml:trace contextRef="#ctx0" brushRef="#br0" timeOffset="281975.1823">23883 17074 0,'0'18'31,"18"-18"-15,-1 18-16,19 17 15,-1-35-15,0 35 16,-17-17-16,17 0 0,-17-1 15,17 18-15,-17-35 16,-1 18 0</inkml:trace>
  <inkml:trace contextRef="#ctx0" brushRef="#br0" timeOffset="282191.6768">24130 17057 0,'-35'17'16,"70"-34"-16,-88 52 0,35 18 16,1-18-16,-1 18 15,18-35-15,0-1 0,0 1 16,0 0-16,18-18 15,-18 17-15,17-34 0</inkml:trace>
  <inkml:trace contextRef="#ctx0" brushRef="#br0" timeOffset="282582.5298">24236 16986 0,'17'0'16,"1"0"-16,35 0 15,-35 0-15,17 0 0,-17 0 16,-1 18-16,1 0 0,0 17 15,-1-18-15,-17 36 16,0-35-16,0 17 16,-17-17-16,-1 17 15,18-17-15,-18 17 16,18-17 0,0-1-16,18-17 0,17 18 15,18-18 1,-35 0-16,17 18 15,-17-18-15,-1 0 16,1 0-16</inkml:trace>
  <inkml:trace contextRef="#ctx0" brushRef="#br0" timeOffset="283876.3848">24836 17057 0,'0'-18'15,"0"1"-15,-18 17 16,0-18-16,1 18 15,-1 0-15,0 0 0,1 0 0,-1 18 16,0-1-16,18 1 16,18-1-1,0 19-15,-1-19 16,19 19-16,-19-19 0,1 1 16,35 35-16,-36-18 15,1 0-15,-18-17 16,-35 0-1,17-1-15,1-17 16,-19 0-16,-17 0 16,18 0-16,17-17 0,-17-1 15,35 0-15,18-17 16,-18 17-16,35 1 16,-17-1-16,52-35 15,-34 36-15,16-36 16,-34 35-16,0 0 15,-18 1-15,-18-18 16,0 35-16,1 0 0,-18-18 16,17 36-1,18-1 1</inkml:trace>
  <inkml:trace contextRef="#ctx0" brushRef="#br0" timeOffset="284812.4716">25153 17163 0,'0'17'62,"18"-17"-62,-1 18 16,19 0-16,-36-1 16,17 1-16,1-1 0,17 1 15,-17-18-15,-1 18 0,1-1 16,0-17 0,-1 18-16,1-18 15,-18-18 1</inkml:trace>
  <inkml:trace contextRef="#ctx0" brushRef="#br0" timeOffset="285022.757">25400 17092 0,'0'0'16,"-35"35"-16,17-17 0,0 0 16,-52 70-1,52-71-15,1 19 16,-1-19-16,0 19 16,18-19-16,0 1 0</inkml:trace>
  <inkml:trace contextRef="#ctx0" brushRef="#br0" timeOffset="285996.6209">25576 17039 0,'0'0'15,"0"-17"1,18 17-16,17 0 16,1 0-1,-1 0-15,18 17 0,-18 1 16,18-1 0,-18 1-16,-35 0 15,18-1-15,-18 1 0,-18 17 16,18-17-16,-17 0 15,-1-18 1,18 17-16,18 1 31,-1-1-31,1 1 16,17 0-16,-35-1 16,0 1-16,0 17 0,0 1 15,-17-36 1,-19 35-16,19-35 15,-1 18-15,-35-18 16,18 0 0,17 0-16,1 0 15,17 17-15</inkml:trace>
  <inkml:trace contextRef="#ctx0" brushRef="#br0" timeOffset="286484.4506">26123 17057 0,'18'0'15,"17"0"1,0 0-16,-17 0 15,35 35 1,-35-17-16,17-1 0,-35 1 16,18 17-16,-36 18 15,-17-18-15,17 1 16,-35 17 0,18-18-16,17-35 15,18 18-15,0-1 16,35 1-16,-17-18 15,17 0-15,36 18 16,-1-18 0,-34 0-16,-19 0 0</inkml:trace>
  <inkml:trace contextRef="#ctx0" brushRef="#br0" timeOffset="291568.5379">22772 17745 0,'-18'-18'15,"18"0"-15,0 1 16,18 34 15,17 1-15,0 0-16,1-1 0,17 19 15,-18-19-15,-18 1 16,1 0-16,-18-1 0,0 18 16,-18-17-1,18 0-15,-17-1 0,-1 1 16,18 0-16,0 17 15,0-17-15,18-1 16,17 1 0,-35 0-16,18-1 15,-18 1-15,0-1 0,-18 19 16,0-19 0,-17 1-1,0 0-15,17-18 0,1 0 16,-1 0-16,0 0 0,1 17 0,-1-17 15,18-17 1</inkml:trace>
  <inkml:trace contextRef="#ctx0" brushRef="#br0" timeOffset="291846.0771">23248 17833 0,'0'0'16,"35"18"-16,-17-18 0,0 17 0,-18 36 15,0-18 1,0 18-16,-18-17 16,18-19-16,-18 19 0,1-19 15,17 1-15,-18 17 16,36-17-16,17-1 15,0 1 1,53-18-16,-35 0 16,-17 0-16</inkml:trace>
  <inkml:trace contextRef="#ctx0" brushRef="#br0" timeOffset="292235.2787">24130 17798 0,'0'0'0,"-18"0"0,-17-36 16,17 36-16,18 18 15,-17-18-15,17 35 16,17 18-1,1 35-15,0-35 16,-18 0-16,35 35 16,-17-52-16,-18-1 0,0-17 15,17-1-15,-17 1 0,-17-18 16,-19 0 0,19-18-16,-36-17 15,35 17 1,18 1-16,0-1 15,53 18-15,-18 0 16,36-18 0,-36 18-16,0 0 0,-17 0 15,17 0-15</inkml:trace>
  <inkml:trace contextRef="#ctx0" brushRef="#br0" timeOffset="292351.4704">24359 18186 0,'18'0'15,"0"0"1,-1 0 0,1 17-16</inkml:trace>
  <inkml:trace contextRef="#ctx0" brushRef="#br0" timeOffset="292618.0647">24500 17815 0,'0'18'15,"0"17"1,18-17-16,-18 70 15,18-53-15,-18 18 16,17 0-16,1 18 16,-18-36-16,0 0 15,18 1-15,-18-19 16</inkml:trace>
  <inkml:trace contextRef="#ctx0" brushRef="#br0" timeOffset="292818.7883">24730 18115 0,'17'0'0,"1"0"0,-53 0 0,105 0 16,-52 0-16,17 0 0,0 0 15,18 0 1,-17-17-16,-19-1 15,-17 0-15</inkml:trace>
  <inkml:trace contextRef="#ctx0" brushRef="#br0" timeOffset="292997.5969">24871 17956 0,'17'106'15,"-34"-212"-15,34 248 16,-17-107-16,0 18 0,0 17 16,0-34-16,0-19 15,0 18-15,0-17 0</inkml:trace>
  <inkml:trace contextRef="#ctx0" brushRef="#br0" timeOffset="293348.0402">25012 18256 0,'0'0'15,"18"0"-15,-1 0 16,1 0-16,17 0 16,-17 0-16,-1 0 15,-17-17 1,-17 17-16,-1 0 15,1 0-15,-1 17 16,0-17-16,18 36 16,0-19-16,18 1 15,0 17-15,-1-35 16,1 18-16,17-18 16,-17 0-16,-1 0 0,1-18 15,0 0 1,-1 1-16,1-1 15,-18 1-15,18 17 0,-18-36 16,17 19 0</inkml:trace>
  <inkml:trace contextRef="#ctx0" brushRef="#br0" timeOffset="293635.8886">25506 18150 0,'0'0'16,"-18"-17"-16,1 17 15,-1 17-15,0-17 16,1 18-16,17 0 0,17 35 16,-17-36-16,18 19 15,0-19-15,17 1 0,0-1 16,-17 1-1,-1 0-15,-34-18 32,-19 0-32,19 0 15,-1 0-15,1 0 16,-1 0-16,0 0 16</inkml:trace>
  <inkml:trace contextRef="#ctx0" brushRef="#br0" timeOffset="293814.6581">25894 18344 0,'0'0'0,"0"18"16,-35 35-1,17-35-15,0 17 0,-17 0 16,0-17-16,17-18 15</inkml:trace>
  <inkml:trace contextRef="#ctx0" brushRef="#br0" timeOffset="294933.032">26688 17956 0,'0'-35'15,"0"17"-15,0 36 47,17 53-31,-17-18-16,0 70 15,0-70-15,0 53 16,18-71-16,-18 0 16,18 1-16,-1 17 0,1-53 15,-1 17-15,1-17 16,-18-17-16,0-19 15</inkml:trace>
  <inkml:trace contextRef="#ctx0" brushRef="#br0" timeOffset="295167.0676">27058 18150 0,'0'0'16,"18"36"-16,-1-19 0,19 1 15,17 17-15,-18-17 16,0 0-16,0-1 0,-17 1 16,0-1-16,-1-17 0,-17 18 15</inkml:trace>
  <inkml:trace contextRef="#ctx0" brushRef="#br0" timeOffset="295365.9785">27340 18115 0,'-35'18'16,"70"-36"-16,-88 36 0,36 17 0,-36 18 15,18-18 1,17 18-16,0-18 0,18 1 0,0-19 16,0 19-16,0-19 15,18-17-15,0 18 0</inkml:trace>
  <inkml:trace contextRef="#ctx0" brushRef="#br0" timeOffset="296228.7235">27658 17939 0,'17'0'0,"-17"-18"15,0 36 32,0 17-47,0 0 16,0 1-16,18-1 0,-18 71 16,0-53-1,0-18-15,18 18 0,-18-18 16,0 0-16,17 36 15,1-53-15,-18-1 0,18 1 16,-18-36 0,0 1-1</inkml:trace>
  <inkml:trace contextRef="#ctx0" brushRef="#br0" timeOffset="296635.3889">28011 18150 0,'0'0'15,"0"36"-15,0-19 0,17 19 16,1-19-16,17 19 15,0-19 1,1 1-16,-19-1 16,19 1-16,-19 0 0,19-1 15,-19 1-15</inkml:trace>
  <inkml:trace contextRef="#ctx0" brushRef="#br0" timeOffset="296811.7371">28205 18221 0,'0'0'0,"-18"35"16,-17 18-16,-1 0 16,19-18-16,17 18 15,-18-35-15,18 0 16,0-1-16,0 1 15</inkml:trace>
  <inkml:trace contextRef="#ctx0" brushRef="#br0" timeOffset="297151.969">28522 18062 0,'0'18'16,"0"0"-1,0 34-15,0-16 16,18 52-16,-18-53 16,0 18-16,17 35 15,-17-70-15,0 17 16,0 0-16,18-17 0,-18 0 0,18-18 16,-1 0-1</inkml:trace>
  <inkml:trace contextRef="#ctx0" brushRef="#br0" timeOffset="297573.3447">28875 18168 0,'0'0'15,"0"-18"-15,0 1 0,-18 17 16,1 0-1,-19 35-15,19-17 16,-1-1-16,0 19 0,18-19 16,-17 36-16,17-18 15,17-17-15,-17 0 0,36-1 16,-1-17 0,-17 0-1,17-35-15,-17 0 16,-18 0-16,17 17 15,-17 0-15,18-35 16,-1 53-16,-17-17 0,18 34 16,-18 1-1,18 17-15,-18 36 16,0-36-16,17-17 16,-17 52-16,18-34 15,-18-1-15,0-18 16,18 19-1,-36-36-15</inkml:trace>
  <inkml:trace contextRef="#ctx0" brushRef="#br0" timeOffset="297877.1057">29104 18186 0,'0'0'0,"35"0"16,1 0-16,-1 0 0,36 0 16,-36 0-16,-18 17 15,1 1-15,-18 35 16,0-18-16,-18 0 16,-17 36-16,18-53 15,-1 17-15,0-17 0,1 17 16,17-18-1,0 1-15,17 17 16,1-17-16,35 0 16,-36-1-16,36-17 15,-35 0-15</inkml:trace>
  <inkml:trace contextRef="#ctx0" brushRef="#br0" timeOffset="298007.3745">29704 18644 0</inkml:trace>
  <inkml:trace contextRef="#ctx0" brushRef="#br0" timeOffset="299181.7498">27005 17374 0,'88'0'15,"-17"0"-15,70 0 16,-70-17-16,-1 17 0,1 0 16,35-18-16,-54 18 15,-34 18-15,-36-18 16,1 0-1</inkml:trace>
  <inkml:trace contextRef="#ctx0" brushRef="#br0" timeOffset="299524.2417">27358 17145 0,'0'0'0,"-18"0"32,-35 18-32,18-18 15,-35 17-15,34 1 16,-17 0-16,18-1 0,-18 18 15,36-17 1,-1 17-16,18-17 16,35 35-16,0-35 15,54 35-15,-54-36 16,53 36-16,-53-35 16,1-1-16,-19 19 15</inkml:trace>
  <inkml:trace contextRef="#ctx0" brushRef="#br0" timeOffset="319152.5617">25629 1764 0,'-17'-18'0,"-1"-17"15,0 17-15,-17 1 16,17-1-16,-17 18 16,-53 0-16,53 0 15,-18 0-15,18 18 0,-18-18 16,-53 53 0,71-18-16,-1 0 0,1 18 15,0 18-15,17-1 0,0 89 16,1-71-16,34 0 15,-17-17-15,36 88 16,-19-89-16,36 1 16,-17-1-16,69 54 15,-34-71-15,70 17 16,-70-52-16,87 0 16,-69-36-16,52-35 15,-71 0-15,-17 0 0,53-88 16,-18-53-1,-70 88-15,-1 0 16,-52-123-16,17 123 16,-34 18-16,-19 0 0,-70-18 15,70 71-15,-87 17 16,105 18 0,-53 35-16,71 1 15</inkml:trace>
  <inkml:trace contextRef="#ctx0" brushRef="#br0" timeOffset="320205.123">24589 8925 0,'0'-17'0,"0"-19"16,0 19-16,-18-36 15,0 35-15,1 1 0,-1-1 16,0 0-16,-34 1 16,-1 17-16,0 17 15,0 1-15,-18 17 0,-52 36 16,52-36-16,1 18 15,17 0-15,-18 0 0,18 17 16,-17 71-16,34-70 16,36 88-1,0-89-15,89 71 16,-19-70-16,18-18 16,1 0-16,16 0 0,1-18 0,88 18 15,-88-35-15,-18-18 16,89 17-1,-107-34-15,1-1 0,-18-17 16,0-1-16,0-87 16,-36 70-16,-17-35 0,0 17 15,-17-17-15,-54-106 16,36 88-16,-18 0 0,0 18 16,-18 18-16,-35-36 15,36 70-15,17 19 16,0-1-16,0 18 0,0 18 15,18-1 1,17 19-16</inkml:trace>
  <inkml:trace contextRef="#ctx0" brushRef="#br0" timeOffset="321420.8443">25929 12435 0,'0'0'16,"0"-35"-16,0 18 0,0-19 16,0 19-16,0-1 0,0 0 15,-17 1-15,-19-1 16,1 18-16,0 0 16,-18 0-16,18 0 0,-71 35 15,35 1-15,18-19 16,-17 19-16,-1-1 15,18 0-15,-17 0 0,-36 71 16,71-53-16,-1 0 16,1 70-16,35-52 15,0 0-15,35-1 16,18-17-16,0 18 0,18-1 0,87 18 16,-52-52-1,-18-1-15,106-17 16,-88-18-16,0-18 0,-18-17 15,53-36 1,-88 18-16,-17 0 0,-1-17 0,-35 17 16,-18-106-1,-52-35-15,-1 106 0,18 17 16,-106-35 0,18 54-16,88 52 15,-17 17-15,35 18 0,-1 1 16</inkml:trace>
  <inkml:trace contextRef="#ctx0" brushRef="#br0" timeOffset="322432.9353">26247 16651 0,'0'0'0,"0"-18"0,-36-17 16,19 18-16,-19-19 15,1 19 1,-18-36-16,0 35 16,18 18-16,0-18 0,-71 36 15,53 0 1,-17 17-16,17 0 0,0 18 15,0 0-15,0 0 0,-35 88 16,70-53-16,0-17 16,1 52-16,34-70 15,-17 0-15,36 0 16,-1 0-16,0 0 0,89 53 16,-54-53-16,71 53 15,-52-71-15,-1 0 16,70-17-16,-69-18 15,-1-18-15,71-52 16,-106 17-16,17-18 0,-35 18 16,1-17-16,-1-72 15,-35 54-15,0 0 16,-18 0-16,-70-106 16,18 88-16,-1 18 0,0 35 15,-17 0-15,0 18 0,17 17 16,-17 18-16,0 18 15</inkml:trace>
  <inkml:trace contextRef="#ctx0" brushRef="#br0" timeOffset="325858.1265">28469 12365 0,'-17'0'0,"17"-18"31,17 18-31,18 0 15,18-17 1,-17 17-16,-19 0 0,36 17 16,-35 1-16,17 0 0,18 34 15,-35-16-15,-18-1 16,0 0-16,0 1 0,-36 34 16,1-35-16,0 36 15,17-53-15,1-1 16,-1 18-16,18-17 15,18-18-15,17 35 16,0-17-16,18-18 0,-18 18 16,71-18-1,-53 0-15</inkml:trace>
  <inkml:trace contextRef="#ctx0" brushRef="#br0" timeOffset="326281.3707">29210 12471 0,'-35'-36'15,"70"72"-15,-88-89 16,35 53-16,1 0 16,-1 17-1,18 1-15,0 0 0,18 17 16,-1 0-16,1 1 0,35 34 15,-18-35-15,-17 1 16,0-1-16,-1 0 0,-17 18 16,0-35-1,0-1-15,-17 1 16,-1-18-16,0 0 16,1 0-16,-19-35 15,36 17-15,-17-35 16,17 18-16,17 0 15,1-1-15,17 1 0,18-35 16,-18 34-16,36-17 16,-53 18-16,-1 17 15,-17 1-15,-17-18 16,-1 35-16,-17-36 16,17 36-16,0 0 0,-17 0 15</inkml:trace>
  <inkml:trace contextRef="#ctx0" brushRef="#br0" timeOffset="326703.2736">29598 12524 0,'18'0'16,"-1"17"-1,19 1 1,-19 0-16,19 17 0,16 18 16,-16-36-16,-1 19 15,18-1-15,-18-17 16,-17-18-16,-1 17 15,-17-34 1</inkml:trace>
  <inkml:trace contextRef="#ctx0" brushRef="#br0" timeOffset="326892.6896">29933 12471 0,'-17'17'0,"-1"36"16,-17-17 0,17-1-16,0 0 0,-17 18 15,-18 35-15,36 0 16,17-70-16,0 17 16</inkml:trace>
  <inkml:trace contextRef="#ctx0" brushRef="#br0" timeOffset="327437.1248">30163 12347 0,'0'0'0,"0"-17"0,17 17 15,1 0-15,-1 0 16,19-18-16,-1 18 15,0 0-15,18 18 16,-18 35 0,-35-18-16,0 0 0,-17 0 15,17 1-15,-53 34 16,35-35-16,1 18 16,-1-35-16,18 17 15,18-17-15,-1-18 16,1 18-16,17-18 0,0 17 15,-17-17-15</inkml:trace>
  <inkml:trace contextRef="#ctx0" brushRef="#br0" timeOffset="327854.8394">30727 12418 0,'-35'-35'0,"70"70"0,-88-88 15,35 53 1,18 18-16,0-1 0,18 18 16,0 1-16,-1-1 15,1 0-15,17 18 0,-17-18 16,17 1-16,-17-1 0,-1 36 16,1-36-16,-18-18 15,0 1-15,-18 0 0,1-1 16,-1-17-1,1 0-15,-1 0 0,0-17 16,-17-36-16,17 18 16,18-1-16,-17 1 0,17 0 15,0-1-15,35-34 16,-17 52-16,35-52 16,-36 52-16,1 0 15,-1 1-15,-17-1 0,0 1 16,0-19-16,-17 36 15,-1-17-15,1-1 16,-1 18 0,18 18-16,0-1 0,0 1 15</inkml:trace>
  <inkml:trace contextRef="#ctx0" brushRef="#br0" timeOffset="328271.1537">31186 12488 0,'-18'0'16,"36"18"-1,-1 0 1,1 17-16,17 18 15,0-36-15,18 36 16,-17-17-16,17-1 16,-36-35-16,18 18 15,-52-18 1,-18-18 0</inkml:trace>
  <inkml:trace contextRef="#ctx0" brushRef="#br0" timeOffset="328500.6271">31556 12400 0,'-18'0'16,"-35"53"-1,36-35-15,-36 52 16,35-34-16,1-1 16,-19 18-16,1 0 15,0 17 1,17-52-16</inkml:trace>
  <inkml:trace contextRef="#ctx0" brushRef="#br0" timeOffset="329881.3336">31768 12400 0,'53'0'16,"-18"0"-16,53 0 15,-53 0-15,36 18 16,-53-1 0,-18 19-16,0-19 15,-18 19-15,0-1 0,-35 35 16,36-34-16,-19 34 15,19-34 1,17 16-16,0-34 16,35 0-16,0-1 15,36-17-15,-36 0 16,0-17-16</inkml:trace>
  <inkml:trace contextRef="#ctx0" brushRef="#br0" timeOffset="330296.1963">32332 12383 0,'35'0'16,"-70"0"-16,88-18 0,-35 18 0,17 0 15,53 0-15,-53-18 16,36 18-1,-53 0-15,-18-17 16,-18 17-16,0 0 16,1 0-16,-19 0 0,1 17 0,0-17 15,0 18-15,-1 0 0,1-1 16,17 1-16,1 17 0,-1 36 16,18-54-1,0 19-15,18-1 0,17-18 16,0 19-16,36-1 15,-18-17-15,-18-1 0,18 1 16,0 0 0,-35-18-16,-18 17 15,-36 1-15,-17-1 16,0-17-16,-17 18 16,52-18-16,-35 18 15,36-18 1</inkml:trace>
  <inkml:trace contextRef="#ctx0" brushRef="#br0" timeOffset="330615.276">33108 12383 0,'18'-18'15,"-36"18"1,-17 53 0,17-18-16,-17 18 0,17 0 0,18 0 15,-17 17-15,17-17 16,17 53-16,1-71 16,35 36-16,-18-53 15,36-1-15,-36-17 16,0-35-1,-17 17-15,-18-52 16,-18 34-16,-35-34 16,18 35-16,0 17 15,0 0-15,-18 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16T01:07:29.1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16087 8043 0,'17'0'16,"-34"0"-1,-1 0 1,18-17-16,-18 17 16,1 0-16,-36-18 15,35 18-15,-17 0 0,17-18 16,-17 18-16,0 0 0,-18 0 16,-35 18-1,35-18-15,-53 35 16,53-17-16,-53 35 15,36-18-15,17 18 0,-18-18 16,-35 54 0,53-37-16,-52 37 15,52-54-15,-18 53 16,18-35-16,18-18 0,0 18 16,-1 0-16,1 18 0,-18 52 15,18-70-15,-18 71 16,35-71-16,-17 70 15,17-52-15,-17 34 16,17-34 0,-17 52-16,18-52 15,-1 70-15,0-88 16,1 88 0,-1-88-16,18 18 0,-18-19 15,18 54-15,0-53 16,0 53-16,18-35 15,-18 34-15,0-34 16,18-18-16,-18 17 16,17-17-16,1 18 0,0 35 15,-1-36-15,1 36 16,-18-35-16,0 52 16,0-70-16,-18 53 15,18-53-15,0 53 16,18-53-16,-1 35 15,-17-35-15,18 0 16,-18-18-16,18 18 16,-1-18-16,1 53 15,-18-35-15,18 0 0,-18 0 16,17 0-16,1-18 16,0 18-16,-1-18 0,18 54 15,1-54-15,-19 0 16,54 36-16,-36-36 15,-17 0-15,17 1 16,0-1-16,1 0 0,34 18 16,-34-18-16,52 18 15,-53-35-15,18 0 16,35 17-16,-53-35 16,71 17-16,-71-17 15,18 18-15,0-18 0,36 0 16,-54 18-16,53-18 15,-35 0 1,35-18-16,-53 0 16,1 1-16,17-1 0,-18 1 15,0-19-15,36-34 16,-36 34-16,0 1 16,1-18-16,-1 0 0,0 0 15,18-52-15,-35 34 16,-1 18-16,36-88 15,-35 53-15,17-53 16,-17 52-16,-1 19 16,-17-18-16,18 17 0,0-88 15,-1 89-15,1-71 16,0 53-16,-18 17 16,35-88-16,-18 71 15,19-88 1,-19-1-16,1 107 0,-18-18 15,18 17-15,17-70 16,-17 88-16,-1-18 16,1 18-16,17-70 15,-17 0 1,-18 70-16,17 0 0,-17-18 0,0 18 16,-17-53-1,17 53-15,-18-17 16,18 17-16,-17-18 15,17 36-15,0 0 16,-18-18-16,18-35 16,-18 35-16,18-71 15,-17 71-15,-1-17 0,0 17 16,1-18-16,-19-34 16,1 52-16,-18-53 15,18 71-15,0-1 16,-1 1-16,-17 0 0,18-1 15,-18 1-15,0 18 0,0-1 16,18 0-16,0 1 0,0-1 16,-1 18-16,-17-18 15,18 18-15,0 0 16</inkml:trace>
  <inkml:trace contextRef="#ctx0" brushRef="#br0" timeOffset="2140.6143">13529 8308 0,'-18'-18'0,"36"36"0,-36-53 16,1 17-16,-1 18 16,18-18-16,-35 1 15,17 17-15,1 0 16,-1 0-16,0 0 0,1 17 16,-1 1-1,36-18 16,-1 0 1,1 0-17,0 0 32,-18-18 78,-18 18-94,0 0 1,1 0-17,-1 0-15,0 0 16,-17 0 0,17 0-16,-17 18 15,0-18-15,17 0 0,1 18 16,-19-18-16,19 17 15,-36 1-15,18 0 16,17-1-16,0-17 0,-17 18 16,0-1-16,-1-17 15,19 18-15,-1-18 0,-35 18 16,18-1 0,-18 19-16,35-19 15,1 1-15,-19 17 0,1-17 16,18 17-16,-19-17 15,1 17-15,0 0 0,-36 36 16,36-36-16,-53 36 16,52-36-16,1 18 15,-53 35-15,53-53 16,-36 54-16,36-36 16,-36 52-1,54-52-15,-19 0 0,1 0 16,-18 53-16,36-53 15,-36 53-15,17-53 16,1 70-16,17-70 16,1 70-1,-1-52-15,0 52 16,18-52-16,-17 53 16,17-54-16,0 54 15,0-54-15,17-17 0,-17 88 16,0-70-16,0 70 15,0-53-15,0-17 16,0 17-16,0-18 16,18 1-16,-18 105 15,0-105-15,0 88 16,0-71-16,18 70 16,-18-87-16,0 0 0,17 87 15,-17-87-15,18 17 16,0-17-16,-18-1 15,17 1-15,1-18 0,17 88 16,-17-71-16,17-17 16,18 71-16,-18-71 15,36 52 1,-1 1-16,19-17 16,-36-54-16,52 35 15,-52-34-15,0-1 16,0-17-16,18-1 0,-18 1 15,17-18-15,54 17 16,-54-17-16,71-17 16,-70 17-16,70-35 15,-70 17-15,70-35 16,-71 18-16,71-53 16,-70 35-16,-1 0 15,-17 0-15,53-71 16,-53 71-16,53-52 15,-71 34-15,53-52 16,-52 52-16,34-70 16,-34 70-16,-1-17 15,18-71 1,-36 89-16,19-107 16,-19 107-16,19-107 15,-36 107-15,17-18 16,-17 0-16,0 17 0,18-105 15,-1 87-15,-17-69 16,0 69-16,18-105 16,-18 106-16,0-88 15,0 88-15,0-89 16,0 89-16,-18 17 16,18-17-16,0 0 15,0-71-15,-17 71 16,17-88-16,0 88 15,-18-89-15,1 89 16,-19-88-16,1 105 16,-36-88-1,19 36 1,16 70-16,1 0 0,0 0 16,-18 18-16,17-18 0,-52-18 15,53 36-15,-53-36 16,35 19-16,0 16 15,18 1-15,-18 0 0,-53-18 16,53 35-16,-35 1 16,53-1-16,-1 18 15,-17 0-15,18 18 16,-18 17 0</inkml:trace>
  <inkml:trace contextRef="#ctx0" brushRef="#br0" timeOffset="7379.5133">12153 12012 0,'0'18'94,"0"35"-94,0-18 16,18 0-16,-18 71 15,0-35-15,0 34 16,0-52-16,0 0 0,0-17 15,17 34 1,-17-35-16,0-17 16,18 0-16,-18-36 15,18-17 1</inkml:trace>
  <inkml:trace contextRef="#ctx0" brushRef="#br0" timeOffset="7803.7375">12012 12224 0,'0'-18'47,"35"0"-32,-17 1-15,-18-1 16,35-35-16,-17 18 15,0 0-15,-1-1 16,-17 1-16,18 0 0,-1 0 16,1 52-1,0 36 1,-18-18-16,17-17 16,1 17-16,17 18 15,-17-35-15,0 35 16</inkml:trace>
  <inkml:trace contextRef="#ctx0" brushRef="#br0" timeOffset="13731.3544">10513 8625 0,'0'-17'0,"-18"-1"16,1 18-1,-1-17 1,-17 17 0,17 0-16,-35-18 15,18 18-15,-36 0 16,36 0-16,-36 18 16,36-1-16,0 1 15,0-1-15,-36 36 16,53-17-16,-52 17 15,35-18-15,-36 18 16,36-18-16,-1 0 0,1 1 16,-35 52-16,52-53 15,-35 53 1,18-35-16,17-18 0,-35 54 16,36-36-16,-1-18 15,-17 53-15,-1-35 16,19 17-16,-1-17 0,0 71 15,1-54 1,-18 54-16,17-54 16,18 1-16,-18-18 0,18 17 15,-17-17-15,-19 71 16,19-54-16,-1 54 16,0-71-16,1 17 15,-1 54-15,0-71 16,18 17-16,0 54 15,0-71-15,0 17 0,0-17 16,0 53 0,0 17-16,18-52 0,-18-18 15,0 88 1,0-70-16,0-18 0,0 158 16,18-70-1,-1-17 1,-17-54-16,18 54 15,0-54-15,17 54 16,-17-54-16,-1 1 16,1 0-16,17 52 15,0-52-15,-17-1 16,0-17-16,17 0 0,-17 0 16,17 0-16,-17 0 0,52 53 15,-35-54-15,36 54 16,-36-53-16,53 18 15,-35-36-15,36 18 16,-37-18-16,54-17 16,-53-1-1,0-17-15,71 0 16,-1-17-16,-52-1 16,-18 1-16,17-19 0,-17 19 15,70-72 1,-70 54-16,0-18 0,0 18 15,35-53-15,-35 35 16,0-71-16,-17 54 16,-19-1-16,36-70 15,-18 71-15,-17-19 0,17 19 16,18-89 0,-18 71-16,18-88 15,-35 87-15,0-16 0,17 16 16,-17-17-16,-1 18 0,18-106 15,-17 106-15,0-18 16,-1 18-16,1 0 0,0-106 16,-1 106-1,1-18-15,17-106 16,-17 106-16,0-88 16,-18 88-16,0-52 15,0 69-15,0-69 16,-18 87-16,18 1 15,-18-19-15,-17-69 16,17 87-16,-35-105 16,18 88-16,0-1 15,0 1-15,-18 18 0,17-19 16,-17 36-16,1-17 0,-54-18 16,53 52-16,-53-34 15,35 35-15,18 17 16,1-17-16,-72-1 15,71 19-15,-70-1 16,52 1-16,18 17 0,-17 17 16,17 1-1</inkml:trace>
  <inkml:trace contextRef="#ctx0" brushRef="#br0" timeOffset="15571.799">6791 12100 0,'0'-17'0,"0"34"31,0 1-15,0 17-16,0 53 16,0-35-16,0 0 15,-18 0-15,18 53 16,0-53-16,0 0 16,-17 35-1,17-53-15,17-17 16,-17-53-1</inkml:trace>
  <inkml:trace contextRef="#ctx0" brushRef="#br0" timeOffset="15979.5464">6650 12277 0,'0'17'0,"0"-34"31,0-1-16,0 0-15,18 1 16,-18-1-16,0 0 0,17-17 16,1 18-16,-1-19 15,-17 19-15,18-1 16,0 0-16,-18 1 16,0-1-16,17 18 15,1 18-15,0-18 0,17 35 16,-17-17-16,17 35 15,-18-36 1,19 36-16,-19-18 16,1-17-16</inkml:trace>
  <inkml:trace contextRef="#ctx0" brushRef="#br0" timeOffset="18646.3928">8396 8908 0,'-18'0'31,"18"-18"-31,-17 18 16,17-18-16,-18 18 0,18-17 16,-17-1-16,-1 0 15,-17-17 1,17 35-16,-35-35 16,18 35-16,0 0 15,-1 0-15,1-18 0,-53 18 16,53 18-16,-36-18 15,18 0-15,-35 18 16,53-1-16,-54 1 16,54-1-16,-71 1 15,53 17-15,-35 1 16,35-1-16,0-17 16,-17 17-16,-36 18 15,53-36-15,-53 54 16,53-36-16,0 1 15,-17-1-15,17 0 0,0 0 16,-71 36-16,72-18 16,-54 17-16,53-17 15,-35 53 1,52-53-16,1 18 0,-35 52 16,52-70-16,-35 70 15,18-52-15,17-18 16,0 70-1,18-70-15,-17 18 0,17-18 16,0 17-16,0-17 0,17 71 16,-17-71-16,18 88 15,-18-71-15,0 1 16,18 52-16,-18-52 16,0-1-16,0 72 15,17-72-15,-17 1 16,0-18-16,0 17 0,0 1 15,36 87-15,-36-87 16,35 88-16,-35-89 16,35 89-1,-17-88-15,-1-1 0,1 1 16,17-1-16,1 71 16,-1-70-16,0 70 15,0-88-15,-17 18 0,35 70 16,-18-88-16,1 17 15,-19 1-15,18-1 16,36 54-16,-36-54 16,1-17-16,34 71 15,-17-71-15,-18-18 0,18 18 16,0 0-16,-18-18 0,18 18 16,0-18-16,0 0 0,53 36 15,-53-36 1,70 18-16,-70-18 15,71 1-15,-71-19 16,70-17-16,-52 0 16,-18 0-16,17 0 0,-17 0 15,71-35 1,-71 17-16,52-34 16,-52 16-16,53-52 15,-53 53-15,35-53 16,-35 35-16,35-53 15,-35 35-15,0 18 16,-18-17-16,71-107 16,-70 89-16,52-88 15,-53 70-15,0 18 0,-17 0 16,35-106 0,-18 88-16,-17 0 0,17-106 15,-17 106-15,17-17 16,0-106-16,-17 105 15,0 1-15,-1-142 16,-17 142-16,0-1 0,0-140 16,0 140-1,0 18-15,0-17 0,-17 17 16,17-17-16,-18 17 0,-35-106 16,35 89-16,-35-107 15,18 124-15,0-17 16,-18 17-16,0 0 15,0 0-15,-53-88 16,36 106-16,-54-53 16,54 88-16,-1 0 0,1 18 15,-89 0 1,88 35-16,-17 0 0,-88 53 16</inkml:trace>
  <inkml:trace contextRef="#ctx0" brushRef="#br0" timeOffset="20237.4173">20267 7920 0,'0'0'16,"-35"-53"-16,17 18 0,1 17 16,-54-17-16,36 35 15,-1 0-15,1 0 0,-35 17 16,-1 19-1,53-19-15,-52 54 16,35-36-16,-36 53 16,36-52-16,-36 87 15,54-52-15,-19-18 16,1 17-16,-18 89 16,35-71-16,-52 88 15,52-87-15,-17-1 16,17 18-16,-35 88 15,18-88-15,17-1 0,-17 1 16,-35 141 0,52-123-16,-17 17 15,17-18-15,-35 142 0,53-124 16,-17 106-16,17-106 16,0-18-16,0 1 0,0 17 15,0-18-15,0 1 16,17-1-16,-17 1 0,35 140 15,-17-140-15,17 88 16,1-107-16,-19 1 16,71 88-16,-52-123 15,17-1-15,-18 1 16,18-18-16,53 35 16,-53-53-16,17-17 0,36 0 15,-35-36-15,-19 0 16,19-17-16,0 0 0,-1-18 15,1 0-15,70-88 16,-71 53-16,1-1 16,70-122-16,-70 105 15,-1 0-15,54-141 16,-54 124-16,18-142 16,-35 142-16,18-160 15,-36 142-15,0-17 0,18-142 16,-35 141-1,17-17-15,36-283 16,-36 141 0,0 36-1,-17 141-15,-18 0 0,18-282 16,-71 176 0,-18 17-1,-70-69 1,53 157-1,0 37-15,52 52 0,-52 0 16,53 35 0,-18-17-16,35 17 15</inkml:trace>
  <inkml:trace contextRef="#ctx0" brushRef="#br0" timeOffset="21561.679">22454 7497 0,'0'0'16,"-17"-18"-16,17 0 0,-36 1 15,19-1-15,-19 18 16,19 0-16,-54 18 16,54-18-16,-19 17 15,1 1-15,-18 17 16,0 0-16,-17 18 16,17-17-16,18-1 15,-1 0-15,-52 53 16,53-52-16,-1 17 0,-34 52 15,52-52 1,-52 71-16,34-54 16,1 1-16,-35 70 15,34-53-15,-34 89 16,35-89-16,-18 106 16,35-88-16,-17 0 15,17-1-15,18-16 0,-35 140 16,35-123-16,0 141 15,0-142-15,0 142 16,0-123-16,17-1 16,1 107-1,0-107-15,-18-17 0,53 229 16,0-123 0,17-18-1,-35-106-15,1 0 16,17 0-16,-18-17 0,18-1 15,70 54-15,-70-89 16,18 18-16,-1-35 16,1 17-16,-1-17 0,89-18 15,-71 0-15,-17 0 16,17-18-16,88-52 16,-87 34-16,-19-17 0,107-53 15,-107 36-15,89-89 16,-89 89-16,1-36 15,70-88-15,-35-36 16,-53 107-16,0 0 16,-18-1-16,36-123 15,-36 124-15,35-142 16,-34 124-16,-19 0 16,36-141-16,-35 140 15,17-157-15,-35 140 16,0-141-16,-17 159 15,-19-141 1,1 158-16,0 1 16,-1 17-16,1 18 0,-71-89 15,53 89-15,-70-53 16,70 70-16,-70-34 16,70 52-16,-53-35 15,71 52-15,-54-17 16,72 36-16</inkml:trace>
  <inkml:trace contextRef="#ctx0" brushRef="#br0" timeOffset="23212.5717">24130 2981 0,'-18'0'78,"18"-18"-63,-35 1 1,17-1 0,-17 0-16,0 18 15,17 0-15,-17 0 0,0 0 16,-18 0-16,18 0 0,-71 18 15,53-18 1,-53 18-16,53-18 16,0 17-16,-53 1 15,36-18-15,-1 35 0,18-17 16,-35 17-16,17-17 0,1 35 16,-18-18-16,0 18 0,-1-18 15,-87 71 1,88-53-16,-89 70 15,89-70-15,-88 71 16,70-54-16,-53 71 16,89-52-16,-71 105 15,70-106-15,0 18 16,1 0-16,17-1 0,-71 89 16,72-88-16,-54 106 15,70-106-15,-52 123 16,53-105-16,-18 122 15,18-104-15,-18 105 16,35-124 0,-17 106-16,17-105 15,-17 70-15,35-88 16,0-18-16,-18-18 0,18 1 16,0 35-16,0-71 15,0 18 1,0-35-16,0-36 15,-17-53 1</inkml:trace>
  <inkml:trace contextRef="#ctx0" brushRef="#br0" timeOffset="23534.2945">20249 7091 0,'0'0'16,"18"88"-16,0-53 0,-1 36 15,1-36 1,0 0-16,-1 1 15,1-19-15,0 1 0,34 17 16,-16-35-16,-1-17 16,18-1-16,0-17 0,88-53 15,-88 35-15,70-53 16,-87 53-16,-1 35 16,0-17-16</inkml:trace>
  <inkml:trace contextRef="#ctx0" brushRef="#br0" timeOffset="25437.3675">24412 2734 0,'0'-18'63,"-17"18"-48,-1-17 1,0 17-16,1-18 0,-1 18 16,-53-18-16,19 1 15,-1-1-15,0 18 16,-18 0-16,1-17 0,-89 17 15,71 0-15,-18 17 16,0-17-16,-17 35 0,-107 18 16,107-17-16,-18 17 15,0 0-15,-18-1 0,0 1 16,-176 71 0,159-54-16,-177 89 15,176-71-15,-175 89 16,193-71-16,-18-18 15,36 18-15,-159 105 16,177-87-16,-18-18 0,17-1 16,1 1-16,-1 18 0,-105 87 15,106-87-15,-89 105 16,124-105-16,-89 140 16,107-140-16,-54 105 15,71-106 1,-35 89-16,53-106 15,-18 0-15,18 17 0,-36 71 16,36-88-16,-18 70 16,18-105-16,17 0 15,18-1-15,-17 1 16,17-18-16,0 52 16,0-69-16,17 17 15,-17-36-15,0 1 0,-17-18 16</inkml:trace>
  <inkml:trace contextRef="#ctx0" brushRef="#br0" timeOffset="25619.8932">17798 7320 0,'-18'88'16,"36"-176"-16,-36 229 0,18-88 0,18 18 15,-1-36-15,19-35 16,16 18-16,72-54 16,-53-17-16,17 1 15,0-19-15</inkml:trace>
  <inkml:trace contextRef="#ctx0" brushRef="#br0" timeOffset="26427.124">23777 2469 0,'0'0'15,"-35"-17"-15,17-1 0,-52 1 16,34 17-16,-16-18 16,16 18-16,-17-18 0,-17 18 15,-1 0-15,-87 0 16,52 18-16,0 0 0,-18-18 16,-140 52-16,123-34 15,-18 17-15,0 1 16,-176 34-16,159-17 15,-177 53-15,176-53 16,1 0-16,-18 17 0,-159 89 16,177-88-16,-195 87 15,195-69 1,-177 87-16,177-88 16,0 18-16,17-18 0,-18 18 15,19 0-15,-160 88 16,159-88-16,-123 88 15,141-88-15,18-1 16,-107 89-16,107-88 16,-1 0-16,-87 106 15,122-106-15,1-1 0,-88 107 16,105-106-16,-70 106 16,71-124-1,-36 123-15,53-87 16,-53 88-16,71-124 15,17 18-15,-35 52 16,36-105-16,17 0 16,-18 0-16,18-18 0,0 18 15,-18-35-15,18 35 16,-17-18-16,17 0 16,0-17-16,-18 0 15,0-18-15,1 0 16</inkml:trace>
  <inkml:trace contextRef="#ctx0" brushRef="#br0" timeOffset="26699.044">15363 7144 0,'18'70'16,"-36"-140"-16,54 176 0,-36-53 0,17 52 16,1-69-16,-18 17 15,18 52 1,17-69-16,0-19 16,18-34-16,71-54 15,-36 18-15,0-17 16,0 34-16,-17-17 15,-1 18-15,1 18 0</inkml:trace>
  <inkml:trace contextRef="#ctx0" brushRef="#br0" timeOffset="29452.3395">29598 706 0,'0'-18'16,"0"0"-1,0 1-15,-18 17 16,-17-18-16,0 18 16,-36 0-1,36-18-15,-18 18 0,-53 0 16,53 0-16,0 0 15,-17 0-15,17 0 0,-88 0 16,70 0-16,-70-17 16,53 17-16,-71 0 15,53 0 1,-70 0-16,88 17 0,-89 1 16,89 0-1,-88 17-15,88-17 16,-106 17-1,105-18-15,-16 1 0,-1 0 0,18-1 16,-18-17-16,0 18 16,0 17-16,-106 1 15,107-1-15,-1-17 16,0 17-16,0-18 0,18 19 16,0-1-16,0 0 0,-71 36 15,88-36-15,-88 36 16,71-36-16,18 0 15,-71 53-15,70-52 16,0 17-16,19-18 16,-19 18-16,18 0 0,0 0 0,0-18 15,-53 71 1,71-53-16,-18 0 0,18-1 16,-36 54-16,36-70 15,17 17-15,-17-1 0,18 19 16,-19-18-16,19 0 0,-1 70 15,0-70 1,1 71-16,17-54 16,0 1-16,-18-1 0,18 1 15,0 141 1,18-89 0,-18 18-16,0-70 0,17 52 15,1-52 1,0 52-16,-1-52 15,36 70-15,-35-88 16,17 17-16,0 1 0,-17-18 16,17 17-16,1-17 15,-1 0-15,0 0 0,18 0 16,-18 0-16,71 53 16,-53-53-16,0 0 0,18 0 15,-19-18-15,19 18 0,70 35 16,-70-53-16,87 53 15,-87-35 1,88 18-16,-71-36 16,71 36-16,-53-54 15,70 54-15,-70-53 16,88 17-16,-88 0 16,-18-17-16,18-1 15,105 19-15,-122-19 16,16 1-16,107 17 15,-106-17-15,0-18 0,0 17 16,105 1 0,-105-18-16,0 0 0,17 0 15,-17 18-15,0-18 0,17 0 16,-17 0-16,0 0 0,0 0 16,0-18-16,123 18 15,-123-18-15,0 1 0,123-18 16,-17-18-1,-106 35-15,88-35 16,-106 18-16,0 0 16,71-36-16,-89 36 15,18-18-15,-17 0 16,0 0-16,-1 0 0,1 0 16,-1-17-16,1-1 0,52-70 15,-52 70-15,-18 1 16,70-107-16,-70 89 15,0 0-15,35-106 16,-52 106-16,-1-18 0,18 0 16,17-88-1,-17-18-15,-18 107 16,-17-1-16,17-106 16,-17 89-16,0 17 0,-18-18 15,0 18-15,0 1 0,-36-125 16,19 125-16,-19-1 15,-16 0-15,16 0 16,-87-106-16,70 107 16,-18 16-16,1-17 15,-18 18-15,-1 0 0,1 0 0,-123-71 16,87 89 0,1-1-16,-19 18 0,1 0 15,-158-53-15,140 71 16,-141-35-16,0 34 15,159 36-15</inkml:trace>
  <inkml:trace contextRef="#ctx0" brushRef="#br1" timeOffset="68747.3794">31838 8184 0,'18'0'47,"-18"-17"-31,0-1 15,0 1 0,-18-1-31,1-17 16,-19 17-16,1 0 15,-36-17-15,36 17 16,-18 1-16,-53-18 16,-17 17-1,52 18-15,-52 0 16,70 0-16,-18 0 0,19 0 15,-19 18-15,18-18 0,0 17 16,-70 1 0,70-1-16,-35 36 15,35-35-15,-53 53 16,71-36-16,-71 35 16,70-34-16,-52 52 15,53-53-15,-18 53 16,18-35-16,-36 71 15,36-71-15,-36 70 16,54-52-16,-19-18 16,1 52-16,35-52 15,0 0-15,0 71 16,0-71-16,0 0 16,18-1-16,-1 19 0,19-18 15,-19 0-15,19 17 0,-1-17 16,18 53-16,-18-53 15,53 53-15,-35-71 16,71 53 0,-54-52-16,71 34 15,-52-35-15,52 1 16,-53-19-16,-18-17 0,124 0 16,-105-17-16,122-19 15,-87 1 1,105-18-16,-123 18 15,0-18-15,-18 18 0,-17-18 16,87-35-16,-52-36 16,-71 54-16,1-1 15,34-70 1,-52 53-16,-1 0 0,1-89 16,-18 71-16,0 1 15,-35-1-15,0 0 0,-18 18 16,-88-106-16,52 123 15,-105-70-15,106 88 16,-71-17 0,89 52-16,17 18 0,18-18 15,-1 18-15</inkml:trace>
  <inkml:trace contextRef="#ctx0" brushRef="#br1" timeOffset="72251.2133">26017 11324 0,'-17'0'16,"-1"-17"-16,0-1 16,1 18-16,-18-18 15,17 1-15,0 17 16,1-18-16,-54 0 16,53 18-16,-52 0 15,35 0-15,-18 0 16,17 0-16,-17 18 0,18-18 15,-18 18-15,0-18 0,0 17 16,-35-17-16,35 0 16,18 18-16,-18-18 0,-53 18 15,53-18-15,18 0 16,-18 17-16,18-17 0,-53 0 16,52 18-1,19-18-15,-18 17 0,-18-17 16,35 18-16,-17-18 15,17 18-15,0-18 16,-17 35 0,18-35-16,-1 18 0,0-18 15,1 17-15,-1 1 0,-17 0 16,17-1-16,-35 18 16,35-17-16,1 0 15,-1-18-15,1 17 16,-19 1-16,1-18 15,17 18-15,-17-18 16,17 0-16,1 0 0,-36 17 16,18-17-16,17 0 15,-17 18-15,-18-18 16,18 0-16,-18 18 16,17-18-16,1 0 0,-18 0 15,18 0-15,-36-18 16,54 18-16,-54 0 15,36 0-15,-36 0 16,36 0-16,0 0 16,-36-18-1,54 18-15,-19 0 0,-34 0 16,34 0-16,1-17 16,0 17-16,0 0 0,-1 0 15,1 0-15,0-18 16,-18 18-16,-18 0 15,36 0-15,-36 0 16,36 18-16,-35-18 16,34 0-16,-34 0 15,34 0-15,-34 0 16,52 0-16,-17 0 16,-18 0-16,-17 17 15,34-17-15,-34 36 16,34-19-16,-34 19 15,35-19-15,-36 18 16,36-17-16,-36 17 16,36-17-1,-36 17-15,36-17 16,-35 35-16,34-36 16,-17 36-1,36-17-15,-19-1 0,19-17 16,-1 17-16,1 18 15,17-36-15,0 54 16,0-36-16,0 36 16,17-36-16,18 36 15,-17-36-15,35 35 16,-18-34-16,-17-19 16,17 19-16,0-1 0,1 0 15,-1 0-15,53 18 16,-53-17-16,18-1 0,0-17 15,71 52 1,-54-52-16,1 17 0,-1-17 16,1 17-16,0-17 0,105 35 15,-88-36-15,89 36 16,-72-35-16,-16-1 16,-1 1-16,18 0 15,-18-1-15,106 19 16,-88-19-16,123 1 15,-123-18-15,0 17 0,-1-17 16,107 0-16,-106 0 16,17-17-16,-17 17 0,0-18 15,106 1 1,-106-1-16,-1 0 0,1-17 16,88 0-16,-88-1 15,71-16-15,-72 16 16,72-34-1,-89 34-15,-18-16 0,19 16 16,-19-17-16,-17 0 0,71-52 16,-89 52-16,18 0 15,-18 0-15,18-71 16,-35 54-16,-1-1 0,1-70 16,-18 71-1,-18-1-15,1 0 0,-19 1 16,1-1-16,-71-70 15,53 71-15,-88-36 16,71 53-16,-71-35 16,52 52-16,-52 1 15,71 18-15,-1-1 16</inkml:trace>
  <inkml:trace contextRef="#ctx0" brushRef="#br1" timeOffset="74131.7266">21149 11165 0,'18'0'32,"-18"18"-17,17 35 1,-17 0-16,0 0 15,0 106-15,0-54 16,0 19-16,0 158 16,0-106-16,0 1 15,-35 211-15,35-194 16,-18-18-16,1 195 16,-1-212-16,0 176 15,18-159-15,0-17 0,0 141 16,0-159-16,0 123 15,0-140 1,36 52-16,-36-105 16,0-18-16,17-18 0,1-53 15,-18-35 1</inkml:trace>
  <inkml:trace contextRef="#ctx0" brushRef="#br1" timeOffset="74719.6044">21149 11412 0,'-18'36'16,"36"-72"-16,-53 89 0,-1-17 16,19-19-16,-18 1 15,17-1-15,0-17 16,18 18-16,-17 0 16,-1-18-16,0 0 0,36-36 31,-18 19-31,53-89 15,-18 35-15,-17 19 16,17-19-16,18-35 16,-35 71-16,35-53 15,-36 70-15,-17 0 0,18 1 16,-18 34 0,0 1-16,18 53 15,-1-1-15,18 36 16,1-71-16,-1 18 15,0 0-15,1-18 0,52 71 16,-53-53-16,0 0 16</inkml:trace>
  <inkml:trace contextRef="#ctx0" brushRef="#br1" timeOffset="77568.5908">25806 13106 0,'0'17'15,"35"19"-15,-17 17 16,35 70-16,-36-52 16,54 123-16,-36-106 15,36 123 1,-36-122-16,35 52 16,-17-88-16,18 17 15,-53-34-15,-1-19 0,1-17 16,-1 0-16,-17-17 15</inkml:trace>
  <inkml:trace contextRef="#ctx0" brushRef="#br1" timeOffset="77873.6426">25753 13582 0,'0'0'15,"-18"18"-15,36-36 16,-1-17 0,-17-1-16,18-34 15,-18 17 1,18-53-16,-18 53 16,0-17-16,0 34 15,0 19-15,17-1 16,1 36-16,35 52 15,0-34-15,35 52 16,-35-53 0,53 36-16,-53-54 15,35 36-15</inkml:trace>
  <inkml:trace contextRef="#ctx0" brushRef="#br1" timeOffset="78307.5178">26211 14799 0,'0'0'16,"-35"-18"-16,17 18 0,-34 0 15,34 18-15,18 0 16,-18-1-16,18 19 0,18-1 15,0 18-15,-1-18 0,54 71 16,-36-71-16,18 53 16,-35-52-16,-18 17 15,0-36 1,-53 18-16,17-35 16,-52 18-16,53-18 15,-18-18-15,18 1 16</inkml:trace>
  <inkml:trace contextRef="#ctx0" brushRef="#br1" timeOffset="78578.9511">26582 15046 0,'-18'18'15,"1"-1"1,-1 1-16,0 35 0,-17 35 15,35-35-15,0-18 16,53 36-16,-35-54 16,17-17-16,35 0 15,-17 0-15,0-35 16,-35 0-16,-1 17 16,-17-52-16,-17 34 15,-18-17-15,17 36 16,0 17-16,-17 0 0,17 0 15,1 0 1</inkml:trace>
  <inkml:trace contextRef="#ctx0" brushRef="#br1" timeOffset="78797.0363">26899 14411 0,'0'0'16,"-35"35"-16,17 1 0,1 34 16,17 1-16,0 17 0,0 106 15,17-106-15,1 0 16,0-17-16,52 70 16,-52-88-16,0-18 15,-1 0-15,1-17 0</inkml:trace>
  <inkml:trace contextRef="#ctx0" brushRef="#br1" timeOffset="78891.3867">26811 15152 0,'0'0'16,"53"-18"-16,-18 18 16</inkml:trace>
  <inkml:trace contextRef="#ctx0" brushRef="#br1" timeOffset="79079.8628">27146 15081 0,'53'18'16,"-106"-36"-16,141 36 0,-35-18 15,36-35 1,-37 35-16,1-18 15,-17 18-15,-36-18 16</inkml:trace>
  <inkml:trace contextRef="#ctx0" brushRef="#br1" timeOffset="79236.2499">27340 14693 0,'18'88'16,"-36"-176"-16,36 229 0,-18-70 15,18-1-15,-18 1 0,17 70 16,-17-70-16,18-1 16,-18-17-16,17-18 0</inkml:trace>
  <inkml:trace contextRef="#ctx0" brushRef="#br1" timeOffset="79653.5549">27605 15205 0,'0'0'15,"0"88"-15,18-53 0,-18 0 16,0 18-16,0-35 16,0-36-1,17-17-15,-17 0 0,0 0 16,0-1-16,0-17 0,35 0 15,-17 36-15,35-1 16,-35 18-16,-1 18 16,1-1-16,0 1 15,17 35-15,-35-18 16,17 18-16,-17-35 16,18-1-16,-18 1 0,0 0 15,18-18-15,-18-36 16,17 19-16,-17-36 15,0 35 1,18 1-16,-18-1 16,18 18-1,-1 0-15,1 35 16,0-35-16,-1 18 16,18 0-16</inkml:trace>
  <inkml:trace contextRef="#ctx0" brushRef="#br1" timeOffset="79976.7413">28169 15222 0,'-53'0'0,"36"18"15,-19 17-15,36-17 16,0 52-16,0-52 16,18 35-16,17-53 15,-17 18-15,17-18 16,-17 0-16,0 0 15,-1 0-15,1-18 0,-18 0 16,0-17-16,0 0 16,0 17-16,-18 1 15,18-1-15,0 0 16,0 36 0,18 0-16,17 34 15,-17-34-15,17 0 16,36 17-1,-36-35-15,0 18 0,-17-18 0,17 0 16,-17 0-16,-1-18 16</inkml:trace>
  <inkml:trace contextRef="#ctx0" brushRef="#br1" timeOffset="80138.1692">28628 15258 0,'35'0'0,"-70"0"0,88 0 16,-71 53 0,18-18-16,-35 53 15,17-17 1,1-36-16,17-17 0</inkml:trace>
  <inkml:trace contextRef="#ctx0" brushRef="#br1" timeOffset="80827.0363">31433 10407 0,'0'0'0,"-18"18"0,0 17 16,-17 88-16,17-52 16,-35 123-1,18-71-15,0 19 0,-18 16 0,0 1 16,-35 35-16,17-18 15,-17 18-15,-18-17 0,-105 176 16,87-177-16,-140 142 16,140-177-16,-17 17 15,0-17-15,0 18 0,0-18 16,-1-17-16,19 17 16,0-35-16,-89 105 0,141-140 15,-70 17 1,106-53-16,0-52 15,35-36-15,0 0 16</inkml:trace>
  <inkml:trace contextRef="#ctx0" brushRef="#br1" timeOffset="81283.5144">30921 10619 0,'-18'0'15,"36"0"-15,-36 17 0,36-34 16,17-1 0,18 0-16,35-35 15,-35 36-15,53-1 16,-53 1-1,0 17-15,-18 17 0,1 1 0,16 52 16,-34-34 0,35 69-16,-35-69 15,17 70-15,-17-54 16,-1-16-16,1 17 16,-1 0-16,-34 35 15</inkml:trace>
  <inkml:trace contextRef="#ctx0" brushRef="#br1" timeOffset="83557.2666">19403 12612 0,'0'-18'0,"-18"18"16,18-17-16,-17 17 16,17-18-16,-18 18 15,18-18-15,-18 18 0,1-17 16,-1 17-16,0 0 15,1-18 1,-19 18-16,1 0 16,-18 18-1,18-1-15,0 1 0,-18-18 16,17 18-16,-34 17 16,17-18-16,-18 19 15,36-19-15,0-17 0,-18 18 16,18 0-16,-54-1 15,54 1-15,-18 0 16,18-18-16,-36 17 16,36-17-16,-53 18 15,53-18-15,-53 17 16,35-17-16,-53 0 16,53 0-16,-53 0 15,53 0-15,0 0 16,-17 18-16,17-18 0,0 0 15,0 18-15,-18-18 16,-17 0-16,35 0 16,-35-18-16,53 18 15,-53-18 1,52 18-16,-17 0 0,-17-17 16,35 17-16,-18 0 15,17 0-15,-34 0 16,52 0-1,-17 0-15,17 0 0,-35 0 16,18 0-16,17 0 16,-35 0-16,36 0 15,-18 0-15,-1 0 0,1 0 16,17 0-16,-35 0 16,18 0-16,18 17 15,-1-17-15,-17 0 0,17 0 0,-35 0 16,0 0-1,18 0-15,0 0 16,-18 0-16,17 18 16,-34 0-16,17-18 15,0 17 1,0-17-16,0 18 16,18-18-16,-36 0 15,36 0-15,-36-18 16,1 1-16,35 17 15,17-18-15,-53 0 16,36 1-16,0-18 16,0 35-16,-1-53 15,19 35-15,-1-53 16,18 36-16,-18-35 16,18 34-1,-17-17-15,17 18 0,0-18 16,0 18-16,0-18 0,0 0 15,-18-53-15,18 71 16,0-18-16,-35 0 16,35 18-16,-18 17 0,-17-17 15,0 17-15,-1 1 16,1-1 0,-18 18-16,18 0 15,0 0-15,-36 0 16,36 18-16,-36 17 15,36 0-15,-36 36 16,54-36-16,-18 18 16,-18 35-16,35-35 15,0 0-15,-35 71 16,36-72-16,-1 1 0,0 18 16,18-1-16,-17 1 0,17 70 15,0-70 1,17 52-16,1-52 15,0-1-15,17 36 16,0-53-16,1 18 0,34 17 16,-35-35-16,54 35 15,-36-35 1,-1-18-16,54 53 16,-35-52-16,52 34 15,-52-35-15,52 36 16,-52-53-16,-1 17 15,1 0-15,17 0 0,53 18 16,-52-35-16,69 53 16,-70-54-16,89 36 15,-89-35-15,0-1 16,0 1-16,1 0 0,105 17 16,-106-17-16,106-1 15,-106-17-15,0 0 16,18 0-16,-18 18 15,106-18-15,-88 0 16,71 0 0,-72 0-16,-16 0 0,16-18 0,1 18 15,88-17 1,-106-1-16,106-17 16,-105 17-16,-1 0 15,0-17-15,-17 17 0,17 1 0,-18-18 16,1 17-16,52-17 15,-52-1-15,-18 19 16,17-19-16,-17 19 0,0-19 16,88-52-1,-105 53-15,-1 0 16,0-18-16,-17 18 0,17-1 0,-17-34 16,-1 17-1,-17 18-15,0-71 16,0 53-16,0 0 0,-17-71 15,-1 71-15,-17-17 16,17 17-16,-17-18 0,17 19 16,-70-19-1,53 36-15,-53-36 16,35 53-16,-18 1 0,18-1 16,-17 1-16,-1-1 15,-158 18 1,141 18-16,17 17 0</inkml:trace>
  <inkml:trace contextRef="#ctx0" brushRef="#br1" timeOffset="88852.5701">25718 15205 0,'0'17'31,"0"54"-31,0-18 16,0 0-16,-18 17 0,0-17 15,1 18-15,-54 70 16,36-53-16,-36-17 16,18-1-16,-105 54 15,69-54-15,-16-17 0,-125 71 16,-158 52 0,106-70-1,123-53-15,-141 17 16,124-34-16,17-1 15,0 0-15,-17-17 0,-159 17 16,176-35-16,0 0 16,-176 0-1,18-18-15,158 1 16,0-1-16,18 1 0,-123-36 16,140 35-16,-105-53 15,123 36-15,0 0 16,18 0-16,0-18 0,-89-36 15,89 37-15,-53-54 16,70 53-16,1 0 16,-1 0-16,36 0 15,-53-70-15,53 70 16,-36-88-16,36 70 16,0 0-16,17 1 15,0-18-15,-17 17 16,17 1-16,1-1 0,-19-70 15,19 70-15,-1-70 16,0 88-16,1 0 16,-1 0-16,-17 1 0,17 16 15,1 1-15,-1 0 0,-17-18 16,-1 35-16,1-17 16,18 35-16,-1-35 15,0 17-15,1 0 16,17 1-16,0-1 15,-18-17 1,36 17-16</inkml:trace>
  <inkml:trace contextRef="#ctx0" brushRef="#br1" timeOffset="89162.3714">18750 14623 0,'0'17'15,"0"-34"-15,0 17 16,18-53 0,-1 17-16,1-69 15,0 52-15,-1 17 0,1-16 16,0-19-16,-1 36 15,-17 17-15,18-17 16,0 35 0,-1 17-16,1 1 0,17 0 15,18 35 1,-35-18-16,17-17 0,35 34 16,-34-16-16,17 17 15</inkml:trace>
  <inkml:trace contextRef="#ctx0" brushRef="#br1" timeOffset="104378.7459">14376 14199 0,'0'18'47,"-18"53"-47,18-36 16,0 88-16,0-35 15,0 18-15,0 18 0,-35 193 16,0 54 0,17-177-16,0-18 15,1 159-15,17-211 16,0-1-16,17 54 15,-17-125-15,18 54 16,0-70-16,-18-1 16,17 0-16,1-35 15,-18-17-15,17-1 0,-17-17 16</inkml:trace>
  <inkml:trace contextRef="#ctx0" brushRef="#br1" timeOffset="104761.6303">13935 14764 0,'17'0'16,"-34"0"-16,52 17 0,-17-17 0,35-17 15,-18-1-15,35-52 16,-34 17-16,-1 0 16,18 0-16,-18-18 0,18 18 15,35-70 1,-52 70-16,-1 18 15,-35 17-15,17 36 16,-17 17-16,36 53 16,-36-17-16,35-1 15,-17-17-15,17 18 0,0-1 0,18 54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16T01:11:11.60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6473 16122 0,'0'-18'16,"-17"1"-16,-1-19 16,1 19-16,-19-19 15,19 19-15,-19-1 16,19 1-16,-54 17 15,36 0-15,-18 17 0,18 1 16,-1 17-16,-34 53 16,52-35-16,1 18 15,17-1-15,0 1 0,0-1 16,35-17-16,18 53 16,0-71-16,35 1 15,-35-36-15,53-36 16,-71 19-16,0-36 15,0 18-15,-17-71 16,0 53-16,-18 0 0,-18 0 16,0 18-16,1-18 0,-1 35 15,-17-17-15,17 17 16,1 71-16,17-17 16,0 34-16,35 106 15,0-87-15,18 105 16,-18-106-16,-17 0 15,17-17-15,1 34 16,-36-52-16,0-35 16,0 17-16,-18-35 0,-17 18 0,17-18 15,-70 0-15,35-18 16,-53-17 0,53 17-16,-35-35 15,53 18-15</inkml:trace>
  <inkml:trace contextRef="#ctx0" brushRef="#br0" timeOffset="343.6777">6738 16598 0,'0'0'15,"-35"18"-15,17-18 0,1 0 16,-19 35 0,36-17-16,-17-1 0,34 36 15,1-35-15,0 0 16,-1-1-16,54 1 16,-54-18-16,54-18 15,-36 18-15,0-35 0,1-18 16,-36 35-16,-18-35 15,-17 18 1,17 18-16,-52 17 16,34 0-16,1 35 15,17-18-15,1 19 16</inkml:trace>
  <inkml:trace contextRef="#ctx0" brushRef="#br0" timeOffset="629.1493">7161 16651 0,'0'0'0,"-17"0"0,-19 18 16,36 17-16,-35 18 16,35 0-1,18-18-15,-1-17 16,1 17-16,17-17 0,18-18 15,-17 0-15,17-18 16,-36-17-16,1 0 16,-18 17-16,-18-53 15,-17 36-15,-36 0 16,36 35-16,0-18 0,17 18 16,-35 18-1,53-1-15,0 1 0</inkml:trace>
  <inkml:trace contextRef="#ctx0" brushRef="#br0" timeOffset="1724.1964">7426 16051 0,'0'-17'0,"0"-1"16,18 18-1,-18 18 32,0 17-47,0 0 16,17 36-16,-17-36 15,0 53 1,0 18-16,0-71 0,18 18 16,-18 18-1,0-53-15,18 17 0,-1-18 16,18 19-16,-17-19 15,0-17-15,17 18 0,-17-18 16,35 18 0,-36-18-16,1 0 0,-1 17 15,1-17-15,0 0 16,-18 18-16,17-18 0</inkml:trace>
  <inkml:trace contextRef="#ctx0" brushRef="#br0" timeOffset="2095.9517">7938 16598 0,'35'18'16,"-18"-18"-16,1 0 15,0 0-15,17-18 16,-17 1-16,17-1 0,-17 0 0,-1-17 16,-17 17-1,0 1-15,-17-1 0,-19 18 16,1 0-16,-53 18 16,53-1-16,-1 36 15,19-17 1,17-1-16,0 0 0,35 18 15,0-18-15,53-17 16,-35-18-16,35-18 16,-52 18-16,34-35 15,-52 35-15,0-18 16</inkml:trace>
  <inkml:trace contextRef="#ctx0" brushRef="#br0" timeOffset="2691.1006">8502 16298 0,'0'0'0,"18"0"16,-1 36 0,-17-1-16,0 0 0,0 36 15,0-36-15,0 36 16,0-54 0,-17 18-16,17-17 15,0-36 1,0 1-16,0-1 15,0-17-15,0 17 0,0-35 16,0-17-16,-18-18 16,18 52-16,-18-17 15,1 36-15,17-18 16,0 17-16,0 0 16,0 1-16,17 34 15,1 36 1,0-18-16,17 18 0,-17 0 15,-1 0-15,36 35 16,-35-52-16,-1-1 0,54 18 16,-36-71-1,0-17 1,-35 0-16,18-54 16,-18 37-16,0-1 15,-35-53-15,17 53 16,-17-18-16,17 36 15,18 17-15,-17 18 0,17-17 16,0 34 0,0 36-16</inkml:trace>
  <inkml:trace contextRef="#ctx0" brushRef="#br0" timeOffset="3063.905">9049 16581 0,'17'-36'16,"-34"72"-16,52-89 0,-35 35 0,18 0 15,-18 1 1,-18 17-16,0 0 16,-35 0-16,36 17 15,-18 19-15,35-1 16,0-17-16,0 17 16,0 0-16,17-17 0,1 35 15,17-36-15,18 1 16,-35-18-16,17 0 15,18-35-15,-35 17 16,-1-17 0</inkml:trace>
  <inkml:trace contextRef="#ctx0" brushRef="#br0" timeOffset="3242.4964">9278 16528 0,'35'0'15,"1"0"-15,-19 0 16,19 0-16,-19 0 16,36 0-16,-35 0 15,-1-18 1,1 18-16,-18-18 16,-18 18-1</inkml:trace>
  <inkml:trace contextRef="#ctx0" brushRef="#br0" timeOffset="3447.8554">9419 16157 0,'-17'36'15,"17"-1"-15,0 0 0,0 18 0,0 0 16,0 0-16,17 17 15,-17-17-15,18 53 16,-18-53-16,17 0 16,-17-18-16,0-17 15</inkml:trace>
  <inkml:trace contextRef="#ctx0" brushRef="#br0" timeOffset="4310.54">7602 17092 0,'18'0'16,"53"-18"-1,-1 18-15,36 0 16,0 0-16,141 18 16,-89-18-16,160 35 15,-142-35-15,177 36 16,-53-19-1,-194-17-15,0 18 0,0 0 16,-89-1-16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16T01:12:56.0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18239 18486 0,'-18'17'32,"36"1"-17,-1-18 1,1 0-1,35 0-15,-18 0 16,53-35 0,-17-1-16,-1 19 0,19-19 15,16 1-15,1 0 0,18 0 16,17-1-16,141-34 16,-141 34-16,159-16 15,-35-1 1,-160 35-16,-16 0 0,34 1 15,-52 17 1,-54 0-16,-34 0 31,-1 0-15</inkml:trace>
  <inkml:trace contextRef="#ctx0" brushRef="#br0" timeOffset="561.4125">18768 18098 0,'17'0'0,"-34"0"0,17 17 15,-18 1 1,1-1-16,-54 36 16,36-17-1,-54 17-15,37-18 16,-19 0-16,18 0 0,0-17 15,0 17-15,18 1 16,-18-19-16,35 18 0,-17-17 16,53 0-16,35 17 15,-18-35-15,71 18 16,-36-18-16,54 0 16,-71 0-16,53 17 15,-71 1-15,18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customXml" Target="../ink/ink1.xml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2.tiff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4.png"/><Relationship Id="rId4" Type="http://schemas.openxmlformats.org/officeDocument/2006/relationships/image" Target="../media/image13.tiff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Case Studies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863" y="4026189"/>
            <a:ext cx="7437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Inception network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Inception module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295817"/>
              </p:ext>
            </p:extLst>
          </p:nvPr>
        </p:nvGraphicFramePr>
        <p:xfrm>
          <a:off x="1167239" y="3164959"/>
          <a:ext cx="2160025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268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Previous </a:t>
                      </a:r>
                    </a:p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Activation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96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2525284"/>
                  </p:ext>
                </p:extLst>
              </p:nvPr>
            </p:nvGraphicFramePr>
            <p:xfrm>
              <a:off x="6532603" y="1012530"/>
              <a:ext cx="1453763" cy="1093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37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0933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dirty="0">
                              <a:solidFill>
                                <a:schemeClr val="bg1"/>
                              </a:solidFill>
                              <a:latin typeface="Century Schoolbook" charset="0"/>
                              <a:ea typeface="Century Schoolbook" charset="0"/>
                              <a:cs typeface="Century Schoolbook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3200" b="0" dirty="0">
                              <a:solidFill>
                                <a:schemeClr val="bg1"/>
                              </a:solidFill>
                              <a:latin typeface="Century Schoolbook" charset="0"/>
                              <a:ea typeface="Century Schoolbook" charset="0"/>
                              <a:cs typeface="Century Schoolbook" charset="0"/>
                            </a:rPr>
                            <a:t> 1 CONV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185E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2525284"/>
                  </p:ext>
                </p:extLst>
              </p:nvPr>
            </p:nvGraphicFramePr>
            <p:xfrm>
              <a:off x="6532603" y="1012530"/>
              <a:ext cx="1453763" cy="1093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37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0933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" t="-6667" r="-833" b="-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4968178"/>
                  </p:ext>
                </p:extLst>
              </p:nvPr>
            </p:nvGraphicFramePr>
            <p:xfrm>
              <a:off x="4294734" y="2452054"/>
              <a:ext cx="1453763" cy="1093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37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0933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dirty="0">
                              <a:solidFill>
                                <a:schemeClr val="bg1"/>
                              </a:solidFill>
                              <a:highlight>
                                <a:srgbClr val="5185EC"/>
                              </a:highlight>
                              <a:latin typeface="Century Schoolbook" charset="0"/>
                              <a:ea typeface="Century Schoolbook" charset="0"/>
                              <a:cs typeface="Century Schoolbook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highlight>
                                    <a:srgbClr val="5185EC"/>
                                  </a:highlight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3200" b="0" dirty="0">
                              <a:solidFill>
                                <a:schemeClr val="bg1"/>
                              </a:solidFill>
                              <a:highlight>
                                <a:srgbClr val="5185EC"/>
                              </a:highlight>
                              <a:latin typeface="Century Schoolbook" charset="0"/>
                              <a:ea typeface="Century Schoolbook" charset="0"/>
                              <a:cs typeface="Century Schoolbook" charset="0"/>
                            </a:rPr>
                            <a:t> 1 CONV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185E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4968178"/>
                  </p:ext>
                </p:extLst>
              </p:nvPr>
            </p:nvGraphicFramePr>
            <p:xfrm>
              <a:off x="4294734" y="2452054"/>
              <a:ext cx="1453763" cy="1093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37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0933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18" t="-6667" r="-1255" b="-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0313007"/>
                  </p:ext>
                </p:extLst>
              </p:nvPr>
            </p:nvGraphicFramePr>
            <p:xfrm>
              <a:off x="6537194" y="2446296"/>
              <a:ext cx="1453763" cy="1093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37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0933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dirty="0">
                              <a:solidFill>
                                <a:schemeClr val="bg1"/>
                              </a:solidFill>
                              <a:latin typeface="Century Schoolbook" charset="0"/>
                              <a:ea typeface="Century Schoolbook" charset="0"/>
                              <a:cs typeface="Century Schoolbook" charset="0"/>
                            </a:rPr>
                            <a:t>3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3200" b="0" dirty="0">
                              <a:solidFill>
                                <a:schemeClr val="bg1"/>
                              </a:solidFill>
                              <a:latin typeface="Century Schoolbook" charset="0"/>
                              <a:ea typeface="Century Schoolbook" charset="0"/>
                              <a:cs typeface="Century Schoolbook" charset="0"/>
                            </a:rPr>
                            <a:t> 3 CONV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185E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0313007"/>
                  </p:ext>
                </p:extLst>
              </p:nvPr>
            </p:nvGraphicFramePr>
            <p:xfrm>
              <a:off x="6537194" y="2446296"/>
              <a:ext cx="1453763" cy="1093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37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0933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18" t="-6667" r="-837" b="-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174640"/>
                  </p:ext>
                </p:extLst>
              </p:nvPr>
            </p:nvGraphicFramePr>
            <p:xfrm>
              <a:off x="4294734" y="3880062"/>
              <a:ext cx="1453763" cy="1093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37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0933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dirty="0">
                              <a:solidFill>
                                <a:schemeClr val="bg1"/>
                              </a:solidFill>
                              <a:latin typeface="Century Schoolbook" charset="0"/>
                              <a:ea typeface="Century Schoolbook" charset="0"/>
                              <a:cs typeface="Century Schoolbook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3200" b="0" dirty="0">
                              <a:solidFill>
                                <a:schemeClr val="bg1"/>
                              </a:solidFill>
                              <a:latin typeface="Century Schoolbook" charset="0"/>
                              <a:ea typeface="Century Schoolbook" charset="0"/>
                              <a:cs typeface="Century Schoolbook" charset="0"/>
                            </a:rPr>
                            <a:t> 1 CONV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185E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174640"/>
                  </p:ext>
                </p:extLst>
              </p:nvPr>
            </p:nvGraphicFramePr>
            <p:xfrm>
              <a:off x="4294734" y="3880062"/>
              <a:ext cx="1453763" cy="1093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37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0933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18" t="-6111" r="-1255" b="-17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7284701"/>
                  </p:ext>
                </p:extLst>
              </p:nvPr>
            </p:nvGraphicFramePr>
            <p:xfrm>
              <a:off x="6537193" y="3880062"/>
              <a:ext cx="1453763" cy="1093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37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0933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dirty="0">
                              <a:solidFill>
                                <a:schemeClr val="bg1"/>
                              </a:solidFill>
                              <a:latin typeface="Century Schoolbook" charset="0"/>
                              <a:ea typeface="Century Schoolbook" charset="0"/>
                              <a:cs typeface="Century Schoolbook" charset="0"/>
                            </a:rPr>
                            <a:t>5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3200" b="0" dirty="0">
                              <a:solidFill>
                                <a:schemeClr val="bg1"/>
                              </a:solidFill>
                              <a:latin typeface="Century Schoolbook" charset="0"/>
                              <a:ea typeface="Century Schoolbook" charset="0"/>
                              <a:cs typeface="Century Schoolbook" charset="0"/>
                            </a:rPr>
                            <a:t> 5 CONV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185E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7284701"/>
                  </p:ext>
                </p:extLst>
              </p:nvPr>
            </p:nvGraphicFramePr>
            <p:xfrm>
              <a:off x="6537193" y="3880062"/>
              <a:ext cx="1453763" cy="1093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37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0933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418" t="-6111" r="-837" b="-17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8655771"/>
                  </p:ext>
                </p:extLst>
              </p:nvPr>
            </p:nvGraphicFramePr>
            <p:xfrm>
              <a:off x="4172847" y="5308070"/>
              <a:ext cx="169753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753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0583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bg1"/>
                              </a:solidFill>
                              <a:latin typeface="Century Schoolbook" charset="0"/>
                              <a:ea typeface="Century Schoolbook" charset="0"/>
                              <a:cs typeface="Century Schoolbook" charset="0"/>
                            </a:rPr>
                            <a:t>MAXPOOL</a:t>
                          </a:r>
                        </a:p>
                        <a:p>
                          <a:pPr algn="ctr"/>
                          <a:r>
                            <a:rPr lang="en-US" sz="2400" b="0" dirty="0">
                              <a:solidFill>
                                <a:schemeClr val="bg1"/>
                              </a:solidFill>
                              <a:latin typeface="Century Schoolbook" charset="0"/>
                              <a:ea typeface="Century Schoolbook" charset="0"/>
                              <a:cs typeface="Century Schoolbook" charset="0"/>
                            </a:rPr>
                            <a:t>3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2400" b="0" dirty="0">
                              <a:solidFill>
                                <a:schemeClr val="bg1"/>
                              </a:solidFill>
                              <a:latin typeface="Century Schoolbook" charset="0"/>
                              <a:ea typeface="Century Schoolbook" charset="0"/>
                              <a:cs typeface="Century Schoolbook" charset="0"/>
                            </a:rPr>
                            <a:t> 3,s</a:t>
                          </a:r>
                          <a:r>
                            <a:rPr lang="en-US" sz="2400" b="0" baseline="0" dirty="0">
                              <a:solidFill>
                                <a:schemeClr val="bg1"/>
                              </a:solidFill>
                              <a:latin typeface="Century Schoolbook" charset="0"/>
                              <a:ea typeface="Century Schoolbook" charset="0"/>
                              <a:cs typeface="Century Schoolbook" charset="0"/>
                            </a:rPr>
                            <a:t> </a:t>
                          </a:r>
                          <a:r>
                            <a:rPr lang="en-US" sz="2400" b="0" dirty="0">
                              <a:solidFill>
                                <a:schemeClr val="bg1"/>
                              </a:solidFill>
                              <a:latin typeface="Century Schoolbook" charset="0"/>
                              <a:ea typeface="Century Schoolbook" charset="0"/>
                              <a:cs typeface="Century Schoolbook" charset="0"/>
                            </a:rPr>
                            <a:t>= 1</a:t>
                          </a:r>
                        </a:p>
                        <a:p>
                          <a:pPr algn="ctr"/>
                          <a:r>
                            <a:rPr lang="en-US" sz="2400" b="0" dirty="0">
                              <a:solidFill>
                                <a:schemeClr val="bg1"/>
                              </a:solidFill>
                              <a:latin typeface="Century Schoolbook" charset="0"/>
                              <a:ea typeface="Century Schoolbook" charset="0"/>
                              <a:cs typeface="Century Schoolbook" charset="0"/>
                            </a:rPr>
                            <a:t>same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4F4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8655771"/>
                  </p:ext>
                </p:extLst>
              </p:nvPr>
            </p:nvGraphicFramePr>
            <p:xfrm>
              <a:off x="4172847" y="5308070"/>
              <a:ext cx="169753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753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097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58" t="-8287" r="-1075" b="-16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1914284"/>
                  </p:ext>
                </p:extLst>
              </p:nvPr>
            </p:nvGraphicFramePr>
            <p:xfrm>
              <a:off x="6537193" y="5313828"/>
              <a:ext cx="1453763" cy="1093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37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0933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dirty="0">
                              <a:solidFill>
                                <a:schemeClr val="bg1"/>
                              </a:solidFill>
                              <a:latin typeface="Century Schoolbook" charset="0"/>
                              <a:ea typeface="Century Schoolbook" charset="0"/>
                              <a:cs typeface="Century Schoolbook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3200" b="0" dirty="0">
                              <a:solidFill>
                                <a:schemeClr val="bg1"/>
                              </a:solidFill>
                              <a:latin typeface="Century Schoolbook" charset="0"/>
                              <a:ea typeface="Century Schoolbook" charset="0"/>
                              <a:cs typeface="Century Schoolbook" charset="0"/>
                            </a:rPr>
                            <a:t> 1 CONV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185E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1914284"/>
                  </p:ext>
                </p:extLst>
              </p:nvPr>
            </p:nvGraphicFramePr>
            <p:xfrm>
              <a:off x="6537193" y="5313828"/>
              <a:ext cx="1453763" cy="1093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37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0933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18" t="-6077" r="-837" b="-16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46264"/>
              </p:ext>
            </p:extLst>
          </p:nvPr>
        </p:nvGraphicFramePr>
        <p:xfrm>
          <a:off x="9029803" y="3164959"/>
          <a:ext cx="1857216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142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Channel</a:t>
                      </a:r>
                    </a:p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Concat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96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 flipV="1">
            <a:off x="5748497" y="2992948"/>
            <a:ext cx="788697" cy="575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>
            <a:off x="5748497" y="4426714"/>
            <a:ext cx="7886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0" idx="1"/>
          </p:cNvCxnSpPr>
          <p:nvPr/>
        </p:nvCxnSpPr>
        <p:spPr>
          <a:xfrm>
            <a:off x="5870382" y="5856710"/>
            <a:ext cx="666811" cy="3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11" idx="1"/>
          </p:cNvCxnSpPr>
          <p:nvPr/>
        </p:nvCxnSpPr>
        <p:spPr>
          <a:xfrm>
            <a:off x="7990957" y="2992948"/>
            <a:ext cx="1038846" cy="705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11" idx="1"/>
          </p:cNvCxnSpPr>
          <p:nvPr/>
        </p:nvCxnSpPr>
        <p:spPr>
          <a:xfrm flipV="1">
            <a:off x="7990956" y="3698359"/>
            <a:ext cx="1038847" cy="21621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11" idx="1"/>
          </p:cNvCxnSpPr>
          <p:nvPr/>
        </p:nvCxnSpPr>
        <p:spPr>
          <a:xfrm flipV="1">
            <a:off x="7990956" y="3698359"/>
            <a:ext cx="1038847" cy="728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3" idx="3"/>
            <a:endCxn id="9" idx="1"/>
          </p:cNvCxnSpPr>
          <p:nvPr/>
        </p:nvCxnSpPr>
        <p:spPr>
          <a:xfrm>
            <a:off x="3327264" y="3698359"/>
            <a:ext cx="845583" cy="2158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2131147" y="1522833"/>
            <a:ext cx="4401456" cy="1626886"/>
          </a:xfrm>
          <a:custGeom>
            <a:avLst/>
            <a:gdLst>
              <a:gd name="connsiteX0" fmla="*/ 0 w 1337310"/>
              <a:gd name="connsiteY0" fmla="*/ 697240 h 697240"/>
              <a:gd name="connsiteX1" fmla="*/ 354330 w 1337310"/>
              <a:gd name="connsiteY1" fmla="*/ 285760 h 697240"/>
              <a:gd name="connsiteX2" fmla="*/ 868680 w 1337310"/>
              <a:gd name="connsiteY2" fmla="*/ 45730 h 697240"/>
              <a:gd name="connsiteX3" fmla="*/ 1337310 w 1337310"/>
              <a:gd name="connsiteY3" fmla="*/ 1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7310" h="697240">
                <a:moveTo>
                  <a:pt x="0" y="697240"/>
                </a:moveTo>
                <a:cubicBezTo>
                  <a:pt x="104775" y="545792"/>
                  <a:pt x="209550" y="394345"/>
                  <a:pt x="354330" y="285760"/>
                </a:cubicBezTo>
                <a:cubicBezTo>
                  <a:pt x="499110" y="177175"/>
                  <a:pt x="704850" y="93355"/>
                  <a:pt x="868680" y="45730"/>
                </a:cubicBezTo>
                <a:cubicBezTo>
                  <a:pt x="1032510" y="-1895"/>
                  <a:pt x="1337310" y="10"/>
                  <a:pt x="1337310" y="10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3" idx="3"/>
            <a:endCxn id="7" idx="1"/>
          </p:cNvCxnSpPr>
          <p:nvPr/>
        </p:nvCxnSpPr>
        <p:spPr>
          <a:xfrm>
            <a:off x="3327264" y="3698359"/>
            <a:ext cx="967470" cy="728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" idx="3"/>
            <a:endCxn id="5" idx="1"/>
          </p:cNvCxnSpPr>
          <p:nvPr/>
        </p:nvCxnSpPr>
        <p:spPr>
          <a:xfrm flipV="1">
            <a:off x="3327264" y="2998706"/>
            <a:ext cx="967470" cy="699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" idx="3"/>
            <a:endCxn id="11" idx="1"/>
          </p:cNvCxnSpPr>
          <p:nvPr/>
        </p:nvCxnSpPr>
        <p:spPr>
          <a:xfrm>
            <a:off x="7986366" y="1559182"/>
            <a:ext cx="1043437" cy="2139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5291D6-DC8A-4972-A0A4-A80FAA5592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0524" y="427713"/>
            <a:ext cx="2930107" cy="22125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4D954E9-A1E1-489E-ABAD-844ECB36AD5A}"/>
                  </a:ext>
                </a:extLst>
              </p14:cNvPr>
              <p14:cNvContentPartPr/>
              <p14:nvPr/>
            </p14:nvContentPartPr>
            <p14:xfrm>
              <a:off x="914400" y="596880"/>
              <a:ext cx="11062080" cy="6153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4D954E9-A1E1-489E-ABAD-844ECB36AD5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5040" y="587520"/>
                <a:ext cx="11080800" cy="617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Inception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519446"/>
            <a:ext cx="6612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600" dirty="0" err="1">
                <a:latin typeface="Century Schoolbook" charset="0"/>
                <a:ea typeface="Century Schoolbook" charset="0"/>
                <a:cs typeface="Century Schoolbook" charset="0"/>
              </a:rPr>
              <a:t>Szegedy</a:t>
            </a:r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 et al., 2014, Going Deeper with Convolutions]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F7CE3F-518A-4BA2-A887-893D2532D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7479" y="383616"/>
            <a:ext cx="2490749" cy="1400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68210" y="-1728828"/>
            <a:ext cx="3064549" cy="1121437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153863" y="3848662"/>
            <a:ext cx="4916423" cy="1795280"/>
            <a:chOff x="5393355" y="3848662"/>
            <a:chExt cx="4916423" cy="1795280"/>
          </a:xfrm>
        </p:grpSpPr>
        <p:grpSp>
          <p:nvGrpSpPr>
            <p:cNvPr id="11" name="Group 10"/>
            <p:cNvGrpSpPr/>
            <p:nvPr/>
          </p:nvGrpSpPr>
          <p:grpSpPr>
            <a:xfrm>
              <a:off x="5393355" y="4233023"/>
              <a:ext cx="2472417" cy="1410919"/>
              <a:chOff x="5393355" y="4233023"/>
              <a:chExt cx="2438401" cy="141091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5393355" y="4245790"/>
                <a:ext cx="2438401" cy="1398152"/>
                <a:chOff x="5393355" y="4245790"/>
                <a:chExt cx="2438401" cy="1398152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5393355" y="4457457"/>
                  <a:ext cx="2438401" cy="1186485"/>
                  <a:chOff x="5393355" y="4457457"/>
                  <a:chExt cx="2438401" cy="1186485"/>
                </a:xfrm>
              </p:grpSpPr>
              <p:pic>
                <p:nvPicPr>
                  <p:cNvPr id="5" name="Picture 4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393355" y="4563224"/>
                    <a:ext cx="2438401" cy="1080718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460156" y="4457457"/>
                    <a:ext cx="500875" cy="108071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337262" flipV="1">
                  <a:off x="5311024" y="4437412"/>
                  <a:ext cx="483301" cy="100057"/>
                </a:xfrm>
                <a:prstGeom prst="rect">
                  <a:avLst/>
                </a:prstGeom>
              </p:spPr>
            </p:pic>
          </p:grp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 flipV="1">
                <a:off x="5506363" y="4233023"/>
                <a:ext cx="45719" cy="141741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7837361" y="3848662"/>
              <a:ext cx="2472417" cy="1410919"/>
              <a:chOff x="5393355" y="4233023"/>
              <a:chExt cx="2438401" cy="1410919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5393355" y="4245790"/>
                <a:ext cx="2438401" cy="1398152"/>
                <a:chOff x="5393355" y="4245790"/>
                <a:chExt cx="2438401" cy="1398152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5393355" y="4457457"/>
                  <a:ext cx="2438401" cy="1186485"/>
                  <a:chOff x="5393355" y="4457457"/>
                  <a:chExt cx="2438401" cy="1186485"/>
                </a:xfrm>
              </p:grpSpPr>
              <p:pic>
                <p:nvPicPr>
                  <p:cNvPr id="22" name="Picture 21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393355" y="4563224"/>
                    <a:ext cx="2438401" cy="1080718"/>
                  </a:xfrm>
                  <a:prstGeom prst="rect">
                    <a:avLst/>
                  </a:prstGeom>
                </p:spPr>
              </p:pic>
              <p:pic>
                <p:nvPicPr>
                  <p:cNvPr id="23" name="Picture 22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460156" y="4457457"/>
                    <a:ext cx="500875" cy="108071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337262" flipV="1">
                  <a:off x="5311024" y="4437412"/>
                  <a:ext cx="483301" cy="100057"/>
                </a:xfrm>
                <a:prstGeom prst="rect">
                  <a:avLst/>
                </a:prstGeom>
              </p:spPr>
            </p:pic>
          </p:grp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 flipV="1">
                <a:off x="5506363" y="4233023"/>
                <a:ext cx="45719" cy="141741"/>
              </a:xfrm>
              <a:prstGeom prst="rect">
                <a:avLst/>
              </a:prstGeom>
            </p:spPr>
          </p:pic>
        </p:grpSp>
      </p:grpSp>
      <p:sp>
        <p:nvSpPr>
          <p:cNvPr id="17" name="Rectangle 16"/>
          <p:cNvSpPr/>
          <p:nvPr/>
        </p:nvSpPr>
        <p:spPr>
          <a:xfrm>
            <a:off x="5867097" y="2884404"/>
            <a:ext cx="1058779" cy="16170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638D748-7674-4B6A-9CAF-D28EE51AFEF0}"/>
                  </a:ext>
                </a:extLst>
              </p14:cNvPr>
              <p14:cNvContentPartPr/>
              <p14:nvPr/>
            </p14:nvContentPartPr>
            <p14:xfrm>
              <a:off x="2114640" y="171360"/>
              <a:ext cx="9595080" cy="5912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638D748-7674-4B6A-9CAF-D28EE51AFE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05280" y="162000"/>
                <a:ext cx="9613800" cy="59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527CE91-2BC5-4E5F-BE84-E5A2E0CF3599}"/>
                  </a:ext>
                </a:extLst>
              </p14:cNvPr>
              <p14:cNvContentPartPr/>
              <p14:nvPr/>
            </p14:nvContentPartPr>
            <p14:xfrm>
              <a:off x="2152800" y="5740560"/>
              <a:ext cx="1397160" cy="463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527CE91-2BC5-4E5F-BE84-E5A2E0CF35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3440" y="5731200"/>
                <a:ext cx="1415880" cy="48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131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589" y="796290"/>
            <a:ext cx="9242853" cy="52222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6488668"/>
            <a:ext cx="6438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http://knowyourmeme.com/memes/we-need-to-go-deeper</a:t>
            </a:r>
            <a:endParaRPr 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67657F8-7367-4CF6-96E2-500D75D8558F}"/>
                  </a:ext>
                </a:extLst>
              </p14:cNvPr>
              <p14:cNvContentPartPr/>
              <p14:nvPr/>
            </p14:nvContentPartPr>
            <p14:xfrm>
              <a:off x="6521400" y="6477120"/>
              <a:ext cx="876600" cy="248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67657F8-7367-4CF6-96E2-500D75D855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12040" y="6467760"/>
                <a:ext cx="895320" cy="26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016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5569</TotalTime>
  <Words>69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Case Studies</vt:lpstr>
      <vt:lpstr>Inception module</vt:lpstr>
      <vt:lpstr>Inception network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203</cp:revision>
  <dcterms:created xsi:type="dcterms:W3CDTF">2017-07-10T20:19:53Z</dcterms:created>
  <dcterms:modified xsi:type="dcterms:W3CDTF">2017-10-16T01:16:26Z</dcterms:modified>
</cp:coreProperties>
</file>