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8" r:id="rId3"/>
    <p:sldId id="267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30"/>
    <p:restoredTop sz="94674"/>
  </p:normalViewPr>
  <p:slideViewPr>
    <p:cSldViewPr snapToGrid="0" snapToObjects="1">
      <p:cViewPr varScale="1">
        <p:scale>
          <a:sx n="72" d="100"/>
          <a:sy n="72" d="100"/>
        </p:scale>
        <p:origin x="7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2T22:45:49.30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15081 16104 0,'0'18'32,"18"35"-17,0-18-15,-18 18 16,35 71 0,-35-54-16,17 89 15,-17-89-15,18 54 16,0-71-16,-1-18 0,19 18 15,-1-53-15</inkml:trace>
  <inkml:trace contextRef="#ctx0" brushRef="#br0" timeOffset="426.5837">15840 16193 0,'0'0'0,"0"-36"16,-36 1-16,1 35 15,18 0-15,-19 0 0,1 0 16,0 18-16,-1 17 16,19 0-16,-18 53 15,35-35-15,0 18 16,17-36-16,36 0 15,-35-17-15,35-18 16,-18-18-16,-17-17 16,17 17-16,-18-17 0,1 0 15,0 0-15,-18-1 0,0 1 16,0 17-16,0 1 16,0 34-1,0 54 1,17-18-16,-17 53 15,0-53-15,0 17 16,18-17-16,0 53 16,-18-53-16,17 0 15,1-18-15,0 0 0,-1-17 16,1-18-16</inkml:trace>
  <inkml:trace contextRef="#ctx0" brushRef="#br0" timeOffset="650.1541">16210 16422 0,'18'35'16,"-36"-70"-16,71 88 0,-35-36 15,17 19-15,0-19 0,36 54 16,-54-54-1,36 19-15,-35-19 16,0 1-16,-1 0 0,-17-1 16</inkml:trace>
  <inkml:trace contextRef="#ctx0" brushRef="#br0" timeOffset="832.4438">16492 16457 0,'-35'53'16,"17"-18"-16,-34 36 15,34-18-15,-17 35 16,35-53-16,0-17 0,0 17 16,17 18-1</inkml:trace>
  <inkml:trace contextRef="#ctx0" brushRef="#br0" timeOffset="1100.4568">16810 16175 0,'-18'53'0,"18"-18"16,0 18-16,18 88 15,-18-70-15,0 17 0,18-18 16,-1 54-16,1-71 16,-1-18-16,19 36 15,-19-54 1</inkml:trace>
  <inkml:trace contextRef="#ctx0" brushRef="#br0" timeOffset="1585.3164">17410 16298 0,'-36'-35'16,"19"35"-16,-19-18 15,19 18-15,-36-17 16,35 34-16,-17 1 16,35 0-16,0 35 15,0-18 1,18 35-16,-1-34 15,18 17-15,1-36 16,17 1 0,-18-18-16,18-18 15,-35 1-15,-1-1 0,1-17 16,-18 17-16,17-52 16,-17 52-16,-17-17 15,17 17-15,0 36 16,0 52-1,17-17 1,1 53-16,0-53 16,17 53-16,-17-71 15,-1 18-15,19 35 16,-19-17 0,-17 17-1,-17-71-15</inkml:trace>
  <inkml:trace contextRef="#ctx0" brushRef="#br1" timeOffset="14925.432">20884 9596 0,'18'0'79,"-18"17"-1,0 1-63,0-1 1,18 1 0,-1-18-1,1 0-15,0 0 16,-18-18-16,0 1 15,0-1 1,0 1 0,-18-1-1,0 0-15,1 18 16,-1 18-16,0 0 16,18-1-1,0 1-15,0-1 0,0 1 16,18-18-1,0 0 1,17 0-16,-17-18 31,-18 1-31,0-1 0,0 1 32,-18 17-32,18-18 0,-18 18 15,1 0-15,-1 0 16,18 18-16,-18-1 15,18 1 1,0-1 0,18 1-16,0 0 15,-1-18 1,1-18-16,-18 0 16,0 1-1,0-1 1,-18 18-16,1-17 15,-1 34 1,0 1-16,1-18 16,17 17-1,0 1-15,0 0 16,17-18 0,1 0-1,-18 17-15,0-34 31,0-1-15,0 0 0,-18 18-16,1 0 15,-1 18-15,18 0 16,0-1 0,0 1-1,18-18 1,-1 0-1,1-18 1,-18 1-16,0-1 16,18 18-1,-18-18 1,-18 18-16,0 0 16,1 18-1,17 0 1,17-1-1,1-17 17</inkml:trace>
  <inkml:trace contextRef="#ctx0" brushRef="#br2" timeOffset="26943.4606">12806 10248 0,'-18'18'469,"18"-1"-454,0 1 1,0 0-16,18-18 16,-18 17-1,17-17-15,1 0 16,0-17-1,-18-1 1,17 18-16,-17-18 0,0 1 16,0-1-1,-17 1-15,-1 17 16,0 0 0,1 0-1,-1 17 1,18 1-16,0-1 15,0 1-15,0 0 16,18-18 0,-1 0-1,1 0 1,-18-18-16,0 0 16,0 1-1,-18 17 1,18-18-16,-17 18 15,-1 0-15,1 18 16,17-1 0,0 1-1,0 0 1,17-18-16,-17 17 16,35-17-1,-35-17-15,18 17 16,-18-18-16,0 0 15,0 1 1,-18 17-16,1-18 16,-1 18-16,1 0 15,17 18-15,-18-18 16,18 17 0,0 1-16,18 0 15,-1-18 1,1 0-16,-1 0 15,1 0 1,-18-18 31,-18 0-31,1 1-16,-1 17 15,18 17 1,0 1-1,0 0 1,18-18 0,-1 0-1,1-36 1,-18 19-16,-18 17 16</inkml:trace>
  <inkml:trace contextRef="#ctx0" brushRef="#br1" timeOffset="44365.7787">20708 9543 0,'-18'0'125,"1"0"-110,-1 0 1,1 0-1,-1 0-15,0 0 16,-17 0-16,0 0 16,17 0-16,0 0 0,-17 0 15,17 0-15,-17-18 16,18 18-16,-19 0 16,19 0-16,-1-18 0,-35 18 15,35 0-15,-17 0 16,18 0-16,-1 0 15,0 0-15,18 18 0,-17-18 16,-1 0 0,0 0-16,1 0 15,-1 0-15,0 18 16,1-18 0,17 17 109,0 19-110,0-19-15,0 1 0,0 17 16,0-17-16,0 17 15,0-17-15,0 17 0,0-17 16,0 35 0,17-18-16,-17 0 15,0 0-15,0-17 16,0 0-16,0-1 16,0 1-16,18-18 15,-18 18-15,18-18 16,-18 17-1,17-17 1,-17 18-16,18-1 16,0-17-1,-1 0 1,1 0 0,0 0-16,-1 0 15,1 0-15,17-17 16,0-1-16,1 18 15,-19-17-15,1 17 0,17-18 16,0 18-16,1 0 16,-1 0-1,0 18-15,1-1 16,-19-17-16,1 0 0,0 0 16,-1 18-16,1-18 15,-1 0-15,-17-18 63,0 1-48,0-1-15,0 0 16,0 1-16,0-1 0,0-17 16,0 17-1,-17 0-15,17-17 16,0 0-16,0-18 15,-18 18 1,18-1-16,0 19 0,0-1 16,0-17-16,0 17 15,0 1-15,0-19 16,0 19-16,0-1 16,-17 18-1,17-18-15,-18 1 16,0 17-16,1 0 15</inkml:trace>
  <inkml:trace contextRef="#ctx0" brushRef="#br1" timeOffset="48126.1131">21414 9472 0,'-18'18'15,"0"-1"1,1-17-16,-1 0 16,0 0-16,-17-17 31,18-1-31,-19 18 16,1-18-16,0 18 0,17 0 15,-53 0 1,36 0-16,0 0 0,17 18 15,-17-18-15,0 0 0,-36 18 16,54-18-16,-19 0 16,19 0-16,-1 0 15,18 17 32,0 1-31,-18-18-16,1 53 15,-1-35-15,18-1 16,0 36-16,-18-18 16,18 1-16,0-19 15,0 19-15,0 34 16,0-35-16,-17 1 0,17-1 16,0 0-16,0 18 15,0-35-15,0-1 0,17 1 16,-17 0-16,0-1 15,18-17-15,0 0 16,-1 18-16,36-18 16,-17 0-16,34 0 15,-35 0-15,54 18 16,-54-18-16,18 0 16,-18 0-16,18 0 0,-18 0 15,1-18-15,16 0 16,-16 1-16,-19-19 15,1 19-15,0-1 0,-1-17 16,1 0-16,-18-18 16,0 35-16,0-35 15,0 18-15,-18-18 16,18 18-16,-17-18 16,17 17-16,-18 1 15,0 0-15,18 17 16,-17 18-1,17 18-15,-18-18 16</inkml:trace>
  <inkml:trace contextRef="#ctx0" brushRef="#br1" timeOffset="49138.0392">20761 8943 0,'0'-18'31,"-18"18"-31,18-17 15,-17 17-15,-1-18 16,-17 0-16,0 1 16,-1 17-16,-34-18 15,34 36-15,-17-18 16,1 17-16,16 1 0,-17-18 0,0 18 16,-35-1-1,53 1-15,-36 0 16,54-18-16,-1 0 15,1 0 1,34 0 0,1 17-1,-1 1 1,-17 17-16,0 0 16,-17 18-16,-1 18 15,18-36-15,0 0 16,18 18-1,-1-17-15,1-19 0,0 1 16,35 17-16,-18-35 16,35 18-16,-52-18 15,35 17-15,0-17 16,-18 18 0,0-18-16,18 0 15,-17-18-15,-1 1 16,-17 17-16,17-18 15,-17 1-15,-1-1 0,1-17 16,-1 17-16,1-17 16,-18 17-16,18-17 15,-18 0-15,17 17 16,-17-17-16,0-18 16,-17 17-16,-1-34 15,0 52-15,-17-35 16,18 36-1,-19-19-15,19 36 16</inkml:trace>
  <inkml:trace contextRef="#ctx0" brushRef="#br2" timeOffset="58575.7463">13353 10107 0,'-18'0'109,"0"-18"-93,1 18-1,-1 0 1,0 0-16,1 0 15,-18-17 1,17 17-16,-17-18 16,17 18-1,-17 0-15,-1 0 16,19 0-16,-1 0 0,1 0 16,-19 0-1,-17 0-15,36 0 0,-1 0 16,0 18-1,-17-18-15,17 17 16,-17-17-16,18 0 16,-1 0-16,18 18 15,-18-18-15,1 0 0,-1 0 16,0 0 0,1 0 15,-1 0 0,0 0 32,36 0 15,-18 18-78,0-1 15,0 19 1,18-19-16,-18 19 16,0-1-16,0 0 15,0 0-15,0-17 0,0 35 16,17 0-1,-17-35-15,0-1 0,0 18 16,0-17 0,0 0-16,0-1 15,0 1-15,0 0 16,0-1 0,18-17 46,0 0-31,-1 0-31,1 0 16,0-17 0,17 17-16,-18 0 15,1 17-15,35-17 16,-35 0-16,17 18 0,18-18 15,-35 0-15,17 18 16,0-18-16,-17 0 16,35 0-16,-36 0 15,1 0-15,0 0 0,-1 0 16,1 0 0,-1 0-16,-17-18 15,0 0 79,18 18-63,-36-17 0,18-1 1,0 0-17,0 1-15,0-19 16,0 19-16,0-36 16,0 18-16,0-36 15,0 36-15,0-36 16,18 1-1,-18 52-15,0-17 16,0-1-16,18 19 16,-18-1-1,0 1-15,-18 17 16,18 17 0,-18 1-1</inkml:trace>
  <inkml:trace contextRef="#ctx0" brushRef="#br2" timeOffset="66193.9561">12647 9472 0,'-18'0'110,"1"18"-110,-1-18 15,-17 0 1,0 17-16,17-17 0,-53 18 16,36-18-16,-35 0 15,17 0-15,17 0 16,-17 0-16,36 0 16,-18 0-16,17 0 15,0 0-15,-17 0 16,17-18-16,1 18 0,-1 0 15,0 0 1,1 0 0,34 0 46,-17 18-46,0 0-16,0-1 15,0 19-15,0-19 16,0 36 0,0-18-16,0-17 0,0 17 15,0 1-15,0-19 16,0 19-16,0-1 0,0-18 0,0 1 16,0 17-16,0-17 15,0 0 1,18-18 31,0 0-32,-1 0-15,1 17 16,0-17-16,17 0 16,-17 18-16,34-18 15,-34 18-15,35-18 16,-35 17-16,52-17 15,-52 0-15,52 0 16,-52-17-16,0 17 16,35 0-16,0 0 15,-36 0-15,1-18 16,-1 0 0,1 1-16,-18-19 0,0 19 15,0-19-15,0-16 16,0 16-16,0 1 15,0 17-15,-18-17 0,1-36 16,-1 36-16,18 0 16,-17 17-16,17 1 0,-18-1 15,18 0 1,0 36 0</inkml:trace>
  <inkml:trace contextRef="#ctx0" brushRef="#br2" timeOffset="67089.0365">12577 10107 0,'0'0'0,"17"-18"15,-17 1 1,-17-1 15,-1 18-31,-17 0 16,17 0-16,-35 0 16,18 0-16,-18 0 15,18 0-15,-54 0 16,36 0-16,18 0 0,-18 0 15,18 0-15,0 0 0,-18 0 16,35 18 0,1-18-16,17 17 31,0 1-15,0 0-1,0-1-15,0 1 16,0 0-16,0 17 0,0 18 15,0 0 1,0-18-16,0 0 0,17 36 16,-17-36-16,18 18 15,-18-35-15,35 17 16,-17-17-16,-1 17 16,-17-17-16,18-1 15,0-17 1,-1 0-16,19 0 15,-19-17-15,1 17 16,-1 0-16,19 0 0,-19 17 16,54-17-1,-36 18-15,1-18 0,52 0 16,-53 0-16,0 0 16,1-18-16,-1 1 15,0 17-15,-35-18 0,35-17 16,-17-18-1,-18 17-15,18 1 16,-18-18-16,-18 18 16,18 17-16,-18-35 15,18 18-15,0 17 0,0-17 16,-17 18-16,17-1 0,0-17 16,0 17-1,-18 18-15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2T22:48:03.53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27040 6703 0,'18'0'0,"-18"-18"16,18 18-16,-1 18 15,-17-1-15,36 36 16,-36 0-16,35 53 16,-35-35-1,18 70-15,-18-53 16,0 35-16,17-52 15,1 17 1,-18-53-16,17 36 0,-17-53 16,0 17-1,-17-35 1,-1-18 0,1 1-16,-1-36 15,0 17-15,-17-34 16</inkml:trace>
  <inkml:trace contextRef="#ctx0" brushRef="#br0" timeOffset="322.6566">27040 6844 0,'0'0'15,"18"-53"-15,0 35 0,17-52 16,-17 52-16,17-52 15,0 34 1,18 1-16,-18 17 0,1 18 16,52 0-1,-53 36-15,36 17 16,-54 0-16,19 35 16,-19-53-16,-34 53 15,17-53-15,-53 36 16,35-53-16,-17-1 15,-36 19-15,18-36 16,18 17-16,-18-17 16,35 0-16,1 0 15,34-17 1</inkml:trace>
  <inkml:trace contextRef="#ctx0" brushRef="#br0" timeOffset="1018.0598">27940 6950 0,'-18'-18'16,"1"18"-1,-1-18 1,0 18-16,1 18 15,-1 0-15,1 17 16,-1 0 0,18-17-16,0 17 15,0-17-15,18-1 0,-18 1 0,52 17 16,-34-17-16,53-18 16,-36 0-16,18 0 15,-18-18 1,-17 18-16,-1 0 0,-17-17 15</inkml:trace>
  <inkml:trace contextRef="#ctx0" brushRef="#br1" timeOffset="68608.7473">17304 8537 0,'-18'0'15,"36"0"17,-1 0-17,19 0 1,-19 0-16,19 18 15,34 0 1,-17-18-16,-18 17 0,18-17 16,0 0-16,0 18 0,-18-18 15,54 0-15,-54 0 16,0 0-16,0 0 16,-17 0-16,0 0 0,-1 0 15</inkml:trace>
  <inkml:trace contextRef="#ctx0" brushRef="#br1" timeOffset="69498.7259">18344 10813 0,'0'0'0,"-17"0"16,17 17 31,35-17-32,-35 18 1,35-18-16,-17 0 0,53 0 16,-19 0-16,54 0 15,-53 0-15,53 0 16,-53 0-16,-18 0 16,18 0-16,-18 18 0,18-18 15,-35 0-15,0 0 16</inkml:trace>
  <inkml:trace contextRef="#ctx0" brushRef="#br1" timeOffset="70478.6685">22348 11536 0,'-17'0'16,"17"17"-1,17-17 1,19 18 0,-1-18-16,0 18 0,1-18 15,52 0-15,-35 0 16,17 0-16,-17 0 0,0 0 15,71 0-15,-89 0 16,0 17-16,0-17 0,36 0 16,-36 0-1,-17 0-15,0 0 16,-36 0 0,0 0-16</inkml:trace>
  <inkml:trace contextRef="#ctx0" brushRef="#br1" timeOffset="71406.5499">14499 12012 0,'-17'0'15,"34"0"1,1 0-1,-1 0-15,36 0 16,0 0-16,35-18 16,-17 18-16,-18 0 15,18-17-15,-19 17 16,90 0-16,-90 0 16,1 0-16,0 0 0,18 0 15,-18 0 1,-36 0-16,1 0 15,-36 0 1,1 0 0</inkml:trace>
  <inkml:trace contextRef="#ctx0" brushRef="#br1" timeOffset="72568.3203">11271 8837 0,'18'0'31,"0"0"-15,-1-18-16,1 18 15,-1 0-15,19 0 0,-19 0 16,36 18 0,-17-18-16,34 0 15,-17 0-15,0 0 0,0 0 16,0 0-16,70 0 15,1 0-15,-54 0 16,18 0 0,-52 0-16,-19 0 0,19 0 0,-19 0 15,19 0 1</inkml:trace>
  <inkml:trace contextRef="#ctx0" brushRef="#br1" timeOffset="82189.7728">27040 7638 0,'-17'0'16,"-1"0"0,36 0-1,17 0 1,0 0-16,89 0 16,-54 0-16,124 0 15,-88 0-15,0 0 16,18-18-16,-19 18 0,1-18 15,0 18-15,70 18 16,-123-18-16,53 35 16,-88-35-16,-1 18 15,1-18-15</inkml:trace>
  <inkml:trace contextRef="#ctx0" brushRef="#br1" timeOffset="90097.272">19068 10195 0,'-18'0'140,"0"0"-124,1 18 0,-19-18-16,19 0 0,-1 0 15,1 0-15,-36-18 16,35 18-16,-17 0 15,17 0-15,-17 0 16,17 0-16,1 0 0,-19 0 16,1 0-16,0 0 15,-18 0 1,35 0-16,-17 0 0,0 0 16,-18 0-1,35 0-15,0 18 0,1-18 16,-1 0-1,0 0-15,1 0 0,-1 0 16,1 0-16,-19 0 16,19 0-16,-1 0 0,0 0 15,-35 0 1,36 0-16,-1 0 16,1 0-16,17-18 15,-18 18 16,0 0 1,18 18-17,0 17 1,0-17 0,18-18-16,-18 35 15,0-17-15,18-1 16,-18 1-16,0 35 15,0-18-15,0 1 0,0 34 16,0-52-16,0 17 16,0 18-1,0-35-15,0 17 0,0-18 0,0 1 16,0 17-16,17 1 16,-17-19-16,18 1 15,-1-18-15,1 0 16,0 0-16,-1 0 15,19-18-15,-19 18 16,19 18 0,-19-18-16,1 0 0,17 18 15,-17-1 1,35-17-16,-18 18 16,18-18-16,-18 0 15,0 0-15,1 0 0,-1 0 16,53 0-1,-53 0-15,1 0 0,-1 0 16,0 0-16,36 0 16,-36-18-16,-17 18 0,17 0 15,0-17-15,1 17 16,-19 0-16,1 0 16,-1 0-1,1 0 1,0 0-1,-1 0 1,-17-18 0,0 0-1,0 1 1,-17-1-16,17-35 16,0 35-16,0 1 0,-18-54 15,18 54 1,0-19-16,0 1 0,0 0 15,0 0-15,0-36 16,0 36-16,0 17 0,0-17 16,0 17-16,0 0 15,0 1 1,0-1 0,18 1-1,-1-1-15,-17 0 16,-17 18 15,-36-17-15,35 17-16,-17 0 15,-36 0-15,36 17 16,0-17-16,17 18 0,-17 0 16,-18 17-1</inkml:trace>
  <inkml:trace contextRef="#ctx0" brushRef="#br1" timeOffset="107542.9334">23178 8678 0,'17'-17'16,"1"-1"-1,-1 0-15,19 1 16,-19-18-16,19-1 0,17 1 16,52-53-16,-34 35 15,-1-18-15,19 1 16,-1-1-16,0 1 0,106-71 16,-106 88-16,-17 0 15,-18 17-15,0-17 16,-36 36-16,-34 17 15,-36 35 1,17-17 0,1-1-16</inkml:trace>
  <inkml:trace contextRef="#ctx0" brushRef="#br1" timeOffset="108020.1389">23319 8255 0,'0'0'16,"0"-18"-16,17 18 0,1 0 16,-18 18-1,0 17 1,0-17-16,-18 17 0,1 0 15,-1 1-15,0-1 0,1 18 16,17-18-16,-18-17 16,18 0-16,18-1 15,-1-17 1,19 0-16,17-17 16,-18 17-16,-18 0 0,19 0 15,17 0 1,-18 17-16,0 1 15,0-18-15,1 17 16</inkml:trace>
  <inkml:trace contextRef="#ctx0" brushRef="#br1" timeOffset="127623.7361">12171 8184 0,'0'-17'0,"-18"17"78,1 0-47,-1 0-31,18-18 16,-18 18-16,1 0 15,-1 0-15,0 0 0,-17 0 16,17 0-16,-34 0 16,16 0-16,-17-17 15,18 17-15,0 0 16,17 0-16,-52 0 15,34 0-15,19 0 16,-19 0-16,1 0 0,-35-18 16,34 18-16,19 0 15,-19 0-15,1 0 0,-18 18 16,18-18-16,17 0 16,-52 17-16,52 1 15,-35-18 1,36 0-16,-1 17 0,0-17 15,1 0-15,-1 0 16,18 18-16,0 0 31,0-1-15,18 1-16,-18 17 16,0-17-1,0 0-15,0-1 0,0 18 16,17 1-16,-17-19 15,0 1-15,18 35 16,-18-35-16,0-1 16,0 1-16,0 0 0,18 17 15,-18-18 1,17 1-16,-17 0 16,18-18-1,-1 17-15,1-17 16,0 36-1,-18-19-15,17 1 16,-17 0-16,18-1 16,0-17-16,-1 18 15,1-1-15,0 1 16,-1-18 0,1 0-16,35 18 15,-36-18-15,19 0 0,-19 0 16,19 0-16,16 17 15,-16-17-15,-1 0 16,0 0-16,1 0 0,34 0 16,-17 0-16,-18 0 15,54-17-15,-54 17 16,35 0 0,-34 0-16,17 0 15,-18 17-15,35-17 16,-17-17-16,-17 17 15,-19 0-15,19-18 16,-19 0-16,-17 36 47,0-36-31,-17 1-1,17-1 1,0-35-1,0 36-15,0-19 0,-18-17 16,18 18-16,0 0 16,-18 0-16,18-1 0,0-34 15,0 52-15,0-17 16,0 17-16,0 1 0,0-1 16,18-17-1,-18 17-15,0 0 31,-18 18-15,1 0 0,-19-17-1,19 17-15,-19 0 16,1 0-16,17-18 0,-17 18 0,0 0 16,0-18-16,-36 1 15,53 17-15,1 0 16,-18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2T22:51:17.27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4128 2469 0,'0'-17'47,"17"17"-47,1 0 0,-1 0 16,1 0-16,17 0 15,-17 0-15,17 0 16,-17 0-16,17 0 0,18 0 16,53 0-1,-53 0-15,17 0 16,1 0-16,0 0 0,17 0 0,18 0 16,-1 0-16,125 0 15,-107 0-15,18 0 16,-17 0-16,17 0 0,88 0 15,-123 0-15,17 0 16,-34 0-16,16 0 0,90 0 16,-107 0-16,0 0 15,-35 17-15,0-17 0,-18 18 16,18 0 0,-53-1-16,18 19 15,-36-36-15,0 17 16</inkml:trace>
  <inkml:trace contextRef="#ctx0" brushRef="#br0" timeOffset="4715.5393">8061 2364 0,'18'0'31,"17"0"-15,0 0-16,-17 0 0,17 0 15,0 0-15,1 0 16,34 0-16,-17 0 16,71-18-16,-71 18 15,105-35-15,-87 35 16,-1 0-16,19-18 15,-1 18-15,71 0 16,-54 0-16,72 0 16,-71 0-16,105 18 15,-87-18-15,-18 0 16,17 0-16,0-18 0,142 18 16,-124-18-16,124 18 15,-124-17-15,123 17 16,-122 0-16,-1 0 15,159 0 1,-159-18-16,17 18 0,1 0 0,0-17 16,17 17-16,-17-18 0,176 18 15,-176-18 1,194 18-16,-195 0 16,178 0-1,-178 0-15,19 0 0,140 18 16,1-18-1,-160 0-15,1 0 0,-18 0 16,-17 0-16,123-18 16,-141 18-16,70-17 15,-105-1-15,-19 18 0,-34-18 16,0 18-16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2T22:53:26.1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5486 15240 0,'-18'0'16,"0"0"-16,1 0 15,34 0 32,1 18-31,17-1-16,18-17 15,0 0-15,71 18 16,-54-36-16,18 18 16,18-17-16,124-1 15,-107 18-15,0-18 16,19 18-16,-1-17 0,159-1 16,-142 18-16,-17-18 15,18 1-15,-35 17 0,-1-18 16,-17 18-16,0 0 15,-36 0-15,1 0 16,-18 0-16,-18 0 0,18 18 16,-35-1-1,-36-17-15</inkml:trace>
  <inkml:trace contextRef="#ctx0" brushRef="#br0" timeOffset="9393.5363">28628 2928 0,'0'18'15,"18"-18"1,34 17 0,-16-17-16,87 0 15,-70 0-15,18-17 16,17 17-16,-18-18 0,1 18 0,0-18 16,87-17-1,-87 35-15,35-35 16,-53 0-16,35-1 15,-53 19-15,-17 17 0,-1-18 16,1 18-16,-36 0 47,1 0-47</inkml:trace>
  <inkml:trace contextRef="#ctx0" brushRef="#br0" timeOffset="9883.2503">28804 2699 0,'18'-18'16,"0"18"15,-36 0-15,-17 18 0,17 17-16,-35 0 15,35-17-15,-17 17 16,18-35-16,17 18 15,17 0-15,1-1 16,52 1-16,-17-1 0,53 19 16,-53-36-1,0 17-15,0 1 0,-18 0 16,-17-18-16</inkml:trace>
  <inkml:trace contextRef="#ctx0" brushRef="#br0" timeOffset="11601.3289">28434 3687 0,'0'0'0,"0"-18"16,0 0 0,35 18-1,18 0-15,-35 0 16,17 0-16,-17 18 16,17-18-16,18 35 15,-36 0-15,19 18 16,-19 0-16,-17 35 15,18-17-15,-18 70 16,0-70-16,-18 123 16,18-106-16,0 88 15,0-87-15,0 69 16,-17-70-16,17 71 16,17-88-16,1 52 15,17-70-15,18 35 16,-17-70-1,34 35-15,-35-18 16,18-17-16,-17-18 16,-1 17-1,-35-34 1,-35-1 0,-1 18-16,-17-35 15,36 35-15,-1-18 16,-17 18-16,17 0 15,18 18 1,0 0 0,0-1-16,18 1 0,-18 35 15,17-36-15,1 19 16,-18-19-16,18 19 16,-18-19-16,-18 36 15,18-35 1,0-1-16,-18 36 15,18-35-15,-17 17 0,17 18 16,0-18-16,-18 36 16,36-53-16,-18 17 15,17 18 1,-17-18-16,18 18 16,-18-18-16,0 1 0,18 52 15,-18-53-15,0 71 16,0-71-16,0 53 15,17-52 1,-17 17-16,0 35 16,0-35-16,0 17 15,18-17-15,-18-18 0,0 54 16,0-54-16,0 0 16,18 0-16,-18 1 0,17-1 15,1 36 1,0-1-16,-18-35 15,0 18-15,17 18 16,-17-54-16,0 19 16,0-1-1,-17-35-15,17 18 0,-36-18 16,19 17-16,-1-17 16,0 0-16,-35 18 15,36-18-15,-18 0 0,-18 0 16,17 0-16,1 0 15,-71 18 1,71 17-16,-36 0 16,54 0-16</inkml:trace>
  <inkml:trace contextRef="#ctx0" brushRef="#br0" timeOffset="14171.3408">31838 5115 0,'0'0'16,"-17"-35"-16,-1 17 0,0 18 15,1-17-15,-1-1 0,-35 18 16,35 0-16,-17 35 15,35-17-15,-17 35 16,17-18-16,0 18 16,17-18-16,18 18 15,1-17-15,-1-1 16,0-17-16,18 17 16,18 0-16,-36-35 15,36 0-15</inkml:trace>
  <inkml:trace contextRef="#ctx0" brushRef="#br0" timeOffset="14333.0304">32244 5309 0,'0'0'0,"0"18"0,0 0 0,0-1 15,18 36 1,-18-35-16,17 35 15,1-36-15,-1 36 16</inkml:trace>
  <inkml:trace contextRef="#ctx0" brushRef="#br0" timeOffset="14760.7915">31891 5980 0,'-35'0'16,"70"0"-16,-88 0 0,36 17 15,-1-17-15,18 18 16,0 17-16,0 0 15,35 18 1,-17-17-16,-1-19 0,36 19 16,18-1-1,-53-18-15,17-17 16,-17 0-16,-1 0 0</inkml:trace>
  <inkml:trace contextRef="#ctx0" brushRef="#br0" timeOffset="15033.7388">32332 6085 0,'0'0'16,"35"0"-16,-17 0 0,0 0 15,-18 18-15,0 0 16,-18 17-1,0 0-15,18-17 16,0 0-16,0-1 16,0 1-16,18-1 15,-18 1-15,35-18 16,-17 18-16,0-18 16,-1 0-16,1 0 0</inkml:trace>
  <inkml:trace contextRef="#ctx0" brushRef="#br0" timeOffset="15538.9631">32138 6756 0,'0'0'15,"18"-18"-15,-18 0 0,-18 18 0,0 0 16,1 0-1,-1 0-15,-17 36 16,0-19-16,17 19 16,0-1-16,18 18 15,0-36-15,36 36 16,-19-35-16,36 0 16,-18-1-16,18-17 15</inkml:trace>
  <inkml:trace contextRef="#ctx0" brushRef="#br0" timeOffset="15894.9918">32420 6826 0,'0'0'0,"18"0"16,0 0-1,-1 0-15,-17 18 32,0 17-32,0-17 15,0 17-15,0-17 0,0-1 16,18 19 0,-1-19-16,1 1 0,35 0 15,-35-1-15,17 1 16,-17-18-1,-36 35-15,0-17 16,1-18-16,-36 35 16,17-17-16,1-1 15,18-17-15,-1 18 16,0-18-16,-17 0 16</inkml:trace>
  <inkml:trace contextRef="#ctx0" brushRef="#br0" timeOffset="19654.6814">32491 4710 0,'17'0'16,"-34"0"15,-1 0 0,-35 0-31,18 0 16,0 0-16,-18 0 0,-18 0 16,18 17-16,-17-17 0,-71 0 15,70 18-15,-52-18 16,70-18-16,-35 18 15,70 0 1,-17-17-16,52 34 31,-17 1-15,0 0 0,0-1-1,0 1-15,-17-1 16,17 1-16,-18 0 0,18 52 15,0-34-15,0 34 16,0-35-16,0 18 16,18 71-16,-1-54 15,-17 1-15,18 17 16,-18 0-16,18 18 0,-18 0 0,35 88 16,-35-106-16,0 71 15,0-71-15,0 71 16,-18-106-1,18 88-15,0-88 16,0 0-16,18 53 16,-18-71-16,0 0 0,17 36 15,-17-54-15,18 19 16,-18-19 0,18-17-16,-1 0 0,1 18 15,-18-1 1,18-17-16,-1 18 15,1-18-15,0 18 0,34-1 16,-16-17-16,52 36 16,-35-19-16,0-17 15,0 18-15,88 17 16,-71-35-16,1 18 16,-1-18-16,1 0 0,0 18 0,-1-18 15,1 0-15,-18 17 0,35 1 16,-53-18-1,0 17-15,-17-17 16,0 18 0,-1-18-16,1-18 0,0 1 15,-18-18 1,0 17 0,0-35-16,0 18 15,-18-54-15,18 19 16,-18-106-16,18 87 15,-17-122-15,17 87 16,0 18-16,0-105 16,0 105-16,0-18 15,-18 19-15,18-19 0,0 18 16,-18-17-16,18 17 0,0 0 16,0 0-16,0 36 0,18-54 15,-18 71-15,-18-17 16,18 52-1,-17 1-15,17-1 0,-18 0 16,0 1-16,1 17 16,-18 0-1,17 0 1,-17 0-16,-18 0 16,17 0-16,1 0 15</inkml:trace>
  <inkml:trace contextRef="#ctx0" brushRef="#br0" timeOffset="37156.5153">24430 9790 0,'18'0'62,"-1"0"-46,1 0 0,-1 0-16,1 0 15,0 0 1,35 0-16,-36 0 15,54 0-15,-18 0 16,35-18-16,-53 18 16,18 0-16,-18-18 15,18 18-15,36 0 16,-37 18-16,37-18 16,-36 18-16,52-1 15,-52-17-15,18 0 16,-18 18-16,17-18 0,71 0 15,-52 0-15,69 0 16,-69 0-16,-1 0 16,71 0-16,-71 0 15,88 0-15,-70 0 16,-18 0-16,18 0 0,0-18 16,17 18-16,-17 0 15,88 0-15,-123 0 16,17 0-16,71 0 15,-89-17-15,-17 17 16,18 0-16,34 0 0,-69 0 16,17 0-16,-18 0 15,0 17 1,-17-17-16,-36 0 16</inkml:trace>
  <inkml:trace contextRef="#ctx0" brushRef="#br0" timeOffset="66630.3126">28046 3510 0,'17'0'62,"-34"0"-46,17-17-1,-18 17-15,1 0 16,-1 0-16,-17-18 16,17 18-1,0 0-15,-17 0 0,17 0 16,-17 0-16,0 0 0,-36 0 15,18 0-15,-52 0 16,69 0-16,-17 0 16,0 0-16,1 0 0,-54-18 15,53 1 1,-35-1-16,35 0 16,-18 18-16,54 0 15,-19 0-15,19 0 0,-36 0 16,35 0-16,-35 0 15,35 0 1,1 0-16,-1 0 16,1 0-16,-1 0 0,0 18 15,1 0-15,-1-1 16,0 1 0,1 0-16,17-1 0,-18 18 15,0-17-15,18 35 16,-17-18-16,17 18 15,0-18-15,0 1 16,0 52 0,0 0-16,0-35 15,0 18-15,0 34 16,0-52-16,0 71 16,-18-71-16,18 0 0,0 52 15,0-52 1,0 0-16,0 0 0,0 0 15,0 0-15,18 53 16,-18-53-16,0 70 16,0-52-16,0 35 15,-18-18 1,18-35-16,0 0 0,0 53 16,0-54-16,0 54 15,0-53-15,0 18 16,0 52-16,0-70 15,18 0-15,-18 53 16,17-53-16,-17 0 0,0 0 16,18 0-16,-18 70 15,18-70-15,-18 18 16,0-19-16,0 19 0,0 70 16,0-70-16,17-1 15,-17 1-15,0-1 0,0 1 16,0 35-1,0-53-15,0 35 16,0-53-16,0 36 16,0-36-16,0-17 0,0 52 15,0-52-15,18 35 16,0-36 0,-18 1-16,17 17 0,-17 18 15,18-35-15,-18 17 16,18-17-16,-18-1 15,0 1-15,17 0 16,-17-1-16,18 1 16,-1-18-1,1 18 1,0-18-16,-18 17 0,17-17 16,-17 18-16,18-18 0,0 0 15,-1 17 1,1-17-16,0 0 0,-1 0 0,19 0 15,-19 0 1,1 0-16,-1 0 16,1 0-16,0 18 0,-1-18 15,1 0-15,0 0 0,17 18 16,-17-18-16,-1 17 16,1-17-16,-1 0 15,1 18-15,0-18 0,17 0 16,0 0-16,1 0 15,-19 18-15,18-1 16,1 1-16,-1 0 16,0-18-1,18 0-15,-35 0 16,17 0-16,18 0 16,0 0-1,-18 0-15,-17 0 0,0 0 0,-1 0 16,36-18-1,-35 18-15,17-18 16,-17 1-16,17-1 16,-17 18-16,-1-18 15,1 18-15,-18-17 16,17-1-16,-17 0 16,18-17-1,-18-18-15,0 36 16,0-1-16,18-70 15,-1 17 1,-17 1 0,18-36-1,-18 53-15,18-71 0,-18 72 16,0-90-16,17 72 16,-17-1-16,0 1 0,0-1 15,0-52 1,18 70-16,0-53 15,-18 53-15,17-53 16,1 36-16,-18 17 16,0-18-16,18 18 0,-18-88 15,17 71-15,1-142 16,-18 141 0,0-70-16,0 88 15,0-17-15,0-36 16,0 35-16,0 19 0,0-1 15,0-89 1,0 90-16,0-19 0,0-52 16,0 70-16,0-36 15,0 54-15,0-18 16,0 18-16,0-53 16,0 35-16,0 0 15,0 0-15,-18-53 16,18 53-16,-17 0 0,17-35 15,-18 71-15,18-36 16,0 35-16,-18-17 16,18 17-16,0-17 0,-17-18 15,17 18 1,0-1-16,0 19 0,-18-19 16,18 1-16,-18 17 0,18-17 15,-35 0 1,17 17-16,-17 1 0,17-1 0,-17 0 15,18 18 1,-1-17 0,0-1-16,1 18 15,-1 0-15</inkml:trace>
  <inkml:trace contextRef="#ctx0" brushRef="#br0" timeOffset="67931.4163">27499 2275 0,'0'-17'0,"0"-1"15,-18 1 1,1 17-16,-19-18 15,19 0-15,-1 18 16,-35-17 0,-17 17-16,34-18 15,1 18-15,-18 0 0,0 0 16,-35 0-16,35 0 16,-35 18-1,53 17-15,-53 0 16,52 0-16,1-17 0,-18 53 15,35-36-15,-17 18 16,35-18-16,-17 36 16,-1-36-1,18-17-15,0 52 16,-18-35-16,18 36 16,0-36-16,18 1 0,-18-1 15,18-18-15,-1 19 0,36 34 16,-35-34-16,35 34 15,-18-52 1,18 35-16,-18-18 16,53 0-16,-52-17 15,34 17-15,-35-17 16,54 17 0,-36-17-16,35 17 15,-35-35-15,0 18 0,52-18 16,-34 0-16,-18 0 15,88-36 1,-88 19-16,70-19 16,-70 19-16,0-1 15,-18 0-15,18 1 0,-17-1 0,-1-17 16,0 17-16,1-17 0,16-36 16,-34 36-16,0-71 15,-18 53-15,-18-70 16,18 52-1,-35 18-15,-18-70 16,18 70-16,-18 0 0,17 0 16,-17 18-16,1-18 0,-19 18 15,-52-36-15,70 54 16,-88-36 0,88 17-16,-71 19 15,71-1-15,0 18 0,-17 18 16</inkml:trace>
  <inkml:trace contextRef="#ctx0" brushRef="#br0" timeOffset="90186.8313">30515 13353 0,'0'17'46,"18"-17"-46,0 18 16,-1-18-16,36 18 16,-18-18-16,54 35 15,-19-35-15,1 0 16,70 17-16,18-34 16,-89-1-16,-17 18 15,0 0-15,0-17 0,-18 17 16</inkml:trace>
  <inkml:trace contextRef="#ctx0" brushRef="#br0" timeOffset="121302.3782">31979 12259 0,'0'0'16,"36"-18"-16,-1 18 0,-17 0 0,52 18 15,-35 0 1,1-1-16,-1 1 0,0 0 15,-17 17-15,35 0 16,-36 0-16,1 18 16,-36-17-16,18 17 0,-17-1 15,-19-16-15,19 34 0,-36 54 16,35-71 0,1 70-16,17-70 15,17 53-15,1-71 16,0 0-16,17 1 0,-18-19 15,19 19-15,-19-19 16,19 1-16,-1 0 16,-35-1-16,18 1 15,-36-1-15,0 36 16,1-35-16,-1 17 16,0 18-16,1-17 0,17 16 15,-18 19-15,18-18 16,0-18-16,0 71 15,18-53-15,-18-18 0,35 53 16,-17-35-16,-1 18 16,1-36-16,-36 18 15,1-35 1,-19-1-16,1 19 0,-53-1 16,35-17-16,-88 17 15,70-18-15,1 19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2T22:56:13.8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23407 16281 0,'17'-18'15,"1"18"1,0 0-16,17 0 15,0 0 1,-17 0-16,0 0 0,34 0 16,-34 0-16,53 0 15,-36 0 1,0 0-16,71 0 16,-53 0-16,70 0 15,-52 0-15,52-18 16,-52 18-16,70 0 15,36 0 1,-89 0-16,0 0 0,124 0 16,-107-17-16,125 17 15,-107 0-15,1-18 16,123 1 0,-106 17-16,-18-18 0,142 0 15,-159 18-15,17-17 16,1 17-16,-19-18 0,19 18 15,88 0-15,-89 18 16,89-1-16,-106-17 16,105 18-1,-105-18-15,0 0 0,0 0 16,0 0-16,-1 0 0,89-18 16,-105 18-16,-1 0 15,53 0-15,-88 0 16,17 0-16,-17 0 15,-17 0-15,16 0 0,-34 0 0,17 0 16,-52 0 0</inkml:trace>
  <inkml:trace contextRef="#ctx0" brushRef="#br0" timeOffset="1383.4667">17533 17463 0,'-18'0'0,"1"17"16,34-17 15,1 0-16,0 0-15,-1 0 0,1 0 16,17 0 0,-17 0-16,17-17 15,0 17-15,1 0 0,-19 0 16,19 0-16,17 0 0,17-18 16,-17 18-16,35 0 15,-52 0 1,16 0-16,37 0 15,-54 0-15,53 0 16,-35 0-16,0 0 16,0 0-16,70 0 15,-52 0-15,88 0 16,-89 0-16,18 0 16,-17 0-16,17-18 0,71 1 15,-71 17-15,0-18 16,0 18-16,1-18 0,105 1 15,-106 17-15,124-18 16,-107 18-16,19-18 16,-18 18-16,70 0 15,-88 0-15,71 0 16,-71 0-16,-35 0 16,18 0-16,-18 0 0,0 0 15,52 0-15,-52 0 16,53-35-16,-71 17 15,1 1-15,34-18 16,-52 17-16,-1 0 0,-34 1 16,-18-1-1</inkml:trace>
  <inkml:trace contextRef="#ctx0" brushRef="#br0" timeOffset="6978.1917">32967 11024 0,'-18'0'16,"1"0"0,-1 18-1,-17 17-15,17-17 16,1 17-16,-19 0 16,-34 36-16,17-36 15,18 18-15,-71 35 16,53-52-16,-53 52 15,71-53-15,-36 53 16,18-52-16,0 17 16,18-36-16,0 18 15,35-17-15,-18 0 16,1-1 0,-1-17-1,0 18-15,1 0 16,-1-1-1,-17-17 1</inkml:trace>
  <inkml:trace contextRef="#ctx0" brushRef="#br0" timeOffset="7285.2578">31962 11553 0,'0'0'0,"-18"18"0,-35 35 16,35-18-16,-17 36 16,18-36-16,-1 36 15,18-36-15,0 0 16,0 1-16,18-19 0,52 18 15,-35-35 1,54 18-16,-54-18 16,71 0-16,-71-18 15,53 36 1,-70-18-16,-1 18 16</inkml:trace>
  <inkml:trace contextRef="#ctx0" brushRef="#br0" timeOffset="9932.008">31873 15046 0,'18'0'62,"0"0"-46,-1 0-16,19 0 16,-19 0-16,36 0 15,-35 0-15,0 18 16,-1-1-16,18 1 0,1 17 15,-19-17-15,1 17 16,0-17-16,-18 17 0,17 0 16,1-17-1,-18 17-15,0 0 16,0 1-16,0 17 16,0-18-16,0 18 15,0-18-15,0 36 16,0-36-16,0 0 15,0 1-15,-18 34 16,18-35-16,-17 1 0,17-1 16,-18 0-16,18 0 15,0 1-15,-18 17 0,18-18 0,0 0 16,-17 36 0,17-36-16,-18 0 0,18 1 15,0-1-15,0 18 0,35 17 16,-35-52-16,18 17 15,0 1-15,17 16 16,-35-34-16,18 0 16,-18-1-16,17 1 0,1 0 15,-1-1-15,1-17 0,0 18 16,-1-18-16,1 0 16,0-18-1,-18 1 16,-36 17-15,19 0 0,-1 0-16,0 0 15,1 0 1,-1 0-16,18 17 16,-17-17-16,-1 18 15,0-18 1,18 18-16,-17-18 0,-1 17 15,18 1 1,-18-18-16,18 18 0,-17-1 16,17 1-1,0-1-15,-18 1 0,18 0 16,-18-1-16,18 19 16,-17-19-16,17 1 15,0 0 1,0-1-16,0 1 0,0-1 15,0 1 1,0 0-16,0-1 16,0 1-16,0 17 15,0-17-15,0 0 0,0-1 16,0 18 0,0-17-16,-18 0 0,18-1 15,0 1-15,0 0 0,0-1 16,-17 1-16,17 17 15,0-17-15,0 17 16,0-17-16,0-1 16,0 1-16,0 0 0,0-1 15,0 1-15,-18 0 16,18 17-16,0 0 16,0-17-16,0 35 15,18-36-15,-18 19 16,0-19-1,0 1 1,0 0-16,0-1 16,0 1-16,0-1 15,0 1 1,-18-18 0,18 18-1,-18-1 1,1 1-1,17 0 1,-18-1 0,0 1-16,1 0 15,-1-18 1,0 17-16,1-17 16,-1 18-1,0 0-15,18-1 16,-17-17-1,-1 0-15,1 18 16,-1-18-16,0 0 16,1 17-1,-1-17-15,0 0 0,1 0 16,-19 18 0,19-18-16,-1 0 15,1 18 1,-1-18-16,0 17 15,1-17-15,-1 0 16,0 18-16,1-18 0,-1 0 0,0 18 16,-34-18-1,34 17-15,-35 1 16,35-18-16,-35 18 16,36-18-16,-36 17 15,18-17-15,-1 0 16,19 0-16,-36 18 15,35-18-15,-17 17 16,-18-17-16,0 18 16,18-18-16,-1 0 15,1 0 1,0 18-16,17-18 0,1-18 16,17 0-1</inkml:trace>
  <inkml:trace contextRef="#ctx0" brushRef="#br0" timeOffset="23287.9536">12418 10936 0,'0'0'16,"-18"0"-16,36 0 15,17 0 1,18 0-16,35 18 16,-35-18-16,71 17 15,-54-17-15,1 0 16,17 0-16,0 0 0,71-17 15,-89-1 1,71 0-16,-105 18 16,34-17-16,-52 17 15,0-18-15,-36 18 16,0-17 0</inkml:trace>
  <inkml:trace contextRef="#ctx0" brushRef="#br0" timeOffset="23612.3803">13141 10742 0,'18'0'16,"17"18"-1,0-1-15,0-17 0,1 18 16,52 0-1,18-1-15,-53-17 16,0 0-16,52 18 16,-69-18-16,-1 0 0,0 35 15,-35-17-15,0 17 16,0 0-16,-35 18 16,17-17-16,-52 52 15,17-53-15,-35 36 16,52-36-16,-34 0 15,52 0-15</inkml:trace>
  <inkml:trace contextRef="#ctx0" brushRef="#br0" timeOffset="32280.4472">25329 14552 0,'0'0'16,"-17"0"-16,-1 0 0,18-18 16,0 1 15,18 34-16,35-17 1,0 0-16,17 0 16,18 18-16,1-18 0,158 0 15,-106 0 1,35 0-16,-17 0 0,17 0 16,1 0-16,175 18 15,-175-1-15,193 1 16,-176-18-16,177 35 15,-195-35-15,0 0 16,-17 0-16,-18 0 0,106 0 16,-141 0-16,35 0 15,-88 0-15,-35 0 16</inkml:trace>
  <inkml:trace contextRef="#ctx0" brushRef="#br0" timeOffset="99585.0108">30498 5221 0,'17'0'0,"36"0"16,0-18-16,35 18 15,-52 0-15,-1-17 16,0 17-16,-17 0 0,17 17 16,0-17-1,1 0-15,-19 0 16,1 0-16,0 0 15</inkml:trace>
  <inkml:trace contextRef="#ctx0" brushRef="#br0" timeOffset="99806.48">30974 5045 0,'0'0'0,"0"-18"16,18 36-1,-1-1-15,18 1 16,-17-18-16,35 35 15,-18-17-15,18 0 16,-35-18-16,17 17 16,-17 1-16,-18-1 15,-18-17-15,-17 18 16,17 0-16,-35-1 16,18 1-1</inkml:trace>
  <inkml:trace contextRef="#ctx0" brushRef="#br0" timeOffset="100234.2929">30515 6103 0,'0'0'0,"18"0"16,17 0-16,0 0 16,1 0-16,17 0 0,0 0 15,52-18-15,-52 18 16,0-17-16,-17 17 15,16 0-15,-34 0 16,0 0-16</inkml:trace>
  <inkml:trace contextRef="#ctx0" brushRef="#br0" timeOffset="100468.4885">30992 5927 0,'0'0'0,"35"0"15,0 17-15,36 1 16,-36-18 0,-17 18-16,17-1 0,35 19 15,-52-19-15,0 1 16,-18-1-16,0 19 16,-18-19-16,-35 19 15,18-19-15,-18 19 16,18-36-16,-18 17 15</inkml:trace>
  <inkml:trace contextRef="#ctx0" brushRef="#br0" timeOffset="100929.11">30727 6791 0,'18'0'16,"-1"0"-1,1 0-15,0 0 0,-1 0 0,54 0 16,-36 0 0,0-18-16,1 18 0,34 0 15,-52 0-15,-1 18 16,1-18-16,0 0 0,-1 0 16,1 0-1</inkml:trace>
  <inkml:trace contextRef="#ctx0" brushRef="#br0" timeOffset="101158.1769">31133 6632 0,'35'18'0,"-17"-18"16,17 0-16,18 18 15,0-18-15,-18 0 0,36 17 16,-36 1-16,-18-1 15,-17 1-15,-17 17 16,-1 1 0,-52-19-16,34 1 15,-17 0-15,18-1 0,0 1 16,-18-1-16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7.png"/><Relationship Id="rId7" Type="http://schemas.openxmlformats.org/officeDocument/2006/relationships/image" Target="../media/image3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customXml" Target="../ink/ink5.xml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Object Detection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3040" y="4026189"/>
            <a:ext cx="56149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Non-max suppression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Non-max suppression example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149" y="1508443"/>
            <a:ext cx="5015835" cy="400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7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Non-max suppression example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149" y="1508443"/>
            <a:ext cx="5015835" cy="400761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024320" y="3238700"/>
            <a:ext cx="1154735" cy="645831"/>
          </a:xfrm>
          <a:prstGeom prst="rect">
            <a:avLst/>
          </a:prstGeom>
          <a:noFill/>
          <a:ln w="38100">
            <a:solidFill>
              <a:srgbClr val="45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46165" y="3074680"/>
            <a:ext cx="1521646" cy="474268"/>
          </a:xfrm>
          <a:prstGeom prst="rect">
            <a:avLst/>
          </a:prstGeom>
          <a:noFill/>
          <a:ln w="38100">
            <a:solidFill>
              <a:srgbClr val="45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220160" y="3309634"/>
            <a:ext cx="1154735" cy="744559"/>
          </a:xfrm>
          <a:prstGeom prst="rect">
            <a:avLst/>
          </a:prstGeom>
          <a:noFill/>
          <a:ln w="38100">
            <a:solidFill>
              <a:srgbClr val="45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62016" y="2887347"/>
            <a:ext cx="696373" cy="392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31161" y="3997330"/>
            <a:ext cx="696373" cy="392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758264" y="3154756"/>
            <a:ext cx="1476909" cy="528662"/>
          </a:xfrm>
          <a:prstGeom prst="rect">
            <a:avLst/>
          </a:prstGeom>
          <a:noFill/>
          <a:ln w="38100">
            <a:solidFill>
              <a:srgbClr val="45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20123" y="3209150"/>
            <a:ext cx="1099394" cy="695894"/>
          </a:xfrm>
          <a:prstGeom prst="rect">
            <a:avLst/>
          </a:prstGeom>
          <a:noFill/>
          <a:ln w="38100">
            <a:solidFill>
              <a:srgbClr val="45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119484" y="2747528"/>
            <a:ext cx="696373" cy="392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83838" y="3586397"/>
            <a:ext cx="696373" cy="392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59230" y="3848474"/>
            <a:ext cx="696373" cy="392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DB0B94E-3651-4C47-8024-33B29656BD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" r="525"/>
          <a:stretch/>
        </p:blipFill>
        <p:spPr>
          <a:xfrm>
            <a:off x="3479850" y="1508442"/>
            <a:ext cx="5048426" cy="40233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D37F65-0D26-4FFC-944A-CFD1ADF25547}"/>
                  </a:ext>
                </a:extLst>
              </p14:cNvPr>
              <p14:cNvContentPartPr/>
              <p14:nvPr/>
            </p14:nvContentPartPr>
            <p14:xfrm>
              <a:off x="4299120" y="3181320"/>
              <a:ext cx="3422880" cy="296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D37F65-0D26-4FFC-944A-CFD1ADF255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89760" y="3171960"/>
                <a:ext cx="3441600" cy="298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749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Non-max suppression example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149" y="1508443"/>
            <a:ext cx="5015835" cy="400761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024320" y="3238700"/>
            <a:ext cx="1154735" cy="645831"/>
          </a:xfrm>
          <a:prstGeom prst="rect">
            <a:avLst/>
          </a:prstGeom>
          <a:noFill/>
          <a:ln w="38100">
            <a:solidFill>
              <a:srgbClr val="45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46165" y="3074680"/>
            <a:ext cx="1521646" cy="474268"/>
          </a:xfrm>
          <a:prstGeom prst="rect">
            <a:avLst/>
          </a:prstGeom>
          <a:noFill/>
          <a:ln w="38100">
            <a:solidFill>
              <a:srgbClr val="45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220160" y="3309634"/>
            <a:ext cx="1154735" cy="744559"/>
          </a:xfrm>
          <a:prstGeom prst="rect">
            <a:avLst/>
          </a:prstGeom>
          <a:noFill/>
          <a:ln w="38100">
            <a:solidFill>
              <a:srgbClr val="45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62016" y="2887347"/>
            <a:ext cx="696373" cy="392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31161" y="399733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758264" y="3154756"/>
            <a:ext cx="1476909" cy="528662"/>
          </a:xfrm>
          <a:prstGeom prst="rect">
            <a:avLst/>
          </a:prstGeom>
          <a:noFill/>
          <a:ln w="38100">
            <a:solidFill>
              <a:srgbClr val="45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20123" y="3209150"/>
            <a:ext cx="1099394" cy="695894"/>
          </a:xfrm>
          <a:prstGeom prst="rect">
            <a:avLst/>
          </a:prstGeom>
          <a:noFill/>
          <a:ln w="38100">
            <a:solidFill>
              <a:srgbClr val="45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119484" y="2747528"/>
            <a:ext cx="696373" cy="392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83838" y="3586397"/>
            <a:ext cx="696373" cy="392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59230" y="384847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96625C-2ABD-4F63-AE9D-CA21A32AB814}"/>
                  </a:ext>
                </a:extLst>
              </p14:cNvPr>
              <p14:cNvContentPartPr/>
              <p14:nvPr/>
            </p14:nvContentPartPr>
            <p14:xfrm>
              <a:off x="3975120" y="2349360"/>
              <a:ext cx="6293160" cy="197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96625C-2ABD-4F63-AE9D-CA21A32AB8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65760" y="2340000"/>
                <a:ext cx="6311880" cy="19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8154ED-D690-44E7-879F-C4A8D5565343}"/>
                  </a:ext>
                </a:extLst>
              </p14:cNvPr>
              <p14:cNvContentPartPr/>
              <p14:nvPr/>
            </p14:nvContentPartPr>
            <p14:xfrm>
              <a:off x="1486080" y="768240"/>
              <a:ext cx="4445280" cy="159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8154ED-D690-44E7-879F-C4A8D556534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76720" y="758880"/>
                <a:ext cx="4464000" cy="17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3" grpId="0"/>
      <p:bldP spid="24" grpId="0"/>
      <p:bldP spid="24" grpId="1"/>
      <p:bldP spid="25" grpId="0" animBg="1"/>
      <p:bldP spid="25" grpId="1" animBg="1"/>
      <p:bldP spid="26" grpId="0" animBg="1"/>
      <p:bldP spid="26" grpId="1" animBg="1"/>
      <p:bldP spid="26" grpId="2" animBg="1"/>
      <p:bldP spid="27" grpId="0"/>
      <p:bldP spid="27" grpId="1"/>
      <p:bldP spid="28" grpId="0"/>
      <p:bldP spid="29" grpId="0"/>
      <p:bldP spid="2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Non-max suppression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11212" y="4964951"/>
                <a:ext cx="12041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19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×19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212" y="4964951"/>
                <a:ext cx="1204176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0101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9458357" y="870618"/>
                <a:ext cx="752129" cy="2109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8357" y="870618"/>
                <a:ext cx="752129" cy="2109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4976040" y="2983811"/>
                <a:ext cx="54459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Discard all boxes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</a:rPr>
                          <m:t>𝑐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</a:rPr>
                      <m:t>≤0.6</m:t>
                    </m:r>
                  </m:oMath>
                </a14:m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 </a:t>
                </a: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040" y="2983811"/>
                <a:ext cx="5445978" cy="523220"/>
              </a:xfrm>
              <a:prstGeom prst="rect">
                <a:avLst/>
              </a:prstGeom>
              <a:blipFill>
                <a:blip r:embed="rId4"/>
                <a:stretch>
                  <a:fillRect l="-2237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4976040" y="3628133"/>
            <a:ext cx="6423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While there are any remaining boxes: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5644558" y="4272455"/>
                <a:ext cx="594374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Pick the box with the largest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    Output that as a prediction.</a:t>
                </a: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558" y="4272455"/>
                <a:ext cx="5943743" cy="954107"/>
              </a:xfrm>
              <a:prstGeom prst="rect">
                <a:avLst/>
              </a:prstGeom>
              <a:blipFill>
                <a:blip r:embed="rId5"/>
                <a:stretch>
                  <a:fillRect l="-1846" t="-8333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5644557" y="5347663"/>
                <a:ext cx="6080511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Discard any remaining box with </a:t>
                </a:r>
              </a:p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    IoU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≥0.5</m:t>
                    </m:r>
                    <m:r>
                      <a:rPr lang="en-US" sz="2800" b="0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800">
                    <a:latin typeface="Century Schoolbook" charset="0"/>
                    <a:ea typeface="Century Schoolbook" charset="0"/>
                    <a:cs typeface="Century Schoolbook" charset="0"/>
                  </a:rPr>
                  <a:t>with the </a:t>
                </a:r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box output</a:t>
                </a:r>
              </a:p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    in the previous step</a:t>
                </a: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557" y="5347663"/>
                <a:ext cx="6080511" cy="1384995"/>
              </a:xfrm>
              <a:prstGeom prst="rect">
                <a:avLst/>
              </a:prstGeom>
              <a:blipFill>
                <a:blip r:embed="rId6"/>
                <a:stretch>
                  <a:fillRect l="-1805" t="-4405" r="-1103" b="-1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377" y="1761292"/>
            <a:ext cx="3107847" cy="30825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989966-11D4-4B52-BCD2-9B74532A44AC}"/>
              </a:ext>
            </a:extLst>
          </p:cNvPr>
          <p:cNvSpPr/>
          <p:nvPr/>
        </p:nvSpPr>
        <p:spPr>
          <a:xfrm>
            <a:off x="4976040" y="1613252"/>
            <a:ext cx="44823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entury Schoolbook" charset="0"/>
                <a:ea typeface="Century Schoolbook" charset="0"/>
                <a:cs typeface="Century Schoolbook" charset="0"/>
              </a:rPr>
              <a:t>Each output prediction is: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FA98B25-FE99-4C51-9F3E-15B30777BB81}"/>
                  </a:ext>
                </a:extLst>
              </p14:cNvPr>
              <p14:cNvContentPartPr/>
              <p14:nvPr/>
            </p14:nvContentPartPr>
            <p14:xfrm>
              <a:off x="1955880" y="736560"/>
              <a:ext cx="9957240" cy="4769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FA98B25-FE99-4C51-9F3E-15B30777BB8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46520" y="727200"/>
                <a:ext cx="9975960" cy="47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5198E37-94C3-4E76-93B9-04D333CAE19E}"/>
                  </a:ext>
                </a:extLst>
              </p14:cNvPr>
              <p14:cNvContentPartPr/>
              <p14:nvPr/>
            </p14:nvContentPartPr>
            <p14:xfrm>
              <a:off x="4464000" y="1809720"/>
              <a:ext cx="7404480" cy="4807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5198E37-94C3-4E76-93B9-04D333CAE1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54640" y="1800360"/>
                <a:ext cx="7423200" cy="482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116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/>
      <p:bldP spid="27" grpId="0"/>
      <p:bldP spid="28" grpId="0"/>
      <p:bldP spid="30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5688</TotalTime>
  <Words>82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Century Schoolbook</vt:lpstr>
      <vt:lpstr>Mangal</vt:lpstr>
      <vt:lpstr>Office Theme</vt:lpstr>
      <vt:lpstr>Object Detection</vt:lpstr>
      <vt:lpstr>Non-max suppression example</vt:lpstr>
      <vt:lpstr>Non-max suppression example</vt:lpstr>
      <vt:lpstr>Non-max suppression example</vt:lpstr>
      <vt:lpstr>Non-max suppression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209</cp:revision>
  <dcterms:created xsi:type="dcterms:W3CDTF">2017-07-10T20:19:53Z</dcterms:created>
  <dcterms:modified xsi:type="dcterms:W3CDTF">2017-10-22T22:59:04Z</dcterms:modified>
</cp:coreProperties>
</file>