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2T23:54:56.4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13847 12594 0,'-18'18'16,"18"-1"0,18 1-1,-18 17-15,17 1 16,-17 17-16,35 52 16,1-52-16,-1 53 15,0-53-15,18 35 16,-35-52-16,52-1 15,-52-18-15,53-17 16,-54 0-16,36 0 16,-35-17-16,-1-1 15,1 18-15,0-17 0,-18-19 16</inkml:trace>
  <inkml:trace contextRef="#ctx0" brushRef="#br0" timeOffset="489.6943">13564 13106 0,'18'0'31,"-18"-18"-16,0 0 1,0 1-16,0-1 0,0 1 16,0-1-16,0 0 15,18-17-15,-1 0 16,19-18-16,-1 17 16,-18 1-16,19 0 15,-19-18-15,19 18 0,-1-18 16,0 35-16,18 1 15,-18 17-15,18 0 16,-17 17-16,16 18 16,-16-17-16,-1 0 15,0-1-15</inkml:trace>
  <inkml:trace contextRef="#ctx0" brushRef="#br0" timeOffset="6429.3964">12153 3739 0,'0'18'0,"-17"-18"16,17 18 46,0-1-62,-18 1 16,18 0-16,0 17 16,0-17-16,-18 17 0,18 18 15,0-18-15,-17 36 16,17-36-1,0 53-15,0-35 16,0 35-16,0-35 16,17 71-1,-17-54-15,0-17 0,18 18 16,-18-1-16,0 71 16,0-70-16,0 52 15,-18-70-15,18 18 16,0-18-16,0 0 0,0 0 15,0 17-15,0-17 0,0 70 16,18-70-16,-18 36 16,18-37-16,-18-16 15,17 52-15,-17-53 16,0 18-16,0 53 16,0-71-16,0 18 0,0-18 15,18 1-15,-18-19 0,17 36 16,-17-35-1,18 17-15,0-17 16,-18 17-16,17-35 16,-17 18-1,18-18 110,-18 17-125,18-17 16,-1 0-16,36 18 16,-35-18-16,17 0 15,0 0-15,54 18 16,-36-18-16,-1 0 15,72 17-15,-54-17 16,72 0-16,-54 18 16,71 0-1,-71-18-15,0 17 0,0-17 16,0 18-16,1-18 16,-1 0-16,0 0 0,88 0 15,-70 0-15,88 0 16,-88-18-16,0 18 15,0-17-15,-1 17 0,90-18 16,-90 0-16,72 18 16,-107 0-16,1-17 15,52 17-15,-87 0 16,-1 0-16,-17 0 16,-18 17-1,-18-17-15,0 18 0,1-18 0,-19 18 16,19-18-1</inkml:trace>
  <inkml:trace contextRef="#ctx0" brushRef="#br0" timeOffset="7324.5601">12206 3810 0,'0'0'15,"18"0"32,-1 0-31,1 18 0,0-18-16,52 0 15,-34 0-15,87-18 16,-52 18-16,-1-18 0,106 1 15,-70 17 1,106 0-16,-89 0 16,160 17-16,-142-17 15,18 0-15,-18-17 0,17-1 16,1 18-16,141-35 16,-159 35-16,88 0 15,-158 0-15,0 17 16,-1 1-16,-17 17 0,0-17 15,35 17-15,-53-35 16,54 18-16,-54-18 16,18 0-1,-36 0-15,1 0 16,0 0-16,-1 0 47,-17-18-32,0 1-15,0-1 16</inkml:trace>
  <inkml:trace contextRef="#ctx0" brushRef="#br0" timeOffset="8303.1627">15540 3775 0,'-18'17'94,"18"1"-94,0 0 0,-17 35 15,-1-18-15,18-18 16,-18 72-1,18-54-15,0 18 0,-17 0 16,17 17-16,0 54 16,0-54-16,-18 54 15,18-36-15,-18 0 0,18-17 16,-17 17-16,17 0 0,-18 106 16,0-106-1,1 71-15,17-88 16,-18 70-16,18-71 15,0 54-15,0-71 16,-17 17-16,17 36 16,0-18-1,0-35-15,0-17 0,0-1 16,0 18-16,17-36 16,-17 1-16,18-18 0,-18 18 15,17-1-15,1-17 47,-36 0-16,18-17-15,0 34 0,0 1 15,-17-18 47,-18 18-62,17-18-16,-17 17 15,-54 18 1,37-17-16,-54 35 15</inkml:trace>
  <inkml:trace contextRef="#ctx0" brushRef="#br0" timeOffset="54350.0561">13176 2381 0,'18'0'16,"0"0"-1,17-17 1,-18 17-16,19-18 0,-19 18 16,19 0-1,-1 0-15,18 0 16,0 0-16,35 18 15,-35-18-15,17 0 16,-17 17-16,36-17 0,-1 0 16,0 0-16,124 0 15,-107 0-15,19 0 0,-1 0 16,1-17-16,140-1 16,-122 0-16,140 1 15,-141-1-15,0 18 16,-18-18-16,19 18 0,-1 0 0,-18 0 15,142-17 1,-142 17-16,1 0 0,123 17 16,-124-17-16,1 0 15,-19 18-15,19 0 16,-18-18-16,123 17 16,-123 1-16,123 0 15,-123-1-15,106 1 16,-124 0-16,-18-18 15,-17 0-15,0 0 0,0-18 16,-35 18-16,-36-53 16,-17 18-16,-18-1 15</inkml:trace>
  <inkml:trace contextRef="#ctx0" brushRef="#br0" timeOffset="102909.7141">28840 10513 0,'0'17'63,"-18"-17"-16,0 0-16,1 18-31,-1-18 15,0 18 1,1-18-16,-19 0 16,19 17-16,-18-17 15,17 0-15,0 0 16,1 18-16,-1-18 0,0 0 16,-35 0-1,36 0-15,-36 0 16,18 0-16,-36 0 15,36 0-15,0 0 16,-1 0-16,-34 0 16,34 0-16,-34 18 0,35-18 15,17 0-15,-17 0 16,-18 0-16,35 0 16,-17-18-16,-18 18 15,35-18-15,-17 18 0,-18 0 16,0 0-16,0 0 0,-35 0 15,35 0-15,0-17 16,-17 17-16,17 0 16,0 0-16,-35-18 15,35 18-15,17 0 0,-16-18 16,16 18 0,19-17-16,-1 17 0,0 0 15,1-18 1,-1 18-16,0 0 15,1 0 17,-1 0 30</inkml:trace>
  <inkml:trace contextRef="#ctx0" brushRef="#br0" timeOffset="105207.8567">26882 10566 0,'0'0'0,"-18"0"0,0 0 15,1 0 1,-1 0 0,18-18-16,-18 0 15,1 18 1,-1-17 0,1 17-16,-1 0 15,0 0 48,18 17-48,-17-17 1,-1 0 78,18 18 31,0 0-110,0-1 1,0 1 0,-18-18-16,18 35 15,0-17-15,0 17 16,0-17-16,0 35 15,0-36 1,0 36-16,0-17 16,0-19-16,-17 54 15,17-36-15,0-17 16,-18 17-16,18 0 0,0-17 0,0 17 16,-18 0-1,18 1-15,0-1 16,0 0-16,0 1 15,0-19-15,0 1 16,0-1-16,0 1 16,0 0-16,0-1 15,0 1-15,0 0 16,0-1 0,0 1-1,0 0 16,0-1-31,0 1 16,0-1-16,0 1 16,0 0-1,0-1-15,0 1 16,0 0 15,18-18 63,0 0-78,-1 0-1,1 0-15,0 0 16,-1 0-1,1 0-15,0 0 0,-1 0 16,1 0-16,17 0 16,-17 0-16,17 0 15,-17 0-15,35 0 16,-18 0-16,-17 0 16,17 0-16,53 0 15,-53 0-15,1-18 16,-1 18-16,0 0 0,18 0 15,-18 0-15,53 0 16,-52 0-16,17 0 0,35 0 16,-53 0-16,36 18 15,-18-18-15,17 0 16,-17 0-16,35 0 16,-35 0-16,35 0 15,-35 0 1,0 0-16,0 0 0,35 0 15,-35 0-15,-17 0 16,16 0-16,-16 17 0,17-17 16,-18 0-16,53-17 15,-53 17-15,1 0 16,-19 0-16,19 0 16,-19 0-16,1 0 0,17 0 15,-17 0-15,-1 17 16,19-17-1,-19 0-15,1 0 32,0 0-17,-1 0 17,-17-17 14,-17-1-30,17 0-16,0-17 16,0 17-16,-18-34 15,18 16 1,0 1-16,0 0 0,0-18 16,-18 0-16,1-35 15,17 52-15,0-52 16,0 53-16,0-53 15,0 35-15,0-35 16,0 52-16,0-34 16,0 35-16,0 17 15,0 0-15,0 1 0,0-1 16,0 0 0,17 18-1,-17-17-15,-17 17 31,-1 0-15,0 0 0</inkml:trace>
  <inkml:trace contextRef="#ctx0" brushRef="#br0" timeOffset="105429.1378">28981 10566 0,'0'0'15,"-36"0"-15,19 0 16,-18 0-16,-36 17 15</inkml:trace>
  <inkml:trace contextRef="#ctx0" brushRef="#br0" timeOffset="114032.447">28698 6509 0,'18'0'125,"0"0"-109,-18 17 0,17-17-16,-17 18 31,0 0-16,0-1 1,18 1 0,-18 0-1,0-1-15,18 1 0,-18 0 16,0-1-16,17 36 16,-17-18-16,0 18 15,0-17-15,18-1 16,-18 0-16,0 0 0,0 1 15,0-1-15,0 0 0,18 36 16,-18-36-16,0 0 16,0 1-16,17-1 0,-17 35 15,0-34-15,0 17 16,0-18-16,0-17 16,0-1-16,18 18 0,-18 1 15,0-19-15,0 1 16,0 0-1,0-1-15,0 19 16,0-19-16,0 1 16,0-1-16,0 1 31,18-18-31,-18 18 16,0-1 30,17-17-14,1 0-1,-18 18-15,17-18-16,1 0 15,0 0 1,-1 0-16,1 0 15,0 18-15,-1-18 16,1 0-16,0 0 0,-1 0 0,1 0 16,-1 0-16,36 0 15,-35 0-15,17 0 16,-17 0-16,0 0 16,17 0-16,-18 0 15,1 0-15,0 0 0,35 0 16,-36 0-16,54 0 15,-53 0-15,34-18 16,-16 18-16,17 0 16,-36 0-16,36 0 15,-35 0-15,17 0 16,18-18-16,-18 18 16,18-17-1,-18 17-15,-17 0 0,53-18 16,-54 18-16,19-18 15,-19 18-15,19 0 0,16 0 16,-16-17-16,-19 17 16,1 0-16,35 0 15,-18 0 1,-17 0-16,35 0 16,-36 0-16,1 0 15,0 0-15,-1 0 0,1 0 0,0 0 16,34 0-1,-34 0-15,35 0 16,-35 0-16,17 0 16,-17 0-16,-1 17 0,1-17 15,0 0-15,-1 0 16,1 0-16,-18-17 109,0-1-93,0 1 0,-18-1-1,18-17-15,0 17 0,0 0 16,0-17-16,0 0 0,0-36 15,0 18-15,0-17 16,18 35-16,-18-18 16,0 17-16,0-34 15,0 17-15,0 18 0,17-1 16,-17-17-16,18-35 16,-18 53-16,0 0 0,0-1 15,0-17 1,0 18-16,18-18 15,-18 18-15,0 17 0,0-35 16,0 36 0,0-1-16,-18-17 15,18 17-15,0 1 16,0 34 109,-18-17-109,18 18 15,-17-18-16,-1 17 1,1 1 0,-1-18-16,-17 0 15,17 18-15,-53-1 16,18-17-16,-52 18 16,34-18-16,-17 18 0,0-18 15,-18 0-15,-123 17 16,105-17-16,-140 18 15,122-18-15,37 18 16,-1-18-16,0 0 0,18 0 16,17 0-16,1 0 0,-36-18 15,53 18-15,35-18 16,1 18-16,-1 0 16,36-17-16,-1 17 15,18 0-15,1 0 16</inkml:trace>
  <inkml:trace contextRef="#ctx0" brushRef="#br0" timeOffset="123235.9089">31821 7373 0,'0'-18'94,"-18"18"-94,0 0 16,1-17-16,-19 17 15,19-18-15,-36 18 16,18-17-16,-1 17 15,-52-18-15,35 18 16,-53 0-16,53 0 16,-70 0-1,52 0-15,-52 0 16,52 18-16,1-18 0,-89 17 16,88-17-16,-87 0 15,87 18-15,1-18 16,-54 0-16,71 0 15,-53 0 1,71 0-16,0 0 0,-36 0 16,36 0-16,0 17 15,-1-17-15,19 0 16,17 18 140,0 0-125,-18-1-15,18 1-16,0 0 16,0-1-1,0 19-15,0-19 16,0 1-16,18 17 16,-18 0-16,0 1 15,0-1 1,0 18-16,0-18 15,0 18-15,0-18 16,0 36-16,17-53 16,-17 17-16,0 35 15,0-34-15,18 17 16,-18-18-16,0-18 16,18 54-16,-18-53 15,0 17-15,0-17 16,17-1-16,-17 18 0,0-17 15,0 17-15,0-17 0,0 35 16,0-35-16,0 17 16,0 18-16,18-18 15,-18-17-15,0 17 0,0-17 16,0 17-16,0 18 16,0-36-16,0 19 15,0-1-15,0-17 0,0 17 16,0 0-16,0 0 0,0 1 15,0 17-15,0-18 16,0 36-16,0-36 16,0 35-16,0-34 15,0-1-15,0 35 16,0-34-16,-18 52 16,18-53-16,0 36 15,0-36-15,0 36 16,0-36-1,0 0-15,0 0 0,18 18 16,-18-17-16,18 17 16,-18-18-16,17 35 15,-17-52-15,0 17 16,0 1-16,0-19 0,0 54 16,0-36-16,0 0 15,0 36 1,0-36-16,0 18 15,0-18-15,18 1 0,-18 34 16,0-52-16,0 52 16,0-34-16,18 34 15,-18-35 1,17 36-16,-17-18 16,18 18-16,-18-54 15,0 18-15,17 1 16,-17-1-16,0 0 0,18 36 15,-18-54-15,18 36 16,-18-17-16,0-1 16,0-17-16,17 52 15,-17-52-15,0 52 16,0-34-16,0-19 0,0 19 16,0-1-16,0-18 0,0 36 15,-17-35 1,17 35-16,0-35 15,0-1-15,0 18 16,0-17-16,0 0 16,0-1-1,0 1-15,0 0 16,17-18-16,-17 17 16,0 1-1,0 0 1,0-1-1,0 1 1,0-1 15,0 1-15,18-18 0,-18 18-1,18-18-15,-1 0 16,1 17-1,0-17 1,-1 0 0,1 0-16,0 0 0,-1 0 15,1 0-15,17 18 16,-17-18-16,35 0 16,-36 0-16,36 0 15,-35 18-15,17-18 16,0 0-16,1 0 0,34 0 15,-35 17-15,36-17 16,-53 0-16,35 18 16,-18-18-16,18 18 15,-18-18-15,53 0 16,-52 0-16,34 0 16,-35 0-1,36 0-15,-1 0 16,-52 0-16,17 17 15,36-17-15,-36 18 16,18-18-16,-18 0 16,18 0-1,-17 0-15,-19 0 0,19 0 16,-19 0-16,18 0 16,-17 0-16,0 0 15,17 0-15,-17 0 16,-1 0-16,19 0 15,-19 0-15,1 0 0,17 0 16,-17 0-16,17 0 16,-17-18-16,-1 18 15,1 0 1,0 0 0,-18-17 62,17-19-63,-17 19-15,18-19 16,-18 19-16,0-1 16,0 0-16,0-17 15,0 0 1,0 17-16,0 1 15,0-1-15,0-17 16,0-1-16,0 19 0,0-1 16,0-35-16,0 0 15,0 36-15,0-19 16,18-34 0,-18 35-16,0-18 0,0 17 15,0 1-15,0-18 0,0 18 16,-18-53-16,18 52 15,0-52-15,0 35 16,0-35 0,-18 35-16,18-53 15,0 1-15,0 52 16,0-18-16,0 18 16,0 0-16,-17 0 0,17-52 15,0 52-15,0 17 16,0-17-16,0 0 0,0-35 15,-18 35-15,18-17 16,0-54-16,-18-34 16,18 87-16,-17 0 15,17-52 1,0 88-16,0-1 0,-18-52 16,18 53-16,0 0 15,0-1-15,0-16 0,0 16 16,0-70-16,18 53 15,-18-70-15,0 52 16,0 19-16,0-1 0,0 0 16,-18 17-16,18 1 15,0 0-15,0-18 16,0 18-16,-18-18 16,18 17-16,0-34 15,0 35-15,0-18 16,0 17-16,0-69 15,0 52-15,0-35 16,0 52-16,0-17 0,0 36 16,0-54-1,36-17-15,-1 35 16,-17-18 0,-1 1-1,1 52-15,-18-17 0,0 17 16,0-35-16,0 36 15,-18-18 1,1 35-16,17 17 31,0 36-15</inkml:trace>
  <inkml:trace contextRef="#ctx0" brushRef="#br0" timeOffset="129130.9267">23671 7108 0,'-17'0'0,"-1"0"16,0 0-16,1 0 15,-1-17 17,1 17 30,17 17-31,17-17-31,1 0 16,-1 18 0,1-18-16,0 0 0,-1 0 15,1 0-15,53 18 16,-36-36-16,53 18 15,-53 0-15,71-18 16,-71 18-16,18 0 0,53-17 16,-53 17-16,0 0 15,35 0 1,-52 0-16,69 0 16,-52 0-16,0 0 0,0 0 15,53 0-15,-53 0 16,0 0-16,0 0 0,0-18 15,17 18 1,-35 0-16,1 0 0,-1 0 16,36 18-16,-36-18 15,35 0-15,-34-18 16,34 18-16,-35 0 16,36 0-1,-18 0-15,-18 0 0,1 0 16,-1 0-16,35 0 15,-34 0-15,34 0 16,-52 0-16,52 0 16,-34 0-16,-19 0 0,54 0 15,-54 0 1,19 0-16,-19 0 0,1 0 16,17-17-16,1 17 15,-19 0-15,1 0 0,0 0 16,34 0-1,-34-18-15,17 18 0,-17 0 16,0 0-16,17 0 16,-17 0-16,-1 0 15,1 0-15,-1 0 16,1 0 0,0 0-1,-1 0-15,1 18 16,0-18 15,-18 17 16,0 1-31,0-1-1,0 1 1,0 0-16,-18-1 15,18 19 1,0-19-16,0 1 0,-18 0 16,18 17-16,0-17 0,0 17 15,0 35-15,0-34 16,-17 52-16,17-35 16,0-18-16,0 18 15,0-18-15,0 18 0,17-18 16,-17 1-16,0 52 15,0-53-15,0 53 16,18-35-16,-18-17 16,0-1-16,0 0 0,0 0 15,0 1-15,0 17 16,18-18-16,-18 0 0,0 0 0,0 1 16,17 34-16,-17-34 15,0-1-15,0 18 16,0-18-16,0 18 15,0-35-15,0-1 16,0 36-16,0-35 16,0-1-16,0 1 15,0 0-15,0-1 63,18-17-63,-18-17 78,-18 17-62,1 0-1,-1 0 1,-17-18-16,17 18 15,0 0-15,-34 0 16,34-18-16,0 18 16,-35 0-16,18 0 15,-35 0-15,34 0 16,-34 0 0,34-17-16,-34 17 15,35 0-15,-1-18 16,-17 18-16,18 0 0,-71 0 15,71 0-15,-53 0 16,53 0-16,-36 0 16,36 0-16,-1 0 15,-17 0-15,-35 0 16,53 0-16,-18 0 0,0 18 16,0-18-16,-53 0 15,71 17-15,-18-17 0,0 0 16,-35 0-1,35 0-15,0 0 16,0 0-16,-52 0 0,69-17 16,-17 17-16,-52 0 15,69 0-15,-17 0 16,18 0-16,-18 0 0,0 0 16,18 0-16,-71 0 15,71 0-15,-18 0 0,-18 17 16,36-17-16,0 18 15,-18-18-15,35 18 16,1-18-16,-1 0 16,0 0-16,1 0 15,-1 17-15,0-17 0,1 0 0,-1 18 16,-52 0-16,52-18 16,-35 17-1,35 1-15,1-18 0,-19 0 16,19 0-16,-1 0 15,18-18 64,0 1-64,0-19 1,0 19-16,0-19 15,0 19-15,0-54 16,18 54-16,-18-72 16,0 54-16,0-18 15,17-53-15,-17 53 16,0 0-16,0 1 0,0-19 16,-17 18-16,17-53 15,0 53-15,0 0 16,0 1-16,0-19 15,0-17-15,0 35 16,0 0-16,-18-53 16,1 18-1,17 35-15,0 0 0,0 18 16,0 0 0,0 17-16,0-17 15,17 17-15,-17-17 16,0 17-16,18-17 0,-18 17 15,0 0-15,0 1 0,0-18 16,0 17-16,-18 18 16,18-18-16,18 18 62,17 18-46,-17-18-1,52 18-15,-34-18 16,16 17-16,1 1 16,18-18-16,-18 0 0,0 17 0,0-17 15,0 0-15,-18 0 0,35-17 16,-52-1 0</inkml:trace>
  <inkml:trace contextRef="#ctx0" brushRef="#br0" timeOffset="138380.2846">25665 12735 0,'-106'-17'15,"53"17"-15,0 17 0,-35 1 16,52 0-16,1 17 16,18-18-16,-1 54 15,18-36-15,53 36 16,0-36-16,53 36 16,-54-36-16,37 18 15,-54-35-15,0 17 16,-35-18-1,0 1-15,-17 0 0,-1-1 16,-17-17-16,-54 36 16,54-36-16,-53 17 15,70 1-15,1-18 0,-1 18 16,36-18-16</inkml:trace>
  <inkml:trace contextRef="#ctx0" brushRef="#br0" timeOffset="139033.0965">25823 13353 0,'0'0'15,"18"17"-15,-18 1 0,35 0 16,-17-18 0,35-36-16,-18 19 15,-17-19-15,17 1 0,-35-18 16,18 18-16,-18 0 0,-18-18 15,0 17 1,-35 19-16,36 17 16,-1 0-16,-17 17 15,35 19-15,-18-19 0,1 19 0,17 17 16,17-18-16,36 18 16,-18-18-16,54-17 15,-36-1-15,-18-17 16,18 0-16,-18 0 0,0 0 15,-17-17-15,0-1 16,-18-17 0,-18 35-16,18-18 0,-18 18 15,1 0-15,-1 18 16,0-1-16,1 36 16,17-35-16,17 35 15,1-53-15,17 17 0,18-34 16,-17 17-1,-1-18-15,0-17 0,0-18 16,-17 35-16,-18-35 16,0 36-16,-18-1 15,1 1-15,-1 17 16,0 52 0,1 1-16,17 0 0,17 18 15,1-18-15,0 17 0,-1-17 16,36 53-16,-35-53 15,0-18-15,-1 1 0,-17-19 16,0 18-16,-17-35 16,-1 18-16,0 0 0,-17-18 15,0 0-15,-1 0 16,-16-18-16,16 18 0,-34-35 16,52 17-16,-17-35 15,35 18-15</inkml:trace>
  <inkml:trace contextRef="#ctx0" brushRef="#br0" timeOffset="139715.6782">26723 13300 0,'18'70'15,"-36"-140"-15,36 176 0,-18-71 0,17 18 16,1-36-16,-18 1 15,0-36 1,0-17 0,0 17-16,0-17 0,0-53 15,0 70-15,17-35 16,1 53 0,17 18-1,-17 17-15,0-17 0,17 17 16,-17-17-16,-1 17 15,-34-52 17,17-1-17,17 0-15,1 18 16,0 18 0,17 0-16,0-18 15,0 35-15,1-35 16,17 0-16,-36-18 15,18 1-15,-17-1 16,-18-17 0,0 17-16,-18-17 15,1 35-15,-18 0 16,17 0-16,18 17 16,-18 36-16,18-35 0,18 17 15,0-17-15,34-1 16,-16-17-1,-1 0-15,18-17 16,-35-1-16,-18 1 0,17-19 16,-17 19-16,0-1 15,0 0-15,0 1 0,0-1 16,18 18-16,-1 35 16,1-17-1,17 17-15,-17-17 16,35 35-16,-35-36 15,17 1-15,-17 0 16,-18-1 0,0 1-16</inkml:trace>
  <inkml:trace contextRef="#ctx0" brushRef="#br0" timeOffset="139958.6976">27587 12788 0,'0'35'16,"53"107"-1,-18-37 1,-17-34-16,17 52 15,-17-70-15,0-17 0,-1 52 16,1-71-16,-18 1 0</inkml:trace>
  <inkml:trace contextRef="#ctx0" brushRef="#br0" timeOffset="140504.2096">27640 13247 0,'0'0'15,"35"0"-15,1 0 0,-1 0 16,0 0-16,1 0 0,16 0 0,-16 0 16,34-18-16,-34 18 15,-19 0-15,-34 0 32,-36 35-32,35-17 15,0 17-15,1-17 0,-1 17 16,18-17-16,0 17 0,18-17 15,-1-1-15,1 1 0,17-18 16,18 0 0,-18-18-16,18-17 15,-53 18-15,18-36 16,-18 35-16,0 0 16,-18 18-16,1-17 15,-1 17 1,18 17-16,0 1 15,18-18-15,-18 18 16,17-1-16,1-17 0,0 0 0,17 18 16,-17-36-1,-18 1 1,0-1-16,-18 0 16,18 1-16,0-1 15,18-17 1,-1 35-16,36-35 15,-35 35-15,52-18 16,-52 0-16,17 18 16,1-17-16,-1 17 0,-18-18 15,1 18-15,0-18 16,-18 1 0</inkml:trace>
  <inkml:trace contextRef="#ctx0" brushRef="#br0" timeOffset="140667.0112">28416 12894 0,'0'0'0,"18"18"0,0 17 16,-18 0-16,17 53 15,-17-35-15,0 53 16,0-71 0,0 18-16,-17-17 0,17 17 15,0-36-15</inkml:trace>
  <inkml:trace contextRef="#ctx0" brushRef="#br0" timeOffset="140893.27">28698 13053 0,'18'0'16,"-36"0"-16,54 0 0,-19 17 16,-17 1-16</inkml:trace>
  <inkml:trace contextRef="#ctx0" brushRef="#br0" timeOffset="141566.7055">28734 13300 0,'-18'35'16,"18"-17"-16,0 35 15,18-36-15,-1 1 16,1-18-16,17-18 15,-17 18-15,0-53 16,-18 36-16,17-1 16,-17-17-1,0 17-15,-17 18 0,17-18 16,0 36 0,0 17-1,17-35-15,-17 18 0,18 17 16,0-17-1,-1-18-15,-17 18 0,18-18 16,-1 0-16,1 0 16,0 0-1,-18-18 1,17 18 0,-17-18-16,18 18 15,-18 18 1,0 0-1,0-1-15,18-17 16,-18 18-16,17-18 16,1 0-16,0 0 15,17 0-15,0-18 16,-17 1-16,-1-19 0,36-34 16,-53-1-1,0-17 1,-17-18-1,-1 53-15,18 0 0,-18 18 16,1 17-16,-1 1 16,18 34-16,-18 36 15,18 0-15,18 18 16,0 35-16,-1-36 16,1-17-16,0 0 15,-1-18-15,36 36 16,-18-54-16,1 1 0,-19 0 15,36-18-15,-17 0 16</inkml:trace>
  <inkml:trace contextRef="#ctx0" brushRef="#br0" timeOffset="142278.1833">30568 13212 0,'0'0'15,"-53"0"-15,18 17 0,0 18 0,17 1 16,-17 17-1,35-18-15,17 18 16,1-36-16,17 1 0,36-18 16,-36-18-16,53-17 15,-70 18-15,17-19 16,-17-17 0,0 18-16,-18 17 0,0-17 15,-18 18-15,0 17 16,1 17-1,17 18 1,17-17-16,1 0 0,0-1 16,-1-17-1,1 0-15,0-17 16,-1-1-16,18-17 0,-35 0 16,0-18-16,0 17 0,0-87 15,-17 52 1,-1-17-16,1-53 15,-1 88-15,0 35 16,18 36 0,0 35-16,18 0 0,17 106 15,-17-89-15,35 107 16,-18-107-16,18 71 16,-18-105-16,-17 16 15,17-34-15</inkml:trace>
  <inkml:trace contextRef="#ctx0" brushRef="#br0" timeOffset="142661.0909">31150 13194 0,'-17'53'15,"34"-106"-15,-52 123 0,35-34 16,0-1-16,18-17 15,35 17-15,-18-35 16,-18 0-16,19-18 0,17-17 16,-36 0-1,-17 17-15,0 0 16,-17 1-16,17-1 0,-18 18 16,18 18-16,0 17 0,-18 0 15,18 54-15,18-19 16,-18-17-16,18 0 15,-1 0-15,1 0 0,0 17 16,-18-34-16,-18-1 16,0-35-16,1 0 15,-54 0-15,36-18 16,0 1-16,-1-19 0,1 1 16,0 0-16,17 0 15,-17-1-15,35 1 0,0 0 16</inkml:trace>
  <inkml:trace contextRef="#ctx0" brushRef="#br0" timeOffset="142929.8185">31397 13335 0,'0'0'15,"-17"53"-15,-1-35 0,0 34 16,36-16-16,17-1 15,-17-35-15,17 0 16,0 0-16,18-18 16,-17 1-16,-19-1 15,-17 0-15,0-17 0,0 0 0,-17 17 16,-19-35-16,1 36 16,17-1-16,1 0 15,17 1-15,-18 17 16,18 17-16,35 1 15</inkml:trace>
  <inkml:trace contextRef="#ctx0" brushRef="#br0" timeOffset="143173.1479">31662 13423 0,'0'0'15,"0"-17"-15,-18-1 0,36-17 16,-18 17-16,17-17 0,1 17 15,17 0-15,1 1 16,-19-1-16,1 18 16,0 18-16,-18-1 15,0 19 1,0-19-16,0 1 16,0 0-16,0-1 15,0 1 1,17 0-16</inkml:trace>
  <inkml:trace contextRef="#ctx0" brushRef="#br0" timeOffset="143335.1954">31821 13229 0,'0'0'0,"17"0"15,18 0 1,-17 0-16,0-17 0,-1 17 16</inkml:trace>
  <inkml:trace contextRef="#ctx0" brushRef="#br0" timeOffset="143502.1392">31997 13212 0,'35'0'15,"-17"0"-15,35 0 16,-18 0-16,36 0 16,-54 0-16,19-18 15,-19 0-15,-34 1 16,17-1 0</inkml:trace>
  <inkml:trace contextRef="#ctx0" brushRef="#br0" timeOffset="143674.3228">32173 13000 0,'18'123'0,"-36"-246"0,36 299 16,-18-52-16,18-71 16,-18-18-16,0 18 15,0-18-15,0 0 0,0-17 16,0 0-16</inkml:trace>
  <inkml:trace contextRef="#ctx0" brushRef="#br0" timeOffset="143880.1116">32403 12947 0,'17'123'16,"-34"-246"-16,34 299 0,1-105 0,-18 35 16,0-36-16,-18-34 15,18 16-15,0-16 0,-17-1 16,-1 0-16</inkml:trace>
  <inkml:trace contextRef="#ctx0" brushRef="#br0" timeOffset="144202.719">32561 13370 0,'0'36'0,"0"-72"0,0 89 16,0-18-16,18 1 15,-18-19-15,18-17 31,-1-35-31,-17 17 16,36-17-16,-19 18 16,1 17-1,0 0 1,-18 17-16,17-17 0,-17 35 16,18-17-16,-1 17 15,1-17-15,17 0 0,18-1 16,-35-17-16,17 18 15,-17-18-15,17 0 0,-17-18 16</inkml:trace>
  <inkml:trace contextRef="#ctx0" brushRef="#br0" timeOffset="144996.7466">24500 15311 0,'0'0'0,"0"17"0,18-34 32,-18-19-32,35-52 15,-17 35-15,0 0 0,-1 18 16,36-53-1,-18 53-15,-17 35 0,35-18 16,0 106 0,-18 18-1,0-18 1,18-17-16,-35-36 16,53-17-16,-54-1 15,36-34-15,-35-1 16,35-53-16,-36 36 15,1-53-15,-18 53 16,0-36 0,0 53-16,0 1 15,-18 17-15,36 17 16</inkml:trace>
  <inkml:trace contextRef="#ctx0" brushRef="#br0" timeOffset="145292.6283">25576 14728 0,'0'0'0,"0"-17"15,18-1-15,17 18 16,18 18-1,-35 17-15,0-17 0,-1 70 16,-17-35-16,0-18 16,-17 53-1,17-52-15,0 17 16,0-18-16,17-18 0,1 19 16,35-1-16,-18-35 15,0 18-15,1-18 16,-1 0-16</inkml:trace>
  <inkml:trace contextRef="#ctx0" brushRef="#br0" timeOffset="145598.4353">26300 14905 0,'-36'18'0,"72"-36"0,-89 53 15,53 18 1,0-18-16,17 1 0,19-1 16,34 0-16,36-17 15,-53-18-15,0-18 16,17-17-16,-17-18 16,-35 18-16,-18 17 15,-18-52 1,-17 52-16,-18-35 15,0 53-15,0-18 16,18 36-16,17 0 16,1-18-16,17 17 0</inkml:trace>
  <inkml:trace contextRef="#ctx0" brushRef="#br0" timeOffset="145881.9031">26864 14940 0,'0'53'16,"0"-106"-16,0 141 16,0-70-16,35 53 15,-17-54-15,53 18 16,-36-17-16,0-18 0,18 0 16,35-35-16,-53 17 15,18-35 1,-35 18-16,-18 0 0,-18-18 15,1 18-15,-19 17 16,-52-17-16,35 17 16,-17 18-16,17 0 15,0 18 1,53-1-16,0 1 16</inkml:trace>
  <inkml:trace contextRef="#ctx0" brushRef="#br0" timeOffset="146181.3743">27623 14852 0,'-18'0'16,"0"18"-16,1 35 15,17-18-15,0 35 16,17-34-16,1-1 15,17-17-15,-17 17 0,35-18 16,17 1-16,-34-18 16,34-18-1,-35 1-15,-17-1 16,-18 1-16,0-19 0,0 1 16,-18 0-16,-17-18 0,-53-18 15,35 36-15,-70 17 16,52 1-16,-88 34 15</inkml:trace>
  <inkml:trace contextRef="#ctx0" brushRef="#br0" timeOffset="146667.2728">26247 15275 0,'0'0'0,"-18"18"16,0 0-16,18 17 0,0-18 15,-17 36-15,-1-35 16</inkml:trace>
  <inkml:trace contextRef="#ctx0" brushRef="#br0" timeOffset="153094.6583">25700 15752 0,'35'-18'16,"0"18"-16,1-18 0,87 18 15,-52-17 1,140 34-16,-87-17 16,176 18-16,-142-18 15,195 0-15,-159-18 16,177 1-16,-213-1 15,107 18 1,-177 0-16,-17 0 0,-18 0 16,-36 18-16,1-18 0</inkml:trace>
  <inkml:trace contextRef="#ctx0" brushRef="#br0" timeOffset="172503.1673">1834 9737 0,'0'0'0,"0"17"15,18 19 1,0-1-16,-18 18 16,17-18-16,-17 18 0,18 53 15,-18-53-15,0 88 16,-18-53-16,18 0 16,-17-17-16,-1 17 15,0 71-15,18-89 16,0 54-16,0-71 15,0 0-15,0 35 16,18-53-16,-18-17 16,18 17-16,-1-17 0,1 17 0,35 0 15,-35-35 1,-1 18-16,18-1 0,1-17 16,34 0-16,-34 0 15,17 0-15,-18 0 0,71 0 16,-53 18-1,17-18-15,1 18 0,-1-1 16,18 1-16,106 0 16,-70-18-16,-18 0 15,17 17-15,-17-17 0,0 0 0,70 0 16,-88 0 0,54 0-16,-72 0 15,18 18-15,-52-18 16,17 0-16,-36 0 15,-17-18 32,0-17-31,0-18-16,18 0 0,-18 0 16,0-35-16,0-106 15,0 71-15,0-160 16,0 142-16,0-123 15,0 158-15,0-53 16,0 89-16,17-54 16,-17 71-16,0-35 15,18 53-15,-18-54 16,18 54 0,-1-18-16,-17 36 15,0-1-15,-17 18 63,-19 0-63,-16 0 15,-72 18-15,53-18 16,-123 0-16,71 0 16,0 0-16,-36 0 15,0 0-15,0 0 0,-176 0 16,176-18-16,-105 0 15,140 1-15,36-1 16,0 0-16,-36-17 16,89 18-16,18 17 15,34 0 1,1 0 0,-1 17-16,1 1 0,-18-1 15,18-17-15,-18 18 0,0 0 16,0-1-16,0 36 15,0-35-15,-18 35 0,18-18 16,0 71 0,0-53-16,0 17 0,-18 1 15,18 17-15,-17 106 16,-1-88-16,18 0 0</inkml:trace>
  <inkml:trace contextRef="#ctx0" brushRef="#br0" timeOffset="175540.765">6615 6191 0,'-18'0'16,"-17"0"-1,17 0-15,-35 0 16,18 0-16,0-17 16,-71 17-16,35 0 15,1 0-15,-19 17 0,-16 1 16,-89 17-16,-18 0 15,124-17-15,0 0 16,17-1-16,-53 1 16,89 0-16,-35-1 15,52-17-15,18 18 32,18-18-17,-18 18 1,17-1-16,-17 1 15,18 35-15,-18-36 16,0 72-16,0-36 16,0 52-16,18-34 15,-1 70 1,1-70-16,-1 105 16,1-88-16,-18 0 0,18 106 15,-18-88-15,17 106 16,-17-106-16,0 123 15,0-106-15,0 107 16,0-107-16,0 124 16,0-106-1,0 106-15,0-123 16,0-1-16,0-17 0,-17 123 16,17-105-16,-18 105 15,18-123 1,-35 88-16,17-106 15,18 0-15,-17 1 16,-1-1-16,18-18 0,-18 89 16,1-88-16,-1 34 15,18-52-15,-18 18 16,18-53-16,0-1 16,0 1-16,18-18 31,0 0-16,17-18 1,18 1 0,0 17-16,-18-18 0,36 0 15,-18 1-15,105-1 16,19-17-16,-89 35 16,18-18-16,0 18 0,-18-18 15,106 18 1,-106 0-16,106 0 15,-123 0-15,-1 0 0,1 18 16,-36-18-16,0 0 0,0 0 16,-17 0-16,0 18 15,-36-18 1,18-18 0,-18 0-16,18 1 0,-17-1 15,17-17-15,0 0 16,0-1-16,0-17 0,17 1 0,-17-1 15,0-71-15,18 71 16,-18-17-16,0-1 16,0 1-16,0-1 0,0-88 15,0 71-15,0-106 16,0 88-16,0-17 16,-18 17-16,18-18 0,0 19 15,0-19-15,0 18 0,0 0 16,0-105-1,0 105-15,-17-106 16,17 106-16,0-17 16,0 17-16,0 0 0,0-17 0,17-106 15,-17 105-15,0 1 16,18-89 0,-18 18-1,18-71-15,-18 89 16,17 0-1,1 87-15,0-87 16,-1 105-16,1-87 16,-18 105-16,18-18 15,-18 36-15,0-53 16,0 35-16,0 35 16,0 0-16,-18 18 15,0 0 1,1 0-16,-19 0 15,19 0-15,-1 18 16,0-18-16,1 18 0,-1-18 16,-17 17-16,17-17 15,1 0-15,-19 0 16,-34 0-16,17 0 16,0 0-16,0-17 0,-53 17 15,53 17-15,0 1 16</inkml:trace>
  <inkml:trace contextRef="#ctx0" brushRef="#br0" timeOffset="178583.2604">1535 6332 0,'-18'18'15,"18"17"-15,0 1 16,0 52-16,0-18 16,-18 71-16,18-70 15,0 17-15,0 89 16,-17-72-16,-1-16 16,0-1-16,-17 123 15,17-105-15,1 88 16,-1-88-16,18 53 15,0-106-15,0 53 16,0-71-16,18 18 16,-1-36-16,-17 1 31,18-18-15,-36 0 30,18 18-30,18-18-16,-18 17 16,0 1 15,18-18 0,-1 0-15,19 18-1,-1-18-15,36 0 16,-19 0 0,1 0-16,18 0 0,17 0 15,88-18-15,-87 18 16,17-18-16,123-17 16,-106 17-16,124-17 15,-123 18-15,-1-19 0,-17 19 16,88-19-1,-106 19-15,0-19 0,-17 19 16,0-1-16,52 1 16,-88-1-16,36 18 15,-54 0-15,19 0 16,-19 0-16,1 35 16,0-35-16,-1 18 15,1-1 1,-18-34-1,0-1 1,-18 1-16,18-19 16,-17-17-1,17 0-15,-18 1 0,18-1 16,-18-71-16,1 18 16,-1 36-16,18 17 15,0-71 1,0 71-16,18-17 0,-18 17 15,17-18-15,1-34 16,0 52-16,-1-36 16,-17 54-16,18 0 0,-18 0 15,0 17 1,0 0 140,-18 18-140,1 0 140,34 0-109,-34 0 125,-1 0-94,18-17-78,-18 17 16,1 0-1,-1-18-15,0 18 16,1 0-16,-36-18 15,18 18-15,-1-17 0,1 17 16,-53 0-16,35 0 16,-53 0-16,36 0 15,-72 17 1,54-17-16,0 0 0,-18 0 16,0 0-16,18 18 0,-35-18 15,17 18-15,-106 17 16,106-17-16,18-18 15,18 17-15,-1-17 0,-52 18 16,87-18-16,1 18 16,-35-18-16,34 0 15,19 0-15,-19 0 0,19-18 16,-1 18-16,-17 0 16,0-18-16,17 18 0,-17-17 15,-1-1 1,1 18-16,17-18 15,-17 18-15,0 0 16,17 0-16,1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2T23:58:22.3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476 5009 0,'-35'18'16,"17"0"-16,18-1 15,-17 1-15,34 0 16,19-18-16,-1 0 0,71 17 16,-53-17-16,17 0 15,54 0 1,-1 0-16,-70 0 15,-18 0-15,18 0 0,18-17 16,-54-1 0,-34 0-1</inkml:trace>
  <inkml:trace contextRef="#ctx0" brushRef="#br0" timeOffset="283.7346">864 4763 0,'18'17'0,"17"1"15,18-1-15,-18 1 16,54 17 0,-36 1-16,-18-19 0,53 54 15,-53-54-15,1 36 16,-19-35-16,-17 17 15,0-17-15,-17 35 16,-1-36-16,-17 19 0,-1-19 16,-17 19-1,-17-1-15,52-17 16,-17 17-16,0 0 16</inkml:trace>
  <inkml:trace contextRef="#ctx0" brushRef="#br0" timeOffset="8235.1363">15363 6685 0,'-17'18'16,"-1"-18"-1,36 0 48,-18 17-63,35-17 15,0 0-15,54 18 16,-19-18-16,-17 0 16,35 0-16,0 0 0,89 0 15,-71 0 1,105-18-16,-105 18 16,106-17-16,-106 17 15,-18 0-15,0 0 0,53 35 16,-88-17-16,0-1 15,-35 1-15,-1 17 0,1-17 16,-36 17 0</inkml:trace>
  <inkml:trace contextRef="#ctx0" brushRef="#br0" timeOffset="9860.0844">17004 6720 0,'0'-17'31,"18"17"-15,52 17 0,-35-17-1,18 0-15,71 0 16,-54 0-16,36 0 15,-71 0-15,1 0 0,-19 0 16,1 0-16,-18 18 16</inkml:trace>
  <inkml:trace contextRef="#ctx0" brushRef="#br0" timeOffset="13303.4752">18821 6791 0,'0'-18'16,"17"18"-1,1-17 1,0 34-1,-1 1 17,1-18-17,0 0-15,34 0 16,-34 0-16,53-18 16,-36 18-16,53 0 15,-53 0-15,18 0 16,-17 0-16,17 0 0,35 0 15,-35 0 1,35 0-16,-35 0 16,0 18-16,35-18 15,-35 0-15,-18 0 0,71 0 16,-53 0 0,0 0-16,0 0 0,17 0 15,-17 0-15,0 0 0,53 0 16,-53 0-16,53 0 15,-36 0 1,1 0-16,-18 0 0,17 0 16,1 0-16,-1 0 0,71 0 15,-70 0-15,70 0 16,-70 0-16,-1-18 16,71 18-16,-70 0 15,88 0 1,-89 0-16,1 18 0,17-18 15,53 0-15,-70 0 16,70 0-16,-71 0 16,1 0-16,-1 0 15,19 18-15,-19-18 0,18 0 0,0 0 16,1 0-16,-1 0 16,18 0-16,105 0 15,-105 17-15,18-17 16,-18 0-16,17 0 0,89 0 15,-107 18-15,1-18 16,-17 0-16,105 18 16,-106-18-16,88 0 15,-105 0-15,-18 0 0,0 0 16,-36 0-16,-17-18 16,0 0-16,-88 1 15</inkml:trace>
  <inkml:trace contextRef="#ctx0" brushRef="#br0" timeOffset="72189.9751">26106 6332 0,'-18'0'0,"36"18"47,17-18-47,0 18 0,0-18 15,89 35-15,-54-17 16,19 17-16,-1-18 15,35 1-15,124 17 16,-123 1-16,34-19 0,125 36 16,-142-35-16,-35 0 15,-1-1-15,-34 1 0,52 17 16,-70-17-16,-17-1 16,-54-17-1,0-17 1</inkml:trace>
  <inkml:trace contextRef="#ctx0" brushRef="#br0" timeOffset="72678.6827">26829 6033 0,'-36'0'15,"1"0"-15,0 0 16,-53 17-16,35 1 16,-71-1-16,36-17 15,-53 36-15,53-19 16,17 19-16,1-19 15,-1 19-15,18-1 0,-17 35 16,70-34-16,35 52 16,0-53-16,89 53 15,-54-35-15,1-17 16,-1-1-16,54 35 16,-89-34-16,18-1 15,-35 0-15</inkml:trace>
  <inkml:trace contextRef="#ctx0" brushRef="#br0" timeOffset="77400.0339">13847 11712 0,'0'18'16,"17"0"-16,18 17 15,1-18-15,17 1 0,88 0 16,-53-18-16,124-36 15,-107 19-15,1-18 16,-18 17-16,1 0 16,-19 18-16,36-35 15,-71 35-15,-17-18 0</inkml:trace>
  <inkml:trace contextRef="#ctx0" brushRef="#br0" timeOffset="77686.2">14058 11501 0,'-17'0'16,"-1"0"-16,-17 35 15,17 0-15,-17-17 16,-1 17-16,-34 53 15,35-52-15,-18 34 16,17-35-16,19 1 16,-1-1-16,18 0 0,0-17 15,18 17-15,-1-17 16,1 17-16,70 0 0,-52-17 16,16 0-16,-16-1 15,17-17-15,-36 18 0</inkml:trace>
  <inkml:trace contextRef="#ctx0" brushRef="#br0" timeOffset="125728.4169">9225 10001 0,'18'0'47,"-18"18"-31,17-18-1,1 0 17,0 0-17,-1 0-15,1 0 16,17 0-1,-17 0-15,17 0 16,-17 0-16,17 0 16,-17-18-16,-1 18 15,1 0-15,0 0 16,-1 0-16,1 0 0,35 0 16,-36 0-16,19 0 15,-1 0-15,-17 0 16,-1 0-16,19 0 15,-19 0-15,36 18 16,-35-18-16,-1 0 16,19 0-16,-19 0 0,1 0 0,17 18 15,1-18 1,16 0-16,-16 0 16,-19 0-16,19 0 0,34-18 15,-52 18 1,17 0-16,-17 0 0,17 0 15,18-18-15,-35 18 16,17 0-16,-17 0 0,17 0 16,-18 0-16,54 0 15,-53 0-15,17 0 0,18 0 16,-18 0 0,-17 0-16,52 0 15,-52-17-15,17 17 0,36 0 16,-36 0-16,0-18 15,1 18-15,-1-18 0,35 18 16,-34 0-16,17-17 16,-18 17-1,-17 0-15,17 0 0,0 0 16,18 17-16,-35-17 16,52 0-16,-35 0 15,36 0 1,-36 0-16,1-17 0,-1 17 15,18 0-15,17 0 16,-34 0-16,52 0 16,-53 0-16,0-18 0,18 18 15,-17 0-15,-1 0 16,0 0-16,-17 0 0,17 0 16,18 0-16,-18 0 15,1 0-15,-19 0 0,18 0 16,1 0-16,34 0 15,-34 0-15,34 18 16,-35-18-16,36 0 16,-18 0-16,-36-18 0,54 18 15,-36 0 1,18 0 0,-17 0-16,-1 0 0,-18 0 0,19 0 15,34 0 1,-34 0-16,-1 18 0,18-18 0,-18 0 15,53 0 1,-35 0-16,0 0 0,0 0 16,35 0-16,-35-18 15,0 18-15,0 0 16,0 0-16,35 0 16,-53 0-16,1 0 0,-1 0 15,0 0-15,18 0 16,-18 0-16,18 18 15,-35-18-15,17 0 0,0 0 16,1 0-16,-1 0 0,36 17 16,-36-17-1,53 0-15,-35 0 16,-18 0-16,18 0 0,35 0 16,-52 0-1,-1 0-15,18 0 0,-18 0 0,0 0 16,18 0-1,-17 18-15,-1-18 0,-18 0 16,36 0-16,-35 0 16,0 0-16,-1 18 0,19-18 15,-1 0 1,0 0-16,-17 17 0,17-17 16,0 0-16,1 0 0,17 0 15,-18 0-15,18 0 0,0 0 16,17 18-1,-35-18-15,1 0 0,34 0 16,-34-18-16,-1 18 16,-18 0-16,19 0 0,-1 0 15,18-17-15,-18 17 16,36 0-16,-36 0 16,53 0-16,-70 0 15,17 0-15,-17 0 16,17 0-16,-17 0 15,-18-18 1</inkml:trace>
  <inkml:trace contextRef="#ctx0" brushRef="#br0" timeOffset="151014.7294">26617 14817 0,'0'-18'32,"18"18"-17,-1-18 1,1 18-1,0 0-15,17 0 16,0 0-16,71 0 16,-35 0-16,-1 0 15,36 0-15,17 0 0,160-17 16,-107 17-16,212-18 16,-176 0-16,-1 18 15,19 0-15,-1 0 0,0 0 16,195 0-1,-248 0-15,0 0 0,-34 0 16,-37 0-16,-34 18 0,17-18 16,-70 0-16,-36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Object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Region proposals</a:t>
            </a:r>
          </a:p>
          <a:p>
            <a:pPr algn="ctr"/>
            <a:r>
              <a:rPr lang="en-US" sz="6600" dirty="0"/>
              <a:t>(Optional)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9" r="3152"/>
          <a:stretch/>
        </p:blipFill>
        <p:spPr>
          <a:xfrm>
            <a:off x="4386538" y="1383952"/>
            <a:ext cx="3493696" cy="3052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9" r="3152"/>
          <a:stretch/>
        </p:blipFill>
        <p:spPr>
          <a:xfrm>
            <a:off x="326852" y="1383953"/>
            <a:ext cx="3493696" cy="3052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Region proposal: R-CNN</a:t>
            </a:r>
          </a:p>
        </p:txBody>
      </p:sp>
      <p:sp>
        <p:nvSpPr>
          <p:cNvPr id="5" name="Rectangle 4"/>
          <p:cNvSpPr/>
          <p:nvPr/>
        </p:nvSpPr>
        <p:spPr>
          <a:xfrm>
            <a:off x="315182" y="1383957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2891" y="1383956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0600" y="1383955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78309" y="1383954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66020" y="1383954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1004" y="2037753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8713" y="2037752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86422" y="2037751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4131" y="2037750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61842" y="2037750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6826" y="2711667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4535" y="2711666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82244" y="2711665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69953" y="2711664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57664" y="2711664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2648" y="3365460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90357" y="3365459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78066" y="3365458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65775" y="3365457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53486" y="3365457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95000" y="6507997"/>
            <a:ext cx="1115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Girshik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et. al, 2013, Rich feature hierarchies for accurate object detection and semantic segmentation]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0" r="5658"/>
          <a:stretch/>
        </p:blipFill>
        <p:spPr>
          <a:xfrm>
            <a:off x="8433690" y="1382110"/>
            <a:ext cx="3506230" cy="305399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C25B6D-06B9-4962-9152-CEEADADCC1A4}"/>
              </a:ext>
            </a:extLst>
          </p:cNvPr>
          <p:cNvSpPr/>
          <p:nvPr/>
        </p:nvSpPr>
        <p:spPr>
          <a:xfrm>
            <a:off x="4378182" y="3365460"/>
            <a:ext cx="1167062" cy="107064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C2F75C-787D-4EAB-B179-0489B02F67BC}"/>
                  </a:ext>
                </a:extLst>
              </p14:cNvPr>
              <p14:cNvContentPartPr/>
              <p14:nvPr/>
            </p14:nvContentPartPr>
            <p14:xfrm>
              <a:off x="482760" y="812880"/>
              <a:ext cx="11392200" cy="4858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C2F75C-787D-4EAB-B179-0489B02F67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400" y="803520"/>
                <a:ext cx="11410920" cy="48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Faster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390" y="1508443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R-CNN: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2756" y="1508443"/>
            <a:ext cx="8903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Propose regions. Classify proposed regions one at a time. Output label + bounding box.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989875"/>
            <a:ext cx="1115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Girshik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et. al, 2013. Rich feature hierarchies for accurate object detection and semantic segmentation]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625" y="3084779"/>
            <a:ext cx="11854533" cy="3834114"/>
            <a:chOff x="16625" y="3084779"/>
            <a:chExt cx="11854533" cy="3834114"/>
          </a:xfrm>
        </p:grpSpPr>
        <p:sp>
          <p:nvSpPr>
            <p:cNvPr id="24" name="TextBox 23"/>
            <p:cNvSpPr txBox="1"/>
            <p:nvPr/>
          </p:nvSpPr>
          <p:spPr>
            <a:xfrm>
              <a:off x="529389" y="3188702"/>
              <a:ext cx="2355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Schoolbook" charset="0"/>
                  <a:ea typeface="Century Schoolbook" charset="0"/>
                  <a:cs typeface="Century Schoolbook" charset="0"/>
                </a:rPr>
                <a:t>Fast R-CNN</a:t>
              </a:r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: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2756" y="3084779"/>
              <a:ext cx="86484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Propose regions. Use convolution implementation of sliding windows to classify all the proposed regions.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625" y="6272562"/>
              <a:ext cx="3248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Schoolbook" charset="0"/>
                  <a:ea typeface="Century Schoolbook" charset="0"/>
                  <a:cs typeface="Century Schoolbook" charset="0"/>
                </a:rPr>
                <a:t>[</a:t>
              </a:r>
              <a:r>
                <a:rPr lang="en-US" dirty="0" err="1">
                  <a:latin typeface="Century Schoolbook" charset="0"/>
                  <a:ea typeface="Century Schoolbook" charset="0"/>
                  <a:cs typeface="Century Schoolbook" charset="0"/>
                </a:rPr>
                <a:t>Girshik</a:t>
              </a:r>
              <a:r>
                <a:rPr lang="en-US" dirty="0">
                  <a:latin typeface="Century Schoolbook" charset="0"/>
                  <a:ea typeface="Century Schoolbook" charset="0"/>
                  <a:cs typeface="Century Schoolbook" charset="0"/>
                </a:rPr>
                <a:t>, 2015. Fast R-CNN]</a:t>
              </a:r>
            </a:p>
            <a:p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4740503"/>
            <a:ext cx="11630526" cy="2461078"/>
            <a:chOff x="0" y="4740503"/>
            <a:chExt cx="11630526" cy="2461078"/>
          </a:xfrm>
        </p:grpSpPr>
        <p:sp>
          <p:nvSpPr>
            <p:cNvPr id="25" name="TextBox 24"/>
            <p:cNvSpPr txBox="1"/>
            <p:nvPr/>
          </p:nvSpPr>
          <p:spPr>
            <a:xfrm>
              <a:off x="529390" y="4740503"/>
              <a:ext cx="26933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Faster R-CNN: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22756" y="4791744"/>
              <a:ext cx="8407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Use convolutional network to propose regions.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0" y="6555250"/>
              <a:ext cx="10839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Schoolbook" charset="0"/>
                  <a:ea typeface="Century Schoolbook" charset="0"/>
                  <a:cs typeface="Century Schoolbook" charset="0"/>
                </a:rPr>
                <a:t>[Ren et. al, 2016. Faster R-CNN: Towards real-time object detection with region proposal networks]</a:t>
              </a:r>
            </a:p>
            <a:p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1AA680-20EA-4EAA-90B8-E268D08FE463}"/>
                  </a:ext>
                </a:extLst>
              </p14:cNvPr>
              <p14:cNvContentPartPr/>
              <p14:nvPr/>
            </p14:nvContentPartPr>
            <p14:xfrm>
              <a:off x="146160" y="1714680"/>
              <a:ext cx="10795320" cy="3619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1AA680-20EA-4EAA-90B8-E268D08FE4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00" y="1705320"/>
                <a:ext cx="1081404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6003</TotalTime>
  <Words>130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Object Detection</vt:lpstr>
      <vt:lpstr>Region proposal: R-CNN</vt:lpstr>
      <vt:lpstr>Faster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224</cp:revision>
  <dcterms:created xsi:type="dcterms:W3CDTF">2017-07-10T20:19:53Z</dcterms:created>
  <dcterms:modified xsi:type="dcterms:W3CDTF">2017-10-23T00:02:55Z</dcterms:modified>
</cp:coreProperties>
</file>