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74" r:id="rId2"/>
    <p:sldId id="3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4" autoAdjust="0"/>
    <p:restoredTop sz="92990" autoAdjust="0"/>
  </p:normalViewPr>
  <p:slideViewPr>
    <p:cSldViewPr>
      <p:cViewPr varScale="1">
        <p:scale>
          <a:sx n="80" d="100"/>
          <a:sy n="80" d="100"/>
        </p:scale>
        <p:origin x="28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AD1CE-B267-4BBE-B1B2-E6F038C0FBB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94E-629D-4308-AAEB-5D86B04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E47A-80BD-477A-9F83-0D4A1168D45B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439C-E08D-4CC0-BDF5-7EE52AFB8822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3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DA75-9664-4EE2-AEED-D0C09F9656A5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AE3B-2503-43C1-B374-DC451444EA85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F6F1-92DD-4ED9-B15B-288FF3A27810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1055-FF41-4239-B032-D3C1F0E9B2A7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BED5-47FF-4AE3-A7A5-A52A5B979A10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9C96-62A8-4010-ADFE-3B49756FEABC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5ADA-5B9F-49D9-BFBE-E88A8307A7AB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5592-7048-410F-9763-3490BF485AEE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4D04-8F7B-4D98-A335-D54BC3F143CC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29175-3C11-4743-97AF-4EFBCF9D837A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53205"/>
            <a:ext cx="284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1600" y="685800"/>
            <a:ext cx="1188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5"/>
            <a:ext cx="8458200" cy="5638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IDEA 1</a:t>
            </a:r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dirty="0"/>
              <a:t>Process of thinking about analytical problems:  Real-world events to actions in the marketplace</a:t>
            </a:r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IDEA 2</a:t>
            </a:r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dirty="0"/>
              <a:t>Elements support the analytic process:  people, tools, organizational structure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185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5"/>
            <a:ext cx="8458200" cy="5638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Module 1:  </a:t>
            </a:r>
            <a:r>
              <a:rPr lang="en-US" sz="2400" dirty="0"/>
              <a:t>Information-Action Value Chain</a:t>
            </a:r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Module 2</a:t>
            </a:r>
            <a:r>
              <a:rPr lang="en-US" sz="2400" dirty="0"/>
              <a:t>:  Analytical Technologies</a:t>
            </a:r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Module 3</a:t>
            </a:r>
            <a:r>
              <a:rPr lang="en-US" sz="2400" dirty="0"/>
              <a:t>:   Structured Query Language (SQL)</a:t>
            </a:r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r>
              <a:rPr lang="en-US" sz="2400" b="1" dirty="0"/>
              <a:t>Module 4</a:t>
            </a:r>
            <a:r>
              <a:rPr lang="en-US" sz="2400" dirty="0"/>
              <a:t>:  People, Organization &amp; Policies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160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31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25800</TotalTime>
  <Words>62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Introduction</vt:lpstr>
      <vt:lpstr>Introduction</vt:lpstr>
    </vt:vector>
  </TitlesOfParts>
  <Company>Aircell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A.Torgerson</dc:creator>
  <cp:lastModifiedBy>Marisa Edwinson</cp:lastModifiedBy>
  <cp:revision>219</cp:revision>
  <dcterms:created xsi:type="dcterms:W3CDTF">2014-07-12T14:03:30Z</dcterms:created>
  <dcterms:modified xsi:type="dcterms:W3CDTF">2017-02-06T18:15:19Z</dcterms:modified>
</cp:coreProperties>
</file>