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DE7B-A321-4215-8AB4-C2BD091738C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5AE-09EC-4CB4-9DD2-30B127A0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6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DE7B-A321-4215-8AB4-C2BD091738C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5AE-09EC-4CB4-9DD2-30B127A0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0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DE7B-A321-4215-8AB4-C2BD091738C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5AE-09EC-4CB4-9DD2-30B127A0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5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DE7B-A321-4215-8AB4-C2BD091738C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5AE-09EC-4CB4-9DD2-30B127A0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0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DE7B-A321-4215-8AB4-C2BD091738C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5AE-09EC-4CB4-9DD2-30B127A0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DE7B-A321-4215-8AB4-C2BD091738C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5AE-09EC-4CB4-9DD2-30B127A0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4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DE7B-A321-4215-8AB4-C2BD091738C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5AE-09EC-4CB4-9DD2-30B127A0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9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DE7B-A321-4215-8AB4-C2BD091738C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5AE-09EC-4CB4-9DD2-30B127A0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5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DE7B-A321-4215-8AB4-C2BD091738C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5AE-09EC-4CB4-9DD2-30B127A0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0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DE7B-A321-4215-8AB4-C2BD091738C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5AE-09EC-4CB4-9DD2-30B127A0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9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DE7B-A321-4215-8AB4-C2BD091738C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5AE-09EC-4CB4-9DD2-30B127A0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9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7DE7B-A321-4215-8AB4-C2BD091738C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8F5AE-09EC-4CB4-9DD2-30B127A0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/>
            <a:r>
              <a:rPr lang="en-US" dirty="0" smtClean="0"/>
              <a:t>Demographics</a:t>
            </a:r>
          </a:p>
          <a:p>
            <a:pPr marL="339725" indent="-339725"/>
            <a:r>
              <a:rPr lang="en-US" dirty="0" smtClean="0"/>
              <a:t>Psychographics</a:t>
            </a:r>
          </a:p>
          <a:p>
            <a:pPr marL="339725" indent="-339725"/>
            <a:r>
              <a:rPr lang="en-US" dirty="0" err="1" smtClean="0"/>
              <a:t>Technographics</a:t>
            </a:r>
            <a:endParaRPr lang="en-US" dirty="0" smtClean="0"/>
          </a:p>
          <a:p>
            <a:pPr marL="339725" indent="-339725"/>
            <a:r>
              <a:rPr lang="en-US" dirty="0" smtClean="0"/>
              <a:t>Events</a:t>
            </a:r>
          </a:p>
          <a:p>
            <a:pPr marL="339725" indent="-339725"/>
            <a:r>
              <a:rPr lang="en-US" dirty="0" smtClean="0"/>
              <a:t>Identifiers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8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/>
            <a:r>
              <a:rPr lang="en-US" dirty="0" smtClean="0"/>
              <a:t>Physical Location</a:t>
            </a:r>
          </a:p>
          <a:p>
            <a:pPr marL="339725" indent="-339725"/>
            <a:r>
              <a:rPr lang="en-US" dirty="0" smtClean="0"/>
              <a:t>Online Location</a:t>
            </a:r>
          </a:p>
          <a:p>
            <a:pPr marL="339725" indent="-339725"/>
            <a:r>
              <a:rPr lang="en-US" dirty="0" smtClean="0"/>
              <a:t>Transactions</a:t>
            </a:r>
          </a:p>
          <a:p>
            <a:pPr marL="339725" indent="-339725"/>
            <a:r>
              <a:rPr lang="en-US" dirty="0" smtClean="0"/>
              <a:t>Consumption or Usage</a:t>
            </a:r>
          </a:p>
          <a:p>
            <a:pPr marL="339725" indent="-339725"/>
            <a:r>
              <a:rPr lang="en-US" dirty="0" smtClean="0"/>
              <a:t>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9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Environment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/>
            <a:r>
              <a:rPr lang="en-US" dirty="0" smtClean="0"/>
              <a:t>Physical &amp; Functional Characteristics</a:t>
            </a:r>
          </a:p>
          <a:p>
            <a:pPr marL="339725" indent="-339725"/>
            <a:r>
              <a:rPr lang="en-US" dirty="0" smtClean="0"/>
              <a:t>Location &amp; Movement</a:t>
            </a:r>
          </a:p>
          <a:p>
            <a:pPr marL="339725" indent="-339725"/>
            <a:r>
              <a:rPr lang="en-US" dirty="0" smtClean="0"/>
              <a:t>Actions &amp; Events</a:t>
            </a:r>
          </a:p>
          <a:p>
            <a:pPr marL="339725" indent="-339725"/>
            <a:r>
              <a:rPr lang="en-US" dirty="0"/>
              <a:t>Natural Phenomena</a:t>
            </a:r>
          </a:p>
          <a:p>
            <a:pPr marL="339725" indent="-339725"/>
            <a:r>
              <a:rPr lang="en-US" dirty="0"/>
              <a:t>Non-Natural </a:t>
            </a:r>
            <a:r>
              <a:rPr lang="en-US" dirty="0" smtClean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4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People</vt:lpstr>
      <vt:lpstr>People</vt:lpstr>
      <vt:lpstr>Objects &amp; Environment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A.Torgerson</dc:creator>
  <cp:lastModifiedBy>Marisa Edwinson</cp:lastModifiedBy>
  <cp:revision>10</cp:revision>
  <dcterms:created xsi:type="dcterms:W3CDTF">2016-06-01T13:15:32Z</dcterms:created>
  <dcterms:modified xsi:type="dcterms:W3CDTF">2017-02-06T17:34:31Z</dcterms:modified>
</cp:coreProperties>
</file>