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5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DE7B-A321-4215-8AB4-C2BD091738C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F5AE-09EC-4CB4-9DD2-30B127A0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Core Enterprise Systems</a:t>
            </a:r>
          </a:p>
          <a:p>
            <a:pPr lvl="0"/>
            <a:r>
              <a:rPr lang="en-US" dirty="0"/>
              <a:t>Customer &amp; People Systems</a:t>
            </a:r>
          </a:p>
          <a:p>
            <a:pPr lvl="0"/>
            <a:r>
              <a:rPr lang="en-US" dirty="0"/>
              <a:t>Product &amp; Presence Systems</a:t>
            </a:r>
          </a:p>
          <a:p>
            <a:pPr lvl="0"/>
            <a:r>
              <a:rPr lang="en-US" dirty="0"/>
              <a:t>Technical Operations </a:t>
            </a:r>
            <a:r>
              <a:rPr lang="en-US" dirty="0" smtClean="0"/>
              <a:t>Systems</a:t>
            </a:r>
            <a:endParaRPr lang="en-US" dirty="0"/>
          </a:p>
          <a:p>
            <a:pPr lvl="0"/>
            <a:r>
              <a:rPr lang="en-US" dirty="0"/>
              <a:t>External source systems</a:t>
            </a:r>
          </a:p>
        </p:txBody>
      </p:sp>
    </p:spTree>
    <p:extLst>
      <p:ext uri="{BB962C8B-B14F-4D97-AF65-F5344CB8AC3E}">
        <p14:creationId xmlns:p14="http://schemas.microsoft.com/office/powerpoint/2010/main" val="31231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Enterprise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Billing &amp; Invoicing Systems</a:t>
            </a:r>
          </a:p>
          <a:p>
            <a:pPr marL="339725" indent="-339725"/>
            <a:r>
              <a:rPr lang="en-US" dirty="0" smtClean="0"/>
              <a:t>Enterprise Resource Planning (ERP) Systems</a:t>
            </a:r>
          </a:p>
          <a:p>
            <a:pPr marL="339725" indent="-339725"/>
            <a:r>
              <a:rPr lang="en-US" dirty="0" smtClean="0"/>
              <a:t>Supply Chain Management Systems</a:t>
            </a:r>
          </a:p>
          <a:p>
            <a:pPr marL="339725" indent="-339725"/>
            <a:r>
              <a:rPr lang="en-US" dirty="0" smtClean="0"/>
              <a:t>Accounting Systems</a:t>
            </a:r>
          </a:p>
          <a:p>
            <a:pPr marL="339725" indent="-339725"/>
            <a:r>
              <a:rPr lang="en-US" dirty="0" smtClean="0"/>
              <a:t>Usage Tracking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&amp; People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Customer Relationship Management (CRM) Systems</a:t>
            </a:r>
          </a:p>
          <a:p>
            <a:pPr marL="339725" indent="-339725"/>
            <a:r>
              <a:rPr lang="en-US" dirty="0" smtClean="0"/>
              <a:t>Customer Care Systems</a:t>
            </a:r>
          </a:p>
          <a:p>
            <a:pPr marL="339725" indent="-339725"/>
            <a:r>
              <a:rPr lang="en-US" dirty="0" smtClean="0"/>
              <a:t>Lead Management / Sales Force Automation Systems</a:t>
            </a:r>
          </a:p>
          <a:p>
            <a:pPr marL="339725" indent="-339725"/>
            <a:r>
              <a:rPr lang="en-US" dirty="0" smtClean="0"/>
              <a:t>Campaign Management Systems</a:t>
            </a:r>
          </a:p>
          <a:p>
            <a:pPr marL="339725" indent="-339725"/>
            <a:r>
              <a:rPr lang="en-US" dirty="0" smtClean="0"/>
              <a:t>Human Resource Systems</a:t>
            </a:r>
          </a:p>
          <a:p>
            <a:pPr marL="339725" indent="-339725"/>
            <a:r>
              <a:rPr lang="en-US" dirty="0" smtClean="0"/>
              <a:t>Electronic Health / Medical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7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&amp; Presence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Product Management Systems</a:t>
            </a:r>
          </a:p>
          <a:p>
            <a:pPr marL="339725" indent="-339725"/>
            <a:r>
              <a:rPr lang="en-US" dirty="0" smtClean="0"/>
              <a:t>Content Management Systems</a:t>
            </a:r>
          </a:p>
          <a:p>
            <a:pPr marL="339725" indent="-339725"/>
            <a:r>
              <a:rPr lang="en-US" dirty="0" smtClean="0"/>
              <a:t>Web Management &amp; Analytics Systems</a:t>
            </a:r>
          </a:p>
        </p:txBody>
      </p:sp>
    </p:spTree>
    <p:extLst>
      <p:ext uri="{BB962C8B-B14F-4D97-AF65-F5344CB8AC3E}">
        <p14:creationId xmlns:p14="http://schemas.microsoft.com/office/powerpoint/2010/main" val="55315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Operations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Process Monitoring Systems</a:t>
            </a:r>
          </a:p>
          <a:p>
            <a:pPr marL="339725" indent="-339725"/>
            <a:r>
              <a:rPr lang="en-US" dirty="0" smtClean="0"/>
              <a:t>Alarming &amp; Fault Monitoring Systems</a:t>
            </a:r>
          </a:p>
          <a:p>
            <a:pPr marL="339725" indent="-339725"/>
            <a:r>
              <a:rPr lang="en-US" dirty="0" smtClean="0"/>
              <a:t>Ticketing &amp; Workflow Management Systems</a:t>
            </a:r>
          </a:p>
          <a:p>
            <a:pPr marL="339725" indent="-339725"/>
            <a:r>
              <a:rPr lang="en-US" dirty="0" smtClean="0"/>
              <a:t>Telematics &amp; Machine Data 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4267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Source Systems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/>
            <a:r>
              <a:rPr lang="en-US" dirty="0" smtClean="0"/>
              <a:t>Credit Agencies</a:t>
            </a:r>
          </a:p>
          <a:p>
            <a:pPr marL="339725" indent="-339725"/>
            <a:r>
              <a:rPr lang="en-US" dirty="0" smtClean="0"/>
              <a:t>Demographics &amp; Segmentation Providers</a:t>
            </a:r>
          </a:p>
          <a:p>
            <a:pPr marL="339725" indent="-339725"/>
            <a:r>
              <a:rPr lang="en-US" dirty="0" smtClean="0"/>
              <a:t>Partners &amp; Suppliers</a:t>
            </a:r>
          </a:p>
        </p:txBody>
      </p:sp>
    </p:spTree>
    <p:extLst>
      <p:ext uri="{BB962C8B-B14F-4D97-AF65-F5344CB8AC3E}">
        <p14:creationId xmlns:p14="http://schemas.microsoft.com/office/powerpoint/2010/main" val="36590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Core Enterprise Systems</a:t>
            </a:r>
          </a:p>
          <a:p>
            <a:pPr lvl="0"/>
            <a:r>
              <a:rPr lang="en-US" dirty="0"/>
              <a:t>Customer &amp; People Systems</a:t>
            </a:r>
          </a:p>
          <a:p>
            <a:pPr lvl="0"/>
            <a:r>
              <a:rPr lang="en-US" dirty="0"/>
              <a:t>Product &amp; Presence Systems</a:t>
            </a:r>
          </a:p>
          <a:p>
            <a:pPr lvl="0"/>
            <a:r>
              <a:rPr lang="en-US" dirty="0"/>
              <a:t>Technical Operations </a:t>
            </a:r>
            <a:r>
              <a:rPr lang="en-US" dirty="0" smtClean="0"/>
              <a:t>Systems</a:t>
            </a:r>
            <a:endParaRPr lang="en-US" dirty="0"/>
          </a:p>
          <a:p>
            <a:pPr lvl="0"/>
            <a:r>
              <a:rPr lang="en-US" dirty="0"/>
              <a:t>External source systems</a:t>
            </a:r>
          </a:p>
        </p:txBody>
      </p:sp>
    </p:spTree>
    <p:extLst>
      <p:ext uri="{BB962C8B-B14F-4D97-AF65-F5344CB8AC3E}">
        <p14:creationId xmlns:p14="http://schemas.microsoft.com/office/powerpoint/2010/main" val="15440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Core Enterprise Systems</vt:lpstr>
      <vt:lpstr>Customer &amp; People Systems</vt:lpstr>
      <vt:lpstr>Product &amp; Presence Systems</vt:lpstr>
      <vt:lpstr>Technical Operations Systems</vt:lpstr>
      <vt:lpstr>External Source Systems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13</cp:revision>
  <dcterms:created xsi:type="dcterms:W3CDTF">2016-06-01T13:15:32Z</dcterms:created>
  <dcterms:modified xsi:type="dcterms:W3CDTF">2017-02-06T17:35:18Z</dcterms:modified>
</cp:coreProperties>
</file>