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7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1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3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4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2B8D-EBC6-4372-A1D7-0F23B8A3D43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C9E8-A1E4-436A-BD5F-93E00465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Backwards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/>
            <a:r>
              <a:rPr lang="en-US" dirty="0" smtClean="0"/>
              <a:t>Start with the decision you want to make</a:t>
            </a:r>
          </a:p>
          <a:p>
            <a:pPr marL="344488" indent="-344488"/>
            <a:r>
              <a:rPr lang="en-US" dirty="0" smtClean="0"/>
              <a:t>Consider the information needed to make that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the decision you want to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/>
            <a:r>
              <a:rPr lang="en-US" dirty="0" smtClean="0"/>
              <a:t>Will an analysis influence the decision?</a:t>
            </a:r>
          </a:p>
          <a:p>
            <a:pPr marL="344488" indent="-344488"/>
            <a:r>
              <a:rPr lang="en-US" dirty="0" smtClean="0"/>
              <a:t>Does the choice matter?</a:t>
            </a:r>
          </a:p>
        </p:txBody>
      </p:sp>
    </p:spTree>
    <p:extLst>
      <p:ext uri="{BB962C8B-B14F-4D97-AF65-F5344CB8AC3E}">
        <p14:creationId xmlns:p14="http://schemas.microsoft.com/office/powerpoint/2010/main" val="275135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information needed to make that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/>
            <a:r>
              <a:rPr lang="en-US" dirty="0" smtClean="0"/>
              <a:t>What would the analysis outputs look like?</a:t>
            </a:r>
          </a:p>
          <a:p>
            <a:pPr marL="344488" indent="-344488"/>
            <a:r>
              <a:rPr lang="en-US" dirty="0" smtClean="0"/>
              <a:t>What methods &amp; tools are needed?</a:t>
            </a:r>
          </a:p>
          <a:p>
            <a:pPr marL="344488" indent="-344488"/>
            <a:r>
              <a:rPr lang="en-US" dirty="0" smtClean="0"/>
              <a:t>Where will the data come from?</a:t>
            </a:r>
          </a:p>
          <a:p>
            <a:pPr marL="344488" indent="-344488"/>
            <a:r>
              <a:rPr lang="en-US" dirty="0" smtClean="0"/>
              <a:t>Is there enough time?</a:t>
            </a:r>
          </a:p>
        </p:txBody>
      </p:sp>
    </p:spTree>
    <p:extLst>
      <p:ext uri="{BB962C8B-B14F-4D97-AF65-F5344CB8AC3E}">
        <p14:creationId xmlns:p14="http://schemas.microsoft.com/office/powerpoint/2010/main" val="42685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/>
            <a:r>
              <a:rPr lang="en-US" dirty="0" smtClean="0"/>
              <a:t>Define the decision to be made</a:t>
            </a:r>
          </a:p>
          <a:p>
            <a:pPr marL="344488" indent="-344488"/>
            <a:r>
              <a:rPr lang="en-US" dirty="0" smtClean="0"/>
              <a:t>Determine what outputs would help make that decision</a:t>
            </a:r>
          </a:p>
          <a:p>
            <a:pPr marL="344488" indent="-344488"/>
            <a:r>
              <a:rPr lang="en-US" dirty="0" smtClean="0"/>
              <a:t>Design the analysis that creates those outputs</a:t>
            </a:r>
          </a:p>
          <a:p>
            <a:pPr marL="344488" indent="-344488"/>
            <a:r>
              <a:rPr lang="en-US" dirty="0" smtClean="0"/>
              <a:t>Get the data needed for the analysis</a:t>
            </a:r>
          </a:p>
          <a:p>
            <a:pPr marL="344488" indent="-344488"/>
            <a:r>
              <a:rPr lang="en-US" dirty="0" smtClean="0"/>
              <a:t>Execute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Think Backwards</vt:lpstr>
      <vt:lpstr>Start with the decision you want to make</vt:lpstr>
      <vt:lpstr>Consider the information needed to make that decision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Backwards</dc:title>
  <dc:creator>David A.Torgerson</dc:creator>
  <cp:lastModifiedBy>Marisa Edwinson</cp:lastModifiedBy>
  <cp:revision>4</cp:revision>
  <dcterms:created xsi:type="dcterms:W3CDTF">2016-06-01T13:01:54Z</dcterms:created>
  <dcterms:modified xsi:type="dcterms:W3CDTF">2017-02-06T18:17:16Z</dcterms:modified>
</cp:coreProperties>
</file>