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3" r:id="rId2"/>
    <p:sldId id="422" r:id="rId3"/>
    <p:sldId id="374" r:id="rId4"/>
    <p:sldId id="423" r:id="rId5"/>
    <p:sldId id="376" r:id="rId6"/>
    <p:sldId id="377" r:id="rId7"/>
    <p:sldId id="4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2990" autoAdjust="0"/>
  </p:normalViewPr>
  <p:slideViewPr>
    <p:cSldViewPr>
      <p:cViewPr varScale="1">
        <p:scale>
          <a:sx n="80" d="100"/>
          <a:sy n="80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E2AD-A682-43BC-B015-EBCD6B274A0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D61-8B42-4ECC-93F8-C22767F45F18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3BF2-22D4-45C0-88F1-38FBFAA1AA9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7E7-37F0-4F3A-8CD8-CDD76124F528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B05-547E-4C8D-94BA-EBE3BA59D37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07D2-15D7-49E5-BBB7-130EC5BD5F2B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8F2A-9A20-48D3-B853-F73E44ECD688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531B-238C-4D00-BE52-8B9C1755FE0C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BB6-0185-4DD4-9961-7704DDA31C01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E16-C34F-4C74-9A70-18DDD4BDA37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F05-D4F8-4CBB-B23E-DAE5172CBA1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E208-6603-4FE0-84A8-3719ED3FB89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Were does all this stuff go?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Each </a:t>
            </a:r>
            <a:r>
              <a:rPr lang="en-US" sz="2400" dirty="0"/>
              <a:t>s</a:t>
            </a:r>
            <a:r>
              <a:rPr lang="en-US" sz="2400" dirty="0"/>
              <a:t>ource systems usually has its own storage, but ...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Optimized for functional performance, not data extraction &amp; analysis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Online </a:t>
            </a:r>
            <a:r>
              <a:rPr lang="en-US" sz="1800" dirty="0"/>
              <a:t>Transactional Processing (OLTP)  </a:t>
            </a:r>
            <a:r>
              <a:rPr lang="en-US" sz="1800" dirty="0"/>
              <a:t>vs.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Online </a:t>
            </a:r>
            <a:r>
              <a:rPr lang="en-US" sz="1800" dirty="0"/>
              <a:t>Analytical Processing (OLAP) 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Typically has a lot more stuff than we are interested in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Risky to access directly; ‘back end’ load can impact ‘front end’ stability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Retention times vary; data may not be stored locally for very long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Sometimes we actually do connect directly to source systems, or even intercept data as it ‘streams’ through a connection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However, the solution is usually to gather data into a separate storage location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May be centralized, semi-centralized, or ‘virtualized’</a:t>
            </a:r>
          </a:p>
        </p:txBody>
      </p:sp>
    </p:spTree>
    <p:extLst>
      <p:ext uri="{BB962C8B-B14F-4D97-AF65-F5344CB8AC3E}">
        <p14:creationId xmlns:p14="http://schemas.microsoft.com/office/powerpoint/2010/main" val="10322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Files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Databases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9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 – File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File Systems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Think of your own computer; can essentially put anything we want in there and just note it’s name and location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Handles all sorts of information, including ‘unstructured’ data really well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Primary limitation is in ‘readiness’ for use and the ability to interconnect different elements in a meaningful way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The Hadoop Distributed File System (HDFS) is a ‘Big Data’ manifestation of the idea, using massively parallel processing on relatively inexpensive infrastructure to efficiently store large amounts of varied information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  <a:p>
            <a:pPr lvl="1"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 – Data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b="1" dirty="0"/>
              <a:t>Delimited Text Files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Data stored as text, with breaks between fields &amp; rows defined by  ‘delimiters’ - specific characters or formatting codes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Comma-separated </a:t>
            </a:r>
            <a:r>
              <a:rPr lang="en-US" sz="2000" dirty="0"/>
              <a:t>value (</a:t>
            </a:r>
            <a:r>
              <a:rPr lang="en-US" sz="2000" dirty="0"/>
              <a:t>CSV), Tab-delimited and Pipe-delimited (|) most </a:t>
            </a:r>
            <a:r>
              <a:rPr lang="en-US" sz="2000" dirty="0"/>
              <a:t>common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/>
              <a:t>Extensible Markup Language (XML) 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Flexible structure for encoding documents &amp; data, especially for Web applications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/>
              <a:t>Log </a:t>
            </a:r>
            <a:r>
              <a:rPr lang="en-US" sz="2400" b="1" dirty="0"/>
              <a:t>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Largely </a:t>
            </a:r>
            <a:r>
              <a:rPr lang="en-US" sz="2000" dirty="0"/>
              <a:t>nonstandard output from machine data sources, including the Web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Generally require some sort of parser to interpret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/>
              <a:t>Application-Specific 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Excel 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Specialized files like SAS,SPSS or Tableau files</a:t>
            </a:r>
          </a:p>
        </p:txBody>
      </p:sp>
    </p:spTree>
    <p:extLst>
      <p:ext uri="{BB962C8B-B14F-4D97-AF65-F5344CB8AC3E}">
        <p14:creationId xmlns:p14="http://schemas.microsoft.com/office/powerpoint/2010/main" val="35616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 – Database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Databases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Simply an organized collection of data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Usually refers to the structure/design itself as well as the actual data that resides in the structure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Database Management System (DBMS)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Software used for creating, maintaining and accessing databases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Relational Database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Invented by E. F. </a:t>
            </a:r>
            <a:r>
              <a:rPr lang="en-US" sz="2000" dirty="0" err="1"/>
              <a:t>Codd</a:t>
            </a:r>
            <a:r>
              <a:rPr lang="en-US" sz="2000" dirty="0"/>
              <a:t> at IBM in 1969-70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Far and away the most common type of database system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Stores information in two dimensional tables with defined set of relationships among them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Highly efficient and intuitive way of storing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33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 – Other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There are a variety of emerging database types, most designed to handle ‘big-data’ applications and/or ‘unstructured’ data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Graph Databases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Based on graph theory; tends to work well with highly interconnected data (geographic, network, etc.)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Document Store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As name suggests, generally designed to store documents and key pieces of metadata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Columnar Databases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Improves performance by storing data in ‘columns’ of similar types vs. the ‘rows’ of relational databases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Key-Value Store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Simple database system which stores information in pairs (key &amp; value)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Can be used to achieve very high speed in certain types of operations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75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Storage &amp;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Files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Delimited Text Files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XML Files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Log Files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Application-specific Files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Databases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Relational Databases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Graph Databases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Document Stores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Columnar Databases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Key-Value Stores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1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25636</TotalTime>
  <Words>573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Storage &amp; Databases</vt:lpstr>
      <vt:lpstr>Data Storage &amp; Databases</vt:lpstr>
      <vt:lpstr>Data Storage &amp; Databases – File Systems</vt:lpstr>
      <vt:lpstr>Data Storage &amp; Databases – Data Files</vt:lpstr>
      <vt:lpstr>Data Storage &amp; Databases – Database Systems</vt:lpstr>
      <vt:lpstr>Data Storage &amp; Databases – Other Types</vt:lpstr>
      <vt:lpstr>Data Storage &amp; Databases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216</cp:revision>
  <dcterms:created xsi:type="dcterms:W3CDTF">2014-07-12T14:03:30Z</dcterms:created>
  <dcterms:modified xsi:type="dcterms:W3CDTF">2017-02-06T17:49:06Z</dcterms:modified>
</cp:coreProperties>
</file>