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5" r:id="rId2"/>
    <p:sldId id="4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4" autoAdjust="0"/>
    <p:restoredTop sz="71204" autoAdjust="0"/>
  </p:normalViewPr>
  <p:slideViewPr>
    <p:cSldViewPr>
      <p:cViewPr varScale="1">
        <p:scale>
          <a:sx n="84" d="100"/>
          <a:sy n="84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743-2503-4CBC-AC24-824B2C50C38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2B94-7051-4548-A5A2-43404E368F1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755C-3560-43E2-AEEC-73ADCE5DE78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937-978A-4379-B404-C2A50DA931B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D5-D06C-4DF5-AD8F-DB13B3C1193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B541-F0FF-4259-8613-4D22FC1F364B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0D7B-6740-4836-A198-D40265A5DB57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0326-3992-4D36-80BA-E00A001D43CE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8430-CFEE-4F5F-9D43-963A75DE9472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3EA7-E3AA-40EA-9EFB-8A66D2CEC380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4D9-20F1-4A78-8D65-C0737B908091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7431-D603-4942-AB63-01F29CDE901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Landscape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3200400" cy="5562600"/>
          </a:xfrm>
        </p:spPr>
        <p:txBody>
          <a:bodyPr>
            <a:noAutofit/>
          </a:bodyPr>
          <a:lstStyle/>
          <a:p>
            <a:pPr marL="349250" indent="-349250" defTabSz="1035050">
              <a:lnSpc>
                <a:spcPct val="90000"/>
              </a:lnSpc>
              <a:spcBef>
                <a:spcPts val="3400"/>
              </a:spcBef>
            </a:pPr>
            <a:r>
              <a:rPr lang="en-US" sz="2000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Database Systems                                </a:t>
            </a:r>
          </a:p>
          <a:p>
            <a:pPr marL="349250" indent="-349250" defTabSz="1035050">
              <a:lnSpc>
                <a:spcPct val="90000"/>
              </a:lnSpc>
              <a:spcBef>
                <a:spcPts val="3400"/>
              </a:spcBef>
            </a:pPr>
            <a:r>
              <a:rPr lang="en-US" sz="2000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Standard Reporting</a:t>
            </a:r>
          </a:p>
          <a:p>
            <a:pPr defTabSz="1035050">
              <a:lnSpc>
                <a:spcPct val="90000"/>
              </a:lnSpc>
              <a:spcBef>
                <a:spcPts val="3400"/>
              </a:spcBef>
            </a:pPr>
            <a:r>
              <a:rPr lang="en-US" sz="2000" b="1" dirty="0" err="1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Dashboarding</a:t>
            </a:r>
            <a:r>
              <a:rPr lang="en-US" sz="2000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 defTabSz="1035050">
              <a:lnSpc>
                <a:spcPct val="90000"/>
              </a:lnSpc>
              <a:spcBef>
                <a:spcPts val="3400"/>
              </a:spcBef>
            </a:pPr>
            <a:r>
              <a:rPr lang="en-US" sz="2000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Data Visualization</a:t>
            </a:r>
          </a:p>
          <a:p>
            <a:pPr defTabSz="1035050">
              <a:lnSpc>
                <a:spcPct val="90000"/>
              </a:lnSpc>
              <a:spcBef>
                <a:spcPts val="3400"/>
              </a:spcBef>
            </a:pPr>
            <a:r>
              <a:rPr lang="en-US" sz="2000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Data Exploration</a:t>
            </a:r>
          </a:p>
          <a:p>
            <a:pPr defTabSz="1035050">
              <a:lnSpc>
                <a:spcPct val="90000"/>
              </a:lnSpc>
              <a:spcBef>
                <a:spcPts val="3400"/>
              </a:spcBef>
            </a:pPr>
            <a:r>
              <a:rPr lang="en-US" sz="2000" b="1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Statistical Modeling &amp; Advanced Programming</a:t>
            </a:r>
            <a:endParaRPr lang="en-US" sz="2000" dirty="0">
              <a:solidFill>
                <a:prstClr val="black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prstClr val="black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i="1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33800" y="914400"/>
            <a:ext cx="54864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3505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Used for creating, maintaining, and extracting data from databases</a:t>
            </a:r>
          </a:p>
          <a:p>
            <a:pPr marL="0" indent="0" defTabSz="103505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Used for stable, repetitive display or manipulation of data, often for business end users</a:t>
            </a:r>
          </a:p>
          <a:p>
            <a:pPr marL="0" indent="0" defTabSz="103505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Used for more dynamic, but still repetitive display of information, especially summary or executive</a:t>
            </a:r>
          </a:p>
          <a:p>
            <a:pPr marL="0" indent="0" defTabSz="103505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Used for more interactive evaluation of information using advanced visual representation</a:t>
            </a:r>
          </a:p>
          <a:p>
            <a:pPr marL="0" indent="0" defTabSz="103505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Expands on visualization with advanced navigation or ‘cues’ for ‘next step’ analysis </a:t>
            </a:r>
            <a:endParaRPr lang="en-US" sz="2000" b="1" dirty="0">
              <a:solidFill>
                <a:prstClr val="black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defTabSz="103505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Used for running advanced algorithms, usually statistical, on data sets</a:t>
            </a:r>
          </a:p>
        </p:txBody>
      </p:sp>
    </p:spTree>
    <p:extLst>
      <p:ext uri="{BB962C8B-B14F-4D97-AF65-F5344CB8AC3E}">
        <p14:creationId xmlns:p14="http://schemas.microsoft.com/office/powerpoint/2010/main" val="3385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96" y="3249466"/>
            <a:ext cx="1051120" cy="40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Landscape</a:t>
            </a:r>
            <a:endParaRPr lang="en-US" b="1" dirty="0"/>
          </a:p>
        </p:txBody>
      </p:sp>
      <p:sp>
        <p:nvSpPr>
          <p:cNvPr id="115" name="Pentagon 114"/>
          <p:cNvSpPr/>
          <p:nvPr/>
        </p:nvSpPr>
        <p:spPr>
          <a:xfrm>
            <a:off x="5794510" y="1359101"/>
            <a:ext cx="1255796" cy="640045"/>
          </a:xfrm>
          <a:prstGeom prst="homePlate">
            <a:avLst/>
          </a:prstGeom>
          <a:solidFill>
            <a:srgbClr val="FFFFFF">
              <a:lumMod val="65000"/>
              <a:alpha val="49804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  <p:pic>
        <p:nvPicPr>
          <p:cNvPr id="11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24" y="4578448"/>
            <a:ext cx="1225857" cy="3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Pentagon 116"/>
          <p:cNvSpPr/>
          <p:nvPr/>
        </p:nvSpPr>
        <p:spPr>
          <a:xfrm rot="10800000">
            <a:off x="4929225" y="3120392"/>
            <a:ext cx="2063161" cy="689768"/>
          </a:xfrm>
          <a:prstGeom prst="homePlate">
            <a:avLst/>
          </a:prstGeom>
          <a:solidFill>
            <a:srgbClr val="FFFFFF">
              <a:lumMod val="65000"/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118" name="Pentagon 117"/>
          <p:cNvSpPr/>
          <p:nvPr/>
        </p:nvSpPr>
        <p:spPr>
          <a:xfrm>
            <a:off x="4901853" y="3991584"/>
            <a:ext cx="1815104" cy="271193"/>
          </a:xfrm>
          <a:prstGeom prst="homePlate">
            <a:avLst/>
          </a:prstGeom>
          <a:solidFill>
            <a:srgbClr val="CC6600">
              <a:alpha val="49804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119" name="Pentagon 118"/>
          <p:cNvSpPr/>
          <p:nvPr/>
        </p:nvSpPr>
        <p:spPr>
          <a:xfrm>
            <a:off x="3351944" y="4842036"/>
            <a:ext cx="992495" cy="298136"/>
          </a:xfrm>
          <a:prstGeom prst="homePlate">
            <a:avLst/>
          </a:prstGeom>
          <a:solidFill>
            <a:srgbClr val="BE202E">
              <a:lumMod val="60000"/>
              <a:lumOff val="40000"/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478859" y="962377"/>
            <a:ext cx="7907739" cy="4450095"/>
            <a:chOff x="1095153" y="1265274"/>
            <a:chExt cx="6985591" cy="3721396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1095153" y="1265274"/>
              <a:ext cx="0" cy="3721396"/>
            </a:xfrm>
            <a:prstGeom prst="line">
              <a:avLst/>
            </a:prstGeom>
            <a:noFill/>
            <a:ln w="25400" cap="flat" cmpd="sng" algn="ctr">
              <a:solidFill>
                <a:srgbClr val="82C5E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Straight Connector 121"/>
            <p:cNvCxnSpPr/>
            <p:nvPr/>
          </p:nvCxnSpPr>
          <p:spPr>
            <a:xfrm>
              <a:off x="1095153" y="4986670"/>
              <a:ext cx="6985591" cy="0"/>
            </a:xfrm>
            <a:prstGeom prst="line">
              <a:avLst/>
            </a:prstGeom>
            <a:noFill/>
            <a:ln w="25400" cap="flat" cmpd="sng" algn="ctr">
              <a:solidFill>
                <a:srgbClr val="82C5E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23" name="Pentagon 122"/>
          <p:cNvSpPr/>
          <p:nvPr/>
        </p:nvSpPr>
        <p:spPr>
          <a:xfrm rot="16200000">
            <a:off x="-129582" y="2838375"/>
            <a:ext cx="4157664" cy="698098"/>
          </a:xfrm>
          <a:prstGeom prst="homePlate">
            <a:avLst/>
          </a:prstGeom>
          <a:gradFill rotWithShape="1">
            <a:gsLst>
              <a:gs pos="0">
                <a:srgbClr val="82C5E2">
                  <a:tint val="100000"/>
                  <a:shade val="100000"/>
                  <a:satMod val="130000"/>
                </a:srgbClr>
              </a:gs>
              <a:gs pos="100000">
                <a:srgbClr val="82C5E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400" b="1" kern="0" dirty="0">
                <a:solidFill>
                  <a:srgbClr val="4C4C4C"/>
                </a:solidFill>
                <a:latin typeface="Arial"/>
              </a:rPr>
              <a:t>Tool Cost and/ or Sophistication</a:t>
            </a:r>
          </a:p>
        </p:txBody>
      </p:sp>
      <p:pic>
        <p:nvPicPr>
          <p:cNvPr id="130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1" b="40698"/>
          <a:stretch/>
        </p:blipFill>
        <p:spPr bwMode="auto">
          <a:xfrm>
            <a:off x="2666990" y="4818861"/>
            <a:ext cx="1013543" cy="34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Pentagon 130"/>
          <p:cNvSpPr/>
          <p:nvPr/>
        </p:nvSpPr>
        <p:spPr>
          <a:xfrm>
            <a:off x="6856958" y="4837932"/>
            <a:ext cx="3349074" cy="306343"/>
          </a:xfrm>
          <a:prstGeom prst="homePlate">
            <a:avLst/>
          </a:prstGeom>
          <a:solidFill>
            <a:srgbClr val="339933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132" name="Pentagon 131"/>
          <p:cNvSpPr/>
          <p:nvPr/>
        </p:nvSpPr>
        <p:spPr>
          <a:xfrm rot="10800000">
            <a:off x="4344438" y="4842036"/>
            <a:ext cx="1814961" cy="321310"/>
          </a:xfrm>
          <a:prstGeom prst="homePlate">
            <a:avLst/>
          </a:prstGeom>
          <a:solidFill>
            <a:srgbClr val="339933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  <p:pic>
        <p:nvPicPr>
          <p:cNvPr id="133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2" b="35611"/>
          <a:stretch/>
        </p:blipFill>
        <p:spPr bwMode="auto">
          <a:xfrm>
            <a:off x="6001433" y="4768600"/>
            <a:ext cx="862588" cy="44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1" b="21501"/>
          <a:stretch/>
        </p:blipFill>
        <p:spPr bwMode="auto">
          <a:xfrm>
            <a:off x="2608821" y="3968629"/>
            <a:ext cx="1129876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99" y="2903670"/>
            <a:ext cx="1124125" cy="37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11" descr="http://t0.gstatic.com/images?q=tbn:ANd9GcTi8tIVDr_agVdhSAJzctzHyfv7WfSpAPFi6f4PFsCEhOldlvF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17" y="1969507"/>
            <a:ext cx="1095286" cy="1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65" y="1362340"/>
            <a:ext cx="1254992" cy="46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29" y="3945572"/>
            <a:ext cx="1247287" cy="39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852112"/>
            <a:ext cx="963389" cy="28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26" y="1666950"/>
            <a:ext cx="667947" cy="16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17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114800" y="1600201"/>
            <a:ext cx="770006" cy="313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495" y="1214708"/>
            <a:ext cx="1113962" cy="39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8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74"/>
          <a:stretch/>
        </p:blipFill>
        <p:spPr bwMode="auto">
          <a:xfrm>
            <a:off x="5029200" y="2118242"/>
            <a:ext cx="894936" cy="47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19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1" b="13193"/>
          <a:stretch/>
        </p:blipFill>
        <p:spPr bwMode="auto">
          <a:xfrm>
            <a:off x="6988780" y="2971800"/>
            <a:ext cx="127607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Pentagon 145"/>
          <p:cNvSpPr/>
          <p:nvPr/>
        </p:nvSpPr>
        <p:spPr>
          <a:xfrm>
            <a:off x="8183965" y="3099531"/>
            <a:ext cx="1006997" cy="696037"/>
          </a:xfrm>
          <a:prstGeom prst="homePlate">
            <a:avLst/>
          </a:prstGeom>
          <a:solidFill>
            <a:srgbClr val="FFFFFF">
              <a:lumMod val="65000"/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  <p:pic>
        <p:nvPicPr>
          <p:cNvPr id="147" name="Picture 2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86" y="1187761"/>
            <a:ext cx="532157" cy="22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26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2" b="32469"/>
          <a:stretch/>
        </p:blipFill>
        <p:spPr bwMode="auto">
          <a:xfrm>
            <a:off x="9501747" y="1596977"/>
            <a:ext cx="561432" cy="20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2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193" y="2468654"/>
            <a:ext cx="732540" cy="23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30" descr="http://www.r-project.org/Rlogo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972" y="3928008"/>
            <a:ext cx="416982" cy="33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3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29" y="2665194"/>
            <a:ext cx="1133657" cy="27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" name="Pentagon 152"/>
          <p:cNvSpPr/>
          <p:nvPr/>
        </p:nvSpPr>
        <p:spPr>
          <a:xfrm rot="10800000">
            <a:off x="4929226" y="2678030"/>
            <a:ext cx="2055007" cy="288187"/>
          </a:xfrm>
          <a:prstGeom prst="homePlate">
            <a:avLst/>
          </a:prstGeom>
          <a:solidFill>
            <a:srgbClr val="B1DAED">
              <a:lumMod val="90000"/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154" name="Pentagon 153"/>
          <p:cNvSpPr/>
          <p:nvPr/>
        </p:nvSpPr>
        <p:spPr>
          <a:xfrm>
            <a:off x="8213912" y="2646359"/>
            <a:ext cx="2088410" cy="268820"/>
          </a:xfrm>
          <a:prstGeom prst="homePlate">
            <a:avLst/>
          </a:prstGeom>
          <a:solidFill>
            <a:srgbClr val="B1DAED">
              <a:lumMod val="90000"/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78859" y="5518428"/>
            <a:ext cx="8062145" cy="882373"/>
            <a:chOff x="954858" y="5518427"/>
            <a:chExt cx="8062145" cy="882373"/>
          </a:xfrm>
        </p:grpSpPr>
        <p:sp>
          <p:nvSpPr>
            <p:cNvPr id="124" name="TextBox 123"/>
            <p:cNvSpPr txBox="1"/>
            <p:nvPr/>
          </p:nvSpPr>
          <p:spPr>
            <a:xfrm>
              <a:off x="954858" y="5518427"/>
              <a:ext cx="13119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1500" b="1" dirty="0">
                  <a:solidFill>
                    <a:srgbClr val="002060"/>
                  </a:solidFill>
                  <a:cs typeface="Calibri" pitchFamily="34" charset="0"/>
                </a:rPr>
                <a:t>Database Systems</a:t>
              </a:r>
              <a:endParaRPr lang="en-US" sz="1500" b="1" dirty="0">
                <a:solidFill>
                  <a:srgbClr val="002060"/>
                </a:solidFill>
                <a:cs typeface="Calibri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304903" y="5518427"/>
              <a:ext cx="13119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1500" b="1" dirty="0">
                  <a:solidFill>
                    <a:srgbClr val="002060"/>
                  </a:solidFill>
                  <a:cs typeface="Calibri" pitchFamily="34" charset="0"/>
                </a:rPr>
                <a:t>Standard Reporting</a:t>
              </a:r>
              <a:endParaRPr lang="en-US" sz="1500" b="1" dirty="0">
                <a:solidFill>
                  <a:srgbClr val="002060"/>
                </a:solidFill>
                <a:cs typeface="Calibri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654949" y="5518427"/>
              <a:ext cx="13119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1500" b="1" dirty="0">
                  <a:solidFill>
                    <a:srgbClr val="002060"/>
                  </a:solidFill>
                  <a:cs typeface="Calibri" pitchFamily="34" charset="0"/>
                </a:rPr>
                <a:t>Dash-boarding</a:t>
              </a:r>
              <a:endParaRPr lang="en-US" sz="1500" b="1" dirty="0">
                <a:solidFill>
                  <a:srgbClr val="002060"/>
                </a:solidFill>
                <a:cs typeface="Calibri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04994" y="5518427"/>
              <a:ext cx="13119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1500" b="1" dirty="0">
                  <a:solidFill>
                    <a:srgbClr val="002060"/>
                  </a:solidFill>
                  <a:cs typeface="Calibri" pitchFamily="34" charset="0"/>
                </a:rPr>
                <a:t>Data Visualization</a:t>
              </a:r>
              <a:endParaRPr lang="en-US" sz="1500" b="1" dirty="0">
                <a:solidFill>
                  <a:srgbClr val="002060"/>
                </a:solidFill>
                <a:cs typeface="Calibri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55040" y="5518427"/>
              <a:ext cx="13119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1500" b="1" dirty="0">
                  <a:solidFill>
                    <a:srgbClr val="002060"/>
                  </a:solidFill>
                  <a:cs typeface="Calibri" pitchFamily="34" charset="0"/>
                </a:rPr>
                <a:t>Data Exploration</a:t>
              </a:r>
              <a:endParaRPr lang="en-US" sz="1500" b="1" dirty="0">
                <a:solidFill>
                  <a:srgbClr val="002060"/>
                </a:solidFill>
                <a:cs typeface="Calibri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05083" y="5518427"/>
              <a:ext cx="13119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1500" b="1" dirty="0">
                  <a:solidFill>
                    <a:srgbClr val="002060"/>
                  </a:solidFill>
                  <a:cs typeface="Calibri" pitchFamily="34" charset="0"/>
                </a:rPr>
                <a:t>Statistical Modeling</a:t>
              </a:r>
              <a:endParaRPr lang="en-US" sz="1500" b="1" dirty="0">
                <a:solidFill>
                  <a:srgbClr val="002060"/>
                </a:solidFill>
                <a:cs typeface="Calibri" pitchFamily="34" charset="0"/>
              </a:endParaRPr>
            </a:p>
          </p:txBody>
        </p:sp>
        <p:sp>
          <p:nvSpPr>
            <p:cNvPr id="155" name="Pentagon 154"/>
            <p:cNvSpPr/>
            <p:nvPr/>
          </p:nvSpPr>
          <p:spPr>
            <a:xfrm>
              <a:off x="971638" y="6102664"/>
              <a:ext cx="1352552" cy="298136"/>
            </a:xfrm>
            <a:prstGeom prst="homePlate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400" b="1" kern="0" dirty="0">
                  <a:solidFill>
                    <a:srgbClr val="4C4C4C"/>
                  </a:solidFill>
                  <a:latin typeface="Arial"/>
                </a:rPr>
                <a:t>Data</a:t>
              </a:r>
            </a:p>
          </p:txBody>
        </p:sp>
        <p:sp>
          <p:nvSpPr>
            <p:cNvPr id="156" name="Left-Right Arrow 155"/>
            <p:cNvSpPr/>
            <p:nvPr/>
          </p:nvSpPr>
          <p:spPr>
            <a:xfrm>
              <a:off x="2373634" y="6082585"/>
              <a:ext cx="2631360" cy="279997"/>
            </a:xfrm>
            <a:prstGeom prst="leftRightArrow">
              <a:avLst>
                <a:gd name="adj1" fmla="val 100000"/>
                <a:gd name="adj2" fmla="val 52517"/>
              </a:avLst>
            </a:prstGeom>
            <a:gradFill rotWithShape="1">
              <a:gsLst>
                <a:gs pos="0">
                  <a:srgbClr val="82C5E2">
                    <a:tint val="100000"/>
                    <a:shade val="100000"/>
                    <a:satMod val="130000"/>
                  </a:srgbClr>
                </a:gs>
                <a:gs pos="100000">
                  <a:srgbClr val="82C5E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400" b="1" kern="0" dirty="0">
                  <a:solidFill>
                    <a:srgbClr val="002060"/>
                  </a:solidFill>
                  <a:latin typeface="Arial"/>
                </a:rPr>
                <a:t>Reporting</a:t>
              </a:r>
            </a:p>
          </p:txBody>
        </p:sp>
        <p:sp>
          <p:nvSpPr>
            <p:cNvPr id="157" name="Left-Right Arrow 156"/>
            <p:cNvSpPr/>
            <p:nvPr/>
          </p:nvSpPr>
          <p:spPr>
            <a:xfrm>
              <a:off x="5102756" y="6082585"/>
              <a:ext cx="3759841" cy="279997"/>
            </a:xfrm>
            <a:prstGeom prst="leftRightArrow">
              <a:avLst>
                <a:gd name="adj1" fmla="val 100000"/>
                <a:gd name="adj2" fmla="val 52517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400" b="1" kern="0" dirty="0">
                  <a:solidFill>
                    <a:srgbClr val="002060"/>
                  </a:solidFill>
                  <a:latin typeface="Arial"/>
                </a:rPr>
                <a:t>Analysis</a:t>
              </a:r>
            </a:p>
          </p:txBody>
        </p:sp>
      </p:grpSp>
      <p:pic>
        <p:nvPicPr>
          <p:cNvPr id="1026" name="Picture 2" descr="SAP PA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481" y="1948288"/>
            <a:ext cx="1665965" cy="29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5"/>
          <a:srcRect l="20721" t="34347" r="22137" b="25074"/>
          <a:stretch/>
        </p:blipFill>
        <p:spPr>
          <a:xfrm>
            <a:off x="6955584" y="3616713"/>
            <a:ext cx="1265944" cy="340831"/>
          </a:xfrm>
          <a:prstGeom prst="rect">
            <a:avLst/>
          </a:prstGeom>
        </p:spPr>
      </p:pic>
      <p:pic>
        <p:nvPicPr>
          <p:cNvPr id="1030" name="Picture 6" descr="http://quantlabs.net/blog/wp-content/uploads/2014/10/postgres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33" y="3652278"/>
            <a:ext cx="1123998" cy="38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nextstep4it.com/wp-content/uploads/2015/02/IBM_DB2_Logo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38667"/>
          <a:stretch/>
        </p:blipFill>
        <p:spPr bwMode="auto">
          <a:xfrm>
            <a:off x="2666132" y="2507576"/>
            <a:ext cx="974450" cy="3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fedoramagazine.org/wp-content/uploads/2015/11/Python_logo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952430" y="4237431"/>
            <a:ext cx="791368" cy="33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cbronline.com/Uploads/NewsArticle/4909792/main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0" b="17240"/>
          <a:stretch/>
        </p:blipFill>
        <p:spPr bwMode="auto">
          <a:xfrm rot="16200000">
            <a:off x="9848627" y="3536470"/>
            <a:ext cx="845036" cy="3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Pentagon 52"/>
          <p:cNvSpPr/>
          <p:nvPr/>
        </p:nvSpPr>
        <p:spPr>
          <a:xfrm>
            <a:off x="8221528" y="2638816"/>
            <a:ext cx="969432" cy="263651"/>
          </a:xfrm>
          <a:prstGeom prst="homePlate">
            <a:avLst/>
          </a:prstGeom>
          <a:solidFill>
            <a:srgbClr val="B1DAED">
              <a:lumMod val="90000"/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400" b="1" kern="0" dirty="0">
              <a:solidFill>
                <a:srgbClr val="4C4C4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8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 animBg="1"/>
      <p:bldP spid="118" grpId="0" animBg="1"/>
      <p:bldP spid="119" grpId="0" animBg="1"/>
      <p:bldP spid="123" grpId="0" animBg="1"/>
      <p:bldP spid="131" grpId="0" animBg="1"/>
      <p:bldP spid="132" grpId="0" animBg="1"/>
      <p:bldP spid="146" grpId="0" animBg="1"/>
      <p:bldP spid="153" grpId="0" animBg="1"/>
      <p:bldP spid="154" grpId="0" animBg="1"/>
      <p:bldP spid="53" grpId="0" animBg="1"/>
      <p:bldP spid="5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22550</TotalTime>
  <Words>122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Office Theme</vt:lpstr>
      <vt:lpstr>Tools Landscape</vt:lpstr>
      <vt:lpstr>Tools Landscape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200</cp:revision>
  <dcterms:created xsi:type="dcterms:W3CDTF">2014-07-12T14:03:30Z</dcterms:created>
  <dcterms:modified xsi:type="dcterms:W3CDTF">2017-02-06T18:06:41Z</dcterms:modified>
</cp:coreProperties>
</file>