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5:07.9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3087 5221 0,'0'18'78,"0"-1"-62,0 1-16,0 0 16,0-1-1,17 1-15,1 0 16,-18-1-16,18-17 16,17 18-1,-17 0-15,-1-18 0,19 17 16,-1-17-16,0 0 0,36 18 15,-54-1-15,54 1 16,-36-18-16,18 18 16,-18-18-16,18 17 15,0-17-15,0 0 0,53 0 16,-36-17-16,-17 17 16,89-18-16,-72 18 15,1-18-15,105 1 16,-105-1-16,17 18 15,-18-17-15,1 17 0,52 0 16,-87 0-16,52 0 16,-53 0-16,36 0 15,-54 0-15,19 0 16,-1 0 0,-18 0-16,1 0 0,17-18 15,-17 18 1,0-18-16,-1-17 15,-17 17 1,18-35 0,-18 36-16,0-19 15,0 19-15,0-18 16,0 17-16</inkml:trace>
  <inkml:trace contextRef="#ctx0" brushRef="#br0" timeOffset="4281.2869">9666 5221 0,'0'0'0</inkml:trace>
  <inkml:trace contextRef="#ctx0" brushRef="#br0" timeOffset="4347.6386">9666 5221 0,'0'0'0,"-88"35"0</inkml:trace>
  <inkml:trace contextRef="#ctx0" brushRef="#br0" timeOffset="4910.4502">9543 5221 0,'0'0'0,"-18"0"16,18 18 46,0-1-62,0 1 16,0 0-1,0-1-15,0 1 16,35-18 0,1 18-16,-1-18 15,18 17-15,-18-17 16,53 0-16,-35 0 16,53 0-1,-35 0-15,-19 0 0,37 0 16,-19 0-16,89-17 15,-88-1-15,70 0 16,-71 18-16,54-17 16,-71 17-16,70-18 15,-70 18-15,53-18 16,-53 18-16,35 0 16,-53 0-16,18 0 15,-35 0-15,-1 0 16,1 0-16,0 0 0,-1 0 15,1 0 1,0-17 0,-1-1-16,18 0 15,-17 1-15,-18-1 16,18 1-16,-18-1 16,-18-17-1,0 35-15,1 0 16</inkml:trace>
  <inkml:trace contextRef="#ctx0" brushRef="#br0" timeOffset="7196.4876">4322 5644 0,'-18'0'15,"36"18"17,-1 53-32,18-36 15,36 53 1,-18-53-16,70 36 16,-52-36-16,105 1 15,-87-36-15,87 17 16,-106-17-16,1 0 15,-18 0-15,0 0 0,-18 0 16</inkml:trace>
  <inkml:trace contextRef="#ctx0" brushRef="#br0" timeOffset="7558.136">6156 5592 0,'0'17'15,"18"1"-15,35 35 16,-36-36-16,54 36 16,-36-35-16,0 17 0,1-17 15,-1-1-15,35 19 16,-34-19-16,-19-17 0,36 0 16,-35 0-16,0 0 15,-36 0 1,0-17-1</inkml:trace>
  <inkml:trace contextRef="#ctx0" brushRef="#br0" timeOffset="9077.8164">10160 5609 0,'-18'18'16,"-70"35"-16,-18 17 15,53-17-15,-88 18 16,71-18 0,-54 0-16,89-18 15,-53 0-15,70-17 16,-17-18-16,35 17 15,35-17 1,0-17-16</inkml:trace>
  <inkml:trace contextRef="#ctx0" brushRef="#br0" timeOffset="9382.2416">11906 5644 0,'-70'53'15,"140"-106"-15,-193 142 0,52-72 0,-105 54 16,52-54-16,1 19 15,-159 34-15,123-52 16,-141 35 0,177-35-16,-89 17 15,124-18-15,-71 1 16,88 0-16,19-18 16</inkml:trace>
  <inkml:trace contextRef="#ctx0" brushRef="#br0" timeOffset="10111.7143">6103 6103 0,'-53'0'0,"36"18"0,-36 70 16,35-53 0,18 0-16,0 1 0,35 34 15,-17-34-15,35-1 16,-18-35-16,0 0 16,1 0-16,-1 0 0,18-18 15,-53 1 1,17-1-16,-17 0 15,0 1-15,-17 17 0,-1 0 16,1 17 0,17 1-16,-18 35 0,36-36 15,34 36 1,-34-35-16,70 0 16,-52-18-16,34-18 15,-35 0-15,1-17 16,-36 17-16,0 1 15,-18-1-15,-35 1 16,18 17-16,-18 0 16,35 0-16,1 0 15</inkml:trace>
  <inkml:trace contextRef="#ctx0" brushRef="#br0" timeOffset="10384.5122">6703 6579 0,'0'0'16,"-35"18"-16,17-18 15,18-18 1,0-52 0,0 34-16,35-34 15,-17 52-15,17-35 16,-17 53-16,-1 0 15,-17 18-15,18 0 16,-18-1-16,0 19 16,0-1-16,0-18 0,18 36 15,-1-35-15,1 17 16,0-17-16,-1-18 16</inkml:trace>
  <inkml:trace contextRef="#ctx0" brushRef="#br0" timeOffset="10926.9466">6985 6403 0,'-35'35'15,"17"0"-15,0 18 16,18-35-16,18 17 16,35 1-16,0-19 15,17-17-15,-34 0 16,52-35-16,-70 17 15,17-17 1,-17 0-16,-18-1 16,-18 36-16,-17 0 15,-1 0-15,-17 36 16,36-19-16,-19 54 16,36-53-16,18 17 15,17-17-15,-17-18 16,70 0-16,-52-18 15,-1 18-15,18-35 16,-36 17-16,-17 0 0,18 1 16,-18-1-16,-18 18 0,-17 0 15,17 18 1,1 17 0,17 0-16,17 1 15,1-19-15,0 1 0,-1-18 16,36 0-16,-17 0 15,-19-18 1,1 1-16,-18-1 16,0 0-16,0 1 0,-18 17 15,18-18-15,18 18 32,17 0-17,-17 0-15,17 18 16</inkml:trace>
  <inkml:trace contextRef="#ctx0" brushRef="#br0" timeOffset="11567.4952">7620 6509 0,'-18'0'0,"36"0"16,0 0 0,-1-18-1,19 18-15,-19-18 16,18 18-16,1-17 16,-19 17-16,19 0 15,-36-18-15,-18 18 31,0 0-15</inkml:trace>
  <inkml:trace contextRef="#ctx0" brushRef="#br0" timeOffset="11773.3591">7673 6191 0,'0'88'16,"0"-176"-16,0 212 0,0-71 0,35 35 16,-35-53-16,18 36 15,-1-36-15,1-17 16,-18 17-16,35-17 16,-17-18-16</inkml:trace>
  <inkml:trace contextRef="#ctx0" brushRef="#br0" timeOffset="12213.6708">7832 6562 0,'17'17'15,"1"1"1,0-18-16,-1 0 16,19-18-16,-19 1 15,1-19-15,-18 19 16,0-1-16,-18 0 15,1 1 1,-1 17-16,0 0 0,1 17 16,17 1-16,0 0 15,0 35-15,17-18 16,1-17-16,0 17 0,17 0 16,-18-35-16,19 18 15,-36-36 16,0 1-31,0-1 16,0 0-16,0 1 16,0-1-16,0-17 15,17 35-15,-17-18 16,18 18-16,0 0 0,-1 0 16,1 0-16,17 35 15,-17-35-15,-1 36 16,1-36-16,0 17 15,-1-17 1,1 0 0</inkml:trace>
  <inkml:trace contextRef="#ctx0" brushRef="#br0" timeOffset="12553.8753">8326 6491 0,'-18'0'31,"0"53"-31,1-35 15,-1 35-15,18-36 16,0 1-16,18 17 16,-1-35-16,19 18 15,-19-18 1,18-35-16,-35 17 16,0-17-1,0 17-15,-17 0 16,17 36-1,17 0 1,1-18 0,0 17-16,-1-17 0,1 0 15,35 0-15,-35-17 16,-1-1-16,-17 0 16,0-17-16,0 17 15,0-17-15,0 0 16,-17-18-16,17 0 15</inkml:trace>
  <inkml:trace contextRef="#ctx0" brushRef="#br0" timeOffset="12680.6617">8467 6138 0,'17'36'15,"-17"-1"-15,18 88 16,0-70-16,-1 0 0,1 0 16,17 35-16,-17-52 15,17-1-15,-35-17 16,18-1-16</inkml:trace>
  <inkml:trace contextRef="#ctx0" brushRef="#br0" timeOffset="12818.2966">8484 6491 0,'18'-18'15,"0"18"-15,17-17 16,-17 17-16,-1 0 15,18 0-15,-17-18 0,0 18 0</inkml:trace>
  <inkml:trace contextRef="#ctx0" brushRef="#br0" timeOffset="13119.5498">8696 6562 0,'35'0'16,"-17"0"-16,35-36 15,-36 19-15,19-19 16,-19 19-16,-17-1 16,-35 1-16,0-1 15,-53 18-15,52 18 16,-34 17 0,52-18-16,1 1 0,17 17 15,17 1-15,18-1 0,54 18 16,-36-35-16,17-18 15,54 17 1,-1-17-16,-88 0 0,1 0 16,-19-17-1,-70 17 1</inkml:trace>
  <inkml:trace contextRef="#ctx0" brushRef="#br0" timeOffset="18441.4427">5556 7408 0,'18'0'0,"0"0"15,70-17 1,-35 17-16,0 0 0,-1-18 0,1 18 15,53-18 1,-88 18-16,35 0 16,-53 18-16,0 0 15,-35-1 1,17 1-16,0 17 16,18-17-16,-17 52 15,17-34-15,0-1 16,17 0-16,-17 1 0,36 34 15,-19-35-15,1 36 16,-1-53-16,-17 17 16,0-17-16,-35-1 15,18 1 1,-36-18-16,17 17 16,1-17-16,0 18 0,-1-18 15,1 18-15,18-18 16,34 0-1,1 0 1</inkml:trace>
  <inkml:trace contextRef="#ctx0" brushRef="#br0" timeOffset="18702.026">6526 7303 0,'-17'-36'16,"34"72"-16,-52-72 0,0 54 16,35 17-16,-35 71 15,35-35 1,0 87-16,0-87 16,52 70-16,-34-70 15,35 17-15,-18-53 16,-17 0-16,17-17 0,-17 0 15,0-18 1,-18-18-16</inkml:trace>
  <inkml:trace contextRef="#ctx0" brushRef="#br0" timeOffset="19406.8364">7056 7532 0,'0'0'0,"0"-18"0,0 1 16,-18 17-16,18 35 16,-18 18-16,18 70 15,18-52-15,0 52 16,-1-87-1,18 16-15,-17-34 16,17 0-16,-17-1 0,35-34 16,-18-19-16,1-34 15,-36 35-15,0-36 16,17 53-16,-17 1 16,0 34-16,18 36 15,-1-35-15,1 35 16,17-35-16,1 17 0,-1-18 15,53 19-15,-70-19 16,35-17 0,-36-17-16,-17-19 15,0 19-15,-17-18 0,-19-18 16,19 17-16,-1-17 16,18 18-16,0 17 15</inkml:trace>
  <inkml:trace contextRef="#ctx0" brushRef="#br0" timeOffset="19642.3647">7761 7267 0,'0'0'0,"18"-17"0,17 17 0,0 0 15,-17 0 1,17-18-16,-17 18 16</inkml:trace>
  <inkml:trace contextRef="#ctx0" brushRef="#br0" timeOffset="19804.5373">7796 7232 0,'0'0'0,"0"18"0,-17-1 0,17 19 16,17 16-16,-17-34 15,36 35-15,-19-18 16,19 1 0,-19-36-16,1 17 0,0-17 15,-1 0-15,1 0 16,-1 0-1</inkml:trace>
  <inkml:trace contextRef="#ctx0" brushRef="#br0" timeOffset="20131.0284">8149 7267 0,'0'18'31,"0"0"-31,18 34 15,-18-16-15,0-19 0,17 19 16,-17-1 0,18 0-16,0-35 15,-18 18-15,17-36 0,1 1 16,-18-19 0</inkml:trace>
  <inkml:trace contextRef="#ctx0" brushRef="#br0" timeOffset="20421.1489">8273 7197 0,'0'0'0,"17"0"15,1 0-15,17 0 16,-17 0-16,17 0 16,-17 17-16,-1 1 15,1-18-15,0 35 16,-18-17-16,17 35 15,-17-18-15,0 0 16,0-17 0,0 0-16,18-1 15,-36-17 1,18-17 0,-17 17-1,-1 0 1</inkml:trace>
  <inkml:trace contextRef="#ctx0" brushRef="#br0" timeOffset="20654.096">8767 7832 0,'0'0'15,"0"35"-15,0 0 0,-18-17 0,0 35 16,1-36-16,-36 19 16,35-19-16,0-17 15</inkml:trace>
  <inkml:trace contextRef="#ctx0" brushRef="#br0" timeOffset="21272.4573">9137 7250 0,'18'17'15,"-1"19"-15,1 16 16,35 72-16,-36-71 15,1 17-15,0-17 0,17 53 16,-35-71 0,18 1-16,-36-36 15,18-18 1,0-17-16,18 17 16,-1 0-1,36 36-15,-18 17 16,-17-17-16,0 17 15,-1 1-15,1-1 0,-18-17 16,0 17-16,0-18 0,-35 1 16,17-18-16,-52 18 15,34-36-15,19 18 16,-36-35-16,35 17 16,0 1-16,18-1 15</inkml:trace>
  <inkml:trace contextRef="#ctx0" brushRef="#br0" timeOffset="21616.0826">9631 7161 0,'17'-17'16,"1"17"-1,17-18-15,-17 18 16,0-18-16,35 1 16,-18 17-16,-53 0 15</inkml:trace>
  <inkml:trace contextRef="#ctx0" brushRef="#br0" timeOffset="21799.7211">9701 7179 0,'18'35'16,"-36"-70"-16,36 88 0,-18-18 15,0-17-15,18 17 0,-18-17 16,35 35-16,-17-36 16,-1 1-16,19 0 15,-1-18 1,-18 0-16,1 0 0</inkml:trace>
  <inkml:trace contextRef="#ctx0" brushRef="#br0" timeOffset="21966.1462">9948 7232 0,'18'35'0,"-18"-17"16,18 17-16,-1-17 15,1-1-15,0 1 16,-1-18-16,18 0 16</inkml:trace>
  <inkml:trace contextRef="#ctx0" brushRef="#br0" timeOffset="22273.604">10107 7091 0,'0'0'0,"18"-18"16,-1 18-16,19-17 16,-19-1-16,1 18 15,0 0-15,-1 0 0,1 0 16,-1 35 0,1-17-16,0 52 15,-1-34-15,1 34 16,0-34-16,-18-1 0,17 0 15,-17 0-15,18-17 16,-18 0-16,0-1 0,0 1 16,-18-18-1,1-18 1,-19 18 0,19 0-16,17 18 0</inkml:trace>
  <inkml:trace contextRef="#ctx0" brushRef="#br0" timeOffset="22462.3243">10636 7885 0,'-35'35'0,"70"-70"0,-88 105 16,0-35-16,18-17 15,18 0-15,17-1 16,-18-17-16</inkml:trace>
  <inkml:trace contextRef="#ctx0" brushRef="#br0" timeOffset="22609.5802">10971 7867 0,'0'0'16,"18"0"-16,0 0 16,-1-18-1</inkml:trace>
  <inkml:trace contextRef="#ctx0" brushRef="#br0" timeOffset="22740.0782">11271 7849 0,'0'0'16,"18"-17"-16,0 17 0,-1 0 15,1-18-15</inkml:trace>
  <inkml:trace contextRef="#ctx0" brushRef="#br0" timeOffset="22873.7804">11659 7832 0,'18'0'0,"0"-18"15,-18 0 1</inkml:trace>
  <inkml:trace contextRef="#ctx0" brushRef="#br0" timeOffset="23112.2945">12100 7902 0,'0'0'15,"0"36"-15,-17-19 0,-1 1 16,0-1-16,1 1 16,-1 0-16,-17-18 15,17 0-15</inkml:trace>
  <inkml:trace contextRef="#ctx0" brushRef="#br0" timeOffset="23850.8188">12435 7250 0,'0'0'16,"0"-36"-16,18 36 15,-18 18-15,0 53 16,18-19-16,-18 72 16,17-89-1,1 18-15,0-18 0,-1 1 16,1-19-16,0 1 16,17-18-16,-18 0 0,36 0 15,-17-18-15,-1-35 16,-17 53-16,-1-35 15,1 53 1,-1 17 0,1 0-16,17 1 15,1-19-15,34-17 16,-34 0-16,16-35 16,-34 0-16,0-18 15,-36 17-15,-17-34 16,17 52-1,-35-17-15,18 17 16,17 1-16,1 17 0,17-18 16</inkml:trace>
  <inkml:trace contextRef="#ctx0" brushRef="#br0" timeOffset="24134.5261">13159 6844 0,'17'-18'0,"-34"36"0,52-36 16,-17 36-1,-18 52 1,0-34-16,-18 34 15,18-34-15,0 16 16,18-34-16,-18 0 0,17-1 16,1-17-16,17 18 0,-17-18 15,35 0 1,-36 0-16,19-18 16</inkml:trace>
  <inkml:trace contextRef="#ctx0" brushRef="#br0" timeOffset="24407.7834">13529 6932 0,'-18'0'0,"1"35"15,17-17-15,-18 17 16,18-17-16,0 17 16,0-17-16,18-1 0,-1 1 15,1-18-15,17 18 16,1-18-16,-1 0 16,-17 0-16,-1-18 15</inkml:trace>
  <inkml:trace contextRef="#ctx0" brushRef="#br0" timeOffset="25014.6068">13776 6844 0,'0'0'0,"18"-18"32,-1 18-17,1 0-15,0-17 16,-1 17 0,1 0-16,-18 17 78,17 1-63,-17 0-15,18 17 16,-18-18-16,0 1 16,18 17-16,-18 1 0,17 34 15,-17-52-15,0 35 16,0-36-16,-17 1 15,-1-18 17,0 0-17,1 0-15,-1-18 16,-17 18-16,-18-17 16</inkml:trace>
  <inkml:trace contextRef="#ctx0" brushRef="#br0" timeOffset="25192.2939">13159 6791 0,'0'0'15,"35"-18"-15,-17 1 0,17 17 16,0-18-16,0 18 15,1 0-15,-1 0 16</inkml:trace>
  <inkml:trace contextRef="#ctx0" brushRef="#br0" timeOffset="25543.5011">14041 7585 0,'35'35'15,"-35"-17"-15,17 35 16,-17-18 0,0 0-16,0 0 0,-17 18 15,17-35-15,17 0 16</inkml:trace>
  <inkml:trace contextRef="#ctx0" brushRef="#br0" timeOffset="25893.3714">14446 6967 0,'0'0'16,"0"159"-16,0-53 0,0 88 15,0-88-15,36 53 16,-19-107-16,18 19 16,-17-53-1,0-36 1,-18-17-16,17-1 0,1-52 16,17 0-1,1 70-15,-1 1 16,-18 34-16,1 1 0,-18 35 15,0-18-15,-18 18 16,1-18 0,-36-17-16,35 0 15,-35-18-15,18-18 16,17 18-16,1-35 16,-1 17-16,18-17 0</inkml:trace>
  <inkml:trace contextRef="#ctx0" brushRef="#br0" timeOffset="26416.566">14905 6809 0,'18'0'32,"-1"0"-17,1 0-15,17 0 16,-17 0-16,-1 0 31,-34 0-31,-1 0 16</inkml:trace>
  <inkml:trace contextRef="#ctx0" brushRef="#br0" timeOffset="26626.5137">14905 6809 0,'0'35'0,"-18"0"15,18 18-15,0-35 16,0 35-16,18-18 15,0 0 1,-1-35-16,1 35 16,-1-35-16,1 0 15,0 0-15,-1 0 16</inkml:trace>
  <inkml:trace contextRef="#ctx0" brushRef="#br0" timeOffset="26983.0483">15187 6879 0,'18'0'15,"-18"18"1,0-1 0,-18 19-1,18-19-15,-18 19 16,18-19-16,18 19 16,0-19-16,-1-17 15,1 0 1,17 0-16,-17 0 15,-18 18 1,18-18 0</inkml:trace>
  <inkml:trace contextRef="#ctx0" brushRef="#br0" timeOffset="27427.9279">15416 6862 0,'18'-18'0,"0"18"15,17 0 1,-17 0-16,17 0 15,-17-18-15,-1 18 0,18 0 16,-35 18 31,0 0-16,18-1-15,-18 1-16,0 17 15,18 0-15,-18 1 16,17-1-16,-17 0 16,0-17-16,0-1 15,-17-17 1,-1 0 15,0-17-31,1 17 16,17 17-1</inkml:trace>
  <inkml:trace contextRef="#ctx0" brushRef="#br0" timeOffset="27755.2443">15857 6738 0,'0'-18'15,"0"36"-15,36-36 16,34 54 0,-35-1-16,54 71 15,-36-36-15,17 89 16,-35-88-16,1 17 0,-19 88 15,-17-88-15,-35 36 16,0-54-16,-36 1 16,18-36-1,-35 18-15,53-53 16,0 0-16</inkml:trace>
  <inkml:trace contextRef="#ctx0" brushRef="#br0" timeOffset="27950.8465">16704 7285 0,'88'-18'0,"-52"18"16,-19 0-16,18 18 15,-35 0-15,0-1 0,-17 1 16</inkml:trace>
  <inkml:trace contextRef="#ctx0" brushRef="#br0" timeOffset="28051.0459">16792 7497 0,'36'17'0,"-72"-34"15,89 34-15,0-17 0,-35 0 16,-1 0-16</inkml:trace>
  <inkml:trace contextRef="#ctx0" brushRef="#br0" timeOffset="28685.2925">17851 6879 0,'35'0'16,"0"0"-16,53 18 15,-17-18-15,52-18 16,-52 18-16,-18-17 0,53-1 16,-89 18-1,19-18-15,-54 36 16,0 17 0,1 0-1,-1 54-15,0-36 16,18-1-16,0 54 15,18-53-15,17 35 16,-17-35-16,17 36 16,-35-54-16,18 18 15,-18-36-15,-18 1 16,-17-18-16,-53 0 16,35-18-16,-71 1 15,71 17-15,-35 0 16,53 0-16,17 17 15</inkml:trace>
  <inkml:trace contextRef="#ctx0" brushRef="#br0" timeOffset="28967.6061">19173 7003 0,'-17'0'15,"-1"0"1,1 53-16,-1-18 16,0 18-16,18 17 0,-17-17 15,17 88-15,17-70 16,19 70-16,-1-88 15,0 0-15,0-18 16,36 36-16,-36-71 16,1 17-16</inkml:trace>
  <inkml:trace contextRef="#ctx0" brushRef="#br0" timeOffset="29435.3051">19879 7038 0,'-35'-18'16,"70"36"-16,-88-36 0,0 71 15,18 0-15,17 0 0,-17 88 16,35-88-16,18 88 15,-1-88-15,54 35 16,-36-52 0,53-1-16,-35-35 15,35-18-15,-35 1 16,0-19-16,-17 1 16,-19-18-16,1 18 0,-1-18 15,-17 0-15,-52-35 16,16 53-16,-70-36 15,36 53-15,-54 1 16,71 17-16,-35 17 16,71 1-16,-1 35 15,53-18-15,36 36 16,-18-36-16,88 18 16,-88-53-16,53 18 15,-53-18-15,-1 0 16,-52-18-16,0 0 15</inkml:trace>
  <inkml:trace contextRef="#ctx0" brushRef="#br0" timeOffset="29729.9696">20355 6914 0,'0'0'16,"18"-17"-16,17-1 15,36 36-15,-36-1 0,0 19 16,18 17-16,-17 0 16,34 88-16,-35-71 15,18 89-15,-35-88 16,0 52-1,-18-70-15,0 0 0,-18 0 16,-53 17-16,18-34 16,-70 34-16,52-35 15</inkml:trace>
  <inkml:trace contextRef="#ctx0" brushRef="#br0" timeOffset="38867.013">3669 11077 0,'35'18'32,"36"17"-17,-1-35-15,89 18 16,-71-18-1,0 0-15,18 0 0,106-18 16,-106 1-16,-18 17 16,71-36-16,-106 36 15,-18 0-15,-17-17 0</inkml:trace>
  <inkml:trace contextRef="#ctx0" brushRef="#br0" timeOffset="39312.4743">6897 11060 0,'17'0'31,"1"0"-31,17 0 0,89 0 16,-36-18-16,0 18 15,-17-18-15,17 18 0,71 0 16,-89 0-1,-17-17-15</inkml:trace>
  <inkml:trace contextRef="#ctx0" brushRef="#br0" timeOffset="39750.6456">11060 11077 0,'35'18'0,"18"0"15,0-18-15,53-18 16,-36 18-16,89-35 16,-71 17-16,53-17 15,-70 35-15,17-36 16</inkml:trace>
  <inkml:trace contextRef="#ctx0" brushRef="#br0" timeOffset="40229.9182">14235 11148 0,'35'0'15,"0"17"-15,18-17 16,88 0-16,-53 0 15,142 0 1,-107-17-16,1-1 0,-19 18 16,1-17-16,-18 17 0,-17 0 15</inkml:trace>
  <inkml:trace contextRef="#ctx0" brushRef="#br0" timeOffset="41602.9972">32262 11095 0,'17'0'47,"36"0"-32,53 0-15,-36 0 16,89 0-16,-53 0 15,88 0-15,-88 0 16,53 0 0,-106 18-16,-18-18 15</inkml:trace>
  <inkml:trace contextRef="#ctx0" brushRef="#br0" timeOffset="48626.7456">4304 11236 0,'0'-18'0,"0"1"79,0-1-48,0 0 31,-18 18-62,18 18 32,0 0-17,-17-1 1,17 1-16,0 17 15,0-17-15,0 17 16,0-17-16,0 17 16,0 0-1,17-17-15,1 17 0,17 1 16,-17-1-16,70 53 16,-53-53-16,71 71 15,-53-71-15,71 54 16,-54-54-16,1 0 15,-18 0-15,70 18 16,-88-35-16,53 17 16,-52-17-16,-1 0 0,0-18 15,1 17-15,-19 1 16</inkml:trace>
  <inkml:trace contextRef="#ctx0" brushRef="#br0" timeOffset="50411.4606">7320 11254 0,'0'-18'31,"-17"36"-15,17 17-1,-18 35 1,18-17-16,-18 0 0,18 53 16,0-35-16,0 35 15,0-54-15,0 37 16,0-54 0,0 35-16,-17-52 15,-1 17-15</inkml:trace>
  <inkml:trace contextRef="#ctx0" brushRef="#br0" timeOffset="51847.609">11536 11130 0,'17'18'94,"-17"-1"-79,18 1 1,-18 0-16,0 17 15,0-17-15,0 52 16,-18-35-16,1 36 16,-1-18-16,-17 35 15,17-53-15,-17 18 0,-53 36 16,35-54-16,-53 53 16,36-53-1,17 1-15,-53 34 16,53-52-16,0 17 0,0 0 15,-35 1 1,0-1-16,52-18 0,19 1 16,-1-18-16</inkml:trace>
  <inkml:trace contextRef="#ctx0" brushRef="#br0" timeOffset="57275.3903">3334 11148 0,'-18'0'16,"0"0"-16,36 0 47,35-18-32,-18 18 1,54 0-16,-37-17 16,90 17-16,-72 0 15,18 0-15,124 0 16,-106 0-16,158-18 15,-140 18-15,105-18 16,-123 1-16,70 17 16,-87 0-16,52 0 15,-88 17-15,35-17 16,-53 0-16,36 0 16,-36 0-1,18 0-15,-18 0 16,0-17-16,-17 17 15,0 0 1,-18-18 47,0 0-17,17 1-30,-17-1-16,18-35 16,-18 35-16,18-70 15,-18 35-15,17-52 16,-17 52-16,18-88 16,-1 70-1,-17 0-15,18-87 16,0 34-16,-1 54 15,1-19-15,-18 1 16,0 35 0,0 36-16,18-36 15,-18 35-15,0 0 16,0 1-16,17-18 16,-17 17-16,-17 18 31,-19 18-16,19-18-15,-36 17 16,18-17-16,-54 18 16,19-18-16,-89 0 15,53 0-15,18 0 16,-35 0-16,17 0 0,-18 0 16,-17-18-16,0 18 15,-18 0-15,18 0 0,-18 0 16,18-17-16,-141 17 15,176 0-15,0 0 16,36 0-16,-1 17 0,1-17 16,17 18-16,0-1 15,35-17-15,18 18 16,0 0-16,18-1 16,-18 1-16,18 0 15,-18-1-15,0 1 16,0 17-16,0 1 0,0 69 15,0-34-15,-18 141 16,18-89-16,0 1 16,0 122-16,18-16 15,-1-142-15,-17 0 16,18-17-16,35 35 16,-18-71-16,-17-35 15</inkml:trace>
  <inkml:trace contextRef="#ctx0" brushRef="#br0" timeOffset="58569.9878">3069 4039 0,'-17'0'0,"17"18"16,0 35-16,0-18 15,0 18-15,0 0 16,0 0-16,0 0 0,0 106 15,0-89-15,0 124 16,-18-106-16,18 89 16,-18-107-16,36 54 15,-18-71-15,35 17 16,-17-34 0,-1-19-16,19-17 0,34 18 15,-17-18-15,0 0 16,0 0-16,18 0 0,70 0 15,-53 0 1,0 0-16,106 17 16,-88-17-16,0 0 0,141 18 15,-124-18-15,89 0 16,-106 0-16,52 0 16,-87-18-16,0 1 15,52-18 1,-88 35-16,36-36 15,-53 36-15,-1-17 0,1-1 16,-18 0 0,0-17-1,-18 17-15,18-17 0,0 0 16,0-36 0,18-52-16,-18 35 15,17 17-15,1-17 0,0-18 16,17-70-16,-17 87 15,-1 19-15,1-1 16,-18 18-16,0 1 0,0 16 16,0-17-16,0 18 0,0 0 15,-18 17-15,18-52 16,0 34-16,0 19 16,0-19-16,0 19 0,-17-36 15,17 35-15,-18 1 16,0 17-16,-35 17 15,36-17-15,-89 35 16,53-35-16,-123 0 16,70 18-16,-176-18 15,123 0-15,-194 18 16,159-18 0,-159 0-16,195 0 15,-89 17 1,141-17-16,35 18 0,18-18 0,36 35 15,34-17 1</inkml:trace>
  <inkml:trace contextRef="#ctx0" brushRef="#br0" timeOffset="59693.9528">6526 9507 0,'-17'53'16,"17"0"-16,-18 53 15,18-53-15,-18 88 16,18-70-16,-17 17 0,17 0 16,-18 0-16,18-17 0,0 105 15,0-105 1,18 52-16,-1-88 16,72 54-16,-54-54 15,88 35-15,-34-52 16,87 17-1,-70-35-15,0 18 0,17-18 16,142 0-16,-124 0 16,159-18-16,-177 18 15,106-35-15,-123 17 16,35-17 0,-70 18-16,-36-1 0,36 0 15,-54 1-15,19-19 16,-36 1-16,17-18 15,1 18-15,-18-71 16,0 53-16,35-106 16,-17 71-16,35-106 15,-36 106-15,54-53 16,-36 88 0,18-35-16,-35 52 15,0 1-15,-1 18 16,-17-19-16,-17 19 15,-36-1 1,17 18-16,-17-18 16,-105-17-16,52 17 15,0 1-15,-35-1 16,-18 18-16,0 0 0,-140 0 16,157 0-16,-87 18 15,123-18-15,-70 0 16,123 0-16,-53-18 15,71 1-15</inkml:trace>
  <inkml:trace contextRef="#ctx0" brushRef="#br0" timeOffset="60712.7726">5944 3810 0,'0'0'16,"-17"71"-16,17-36 0,0 18 16,-36 70-1,19-35-15,-36 71 16,35-53-16,-17 88 16,17-88-16,1-18 0,-1 88 15,36-123-15,17 53 16,0-53-1,53 0-15,-17-35 16,70 17-16,-53-17 16,106-18-1,-88 0-15,0 0 0,106 0 16,-124 0-16,18 0 0,-18 0 16,71 0-1,-106 0-15,70-18 16,-88 0-16,1 1 0,16-1 15,-34 0-15,0-17 16,-18 17-16,0-34 16,0-19-1,0 36-15,0-18 16,17-35-16,-17 17 16,18-52-16,0 52 15,-1-52-15,1 52 16,0 0-16,-1-70 15,-17 88-15,0-70 16,0 88-16,-17-18 16,-1-18-16,-17 36 15,17 0-15,-35 17 16,0-17-16,0 17 0,-35-17 16,-106 0-16,71 17 15,-19 18-15,19 0 0,-18 18 16,0-1-16,0 18 15,17-17-15,36 17 0,-35 1 16,87-19-16</inkml:trace>
  <inkml:trace contextRef="#ctx0" brushRef="#br0" timeOffset="62279.585">14393 11148 0,'-17'17'0,"-36"36"15,35-17-15,-70 34 16,35-35-16,-18 1 16,-87 52-16,70-35 15,-36 0-15,-123 17 16,-264 54-1,123-36 1,176-53-16,18 1 0,0 16 16,-124 19-16,177-36 15,-70 1-15,140-1 16,-35 0-16,89-17 16,17-18-1</inkml:trace>
  <inkml:trace contextRef="#ctx0" brushRef="#br0" timeOffset="63592.7008">6791 12471 0,'-35'17'0,"70"-34"0,-88 52 15,0 53-15,36-53 16,17 36 0,0-36-16,17 1 15,1-19-15,17 1 0,0-18 0,1 17 16,52-34-16,-35-1 16,-18 1-16,36-36 15,-36 17 1,-35 19-16,0-1 0,-18 36 31,18-1-31,-17 54 16,17-36-16,35 18 15,-18-35-15,1-1 0,53-17 16,-36 0 0,18-35-16,-18 0 15,-17-18-15,-18 18 16,-35-18-16,17 35 15,-17 0-15,-18 18 16,17 0-16,19 0 16</inkml:trace>
  <inkml:trace contextRef="#ctx0" brushRef="#br0" timeOffset="63864.6338">7532 12718 0,'0'0'16,"0"17"-16,-18-17 0,18 18 16,0-36-1,0 1 1,0-19-16,18-17 16,-1 18-16,1 0 15,0 17-15,-1 18 16,1 18-1,0 17-15,-18-17 16,17 35 0,1-36-16,0 36 15,-18-35-15</inkml:trace>
  <inkml:trace contextRef="#ctx0" brushRef="#br0" timeOffset="64592.6689">8008 12594 0,'-18'-17'15,"1"17"-15,-1 17 16,1-17-1,-1 53-15,0-35 16,1 35-16,17-36 16,0 1-16,17 0 0,1-1 15,35 1-15,-18-18 16,36-18 0,-36 1-16,-17-1 15,-1 0-15,1 18 0,-18-17 0,0-1 16,0 0-16,-35 18 15,17 0 1,-17 36 0,17-1-16,18-17 15,18-1-15,17 1 16,-17-18-16,34 0 16,-34-18-16,17 1 15,-17 17-15,-18-18 16,18 18-16,-18-18 15,0 1-15,-18 17 32,18 17-17,0 1 1,18 0-16,-1-18 0,36 17 16,-35-17-1,-1-17-15,1 17 0,17-18 16,-35 0-1,-17 18 1,17-17 0</inkml:trace>
  <inkml:trace contextRef="#ctx0" brushRef="#br0" timeOffset="64765.2262">8449 12559 0,'0'18'0,"18"-18"16,17-18-16,-17 18 16,52-18-16,-52 1 15,35-19 1,-36 36-16,1-17 16</inkml:trace>
  <inkml:trace contextRef="#ctx0" brushRef="#br0" timeOffset="64943.6973">8502 12241 0,'18'36'15,"-1"34"1,-17 1 0,18-18-16,0 35 15,-18-35-15,17 0 0,18 17 16,-35-34-16,18-19 15,0 1-15,-18-1 0</inkml:trace>
  <inkml:trace contextRef="#ctx0" brushRef="#br0" timeOffset="65404.9863">8731 12665 0,'18'-18'31,"17"18"-31,-17-18 16,-1 18-16,1-17 16,-18-1-16,18 18 0,-18-17 15,-18 17-15,-17-18 16,35 36-16,-35-1 16,17 1-1,18 35-15,18-36 16,-1 19-16,1-19 15,17 19-15,0-36 16,-17 17-16,0-17 16,-1 0-1,-17-17-15,0-1 16,0 0 0,18 1-16,-18-1 15,18 18 1,-18-18-1,17 18 1,1 18 0,-18 0-1,17-1-15,1-17 16,17 36 0,1-36-16,-19 17 15,1-17-15</inkml:trace>
  <inkml:trace contextRef="#ctx0" brushRef="#br0" timeOffset="65899.6427">9208 12647 0,'0'0'0,"-18"18"16,0-1-16,18 1 16,0 17-16,0-17 15,0 0-15,18-18 0,0 17 16,-1-17-1,1 0-15,-1-17 16,1-1 0,-18 0-16,0 1 15,0-1-15,18 36 32,-18-1-17,17-17 1,1 18-16,0-18 15,-1-18-15,1 18 16,-18-35 0,0 0-16,0 17 0,0-17 15,0-18-15,0 18 16,0-71-16,-18 53 16,18 0-16,0 18 0,0-1 15,0 1-15,-17 17 0,17 36 16,0 0-16,0 52 15,0-17 1,0 18-16,17-18 0,1 53 16,0-54-16,-1 37 15,1-54-15,-18-17 16,17 17-16,-17-18 16</inkml:trace>
  <inkml:trace contextRef="#ctx0" brushRef="#br0" timeOffset="66050.7511">9331 12541 0,'18'-17'0,"-1"17"16,19 0-16,-1 0 16,0 0-16,0 0 15,-17 0-15,0 0 16,-18 17-16</inkml:trace>
  <inkml:trace contextRef="#ctx0" brushRef="#br0" timeOffset="66350.375">9543 12629 0,'35'0'15,"-17"0"-15,17-17 16,-18-1-16,1 1 15,0-1 1,-18 0-16,-36 18 16,19-17-16,-18 34 15,-1 1-15,19 0 16,-1-1-16,18 1 0,0-1 16,53 36-16,-18-35 15,0-18-15,71 18 16,-53-18-16,53-18 15,-53 0-15,-18 18 16,-17-17-16,-18-1 16,-18 18-1</inkml:trace>
  <inkml:trace contextRef="#ctx0" brushRef="#br0" timeOffset="68775.6106">32191 11165 0,'-35'0'15,"70"0"-15,-88 0 0,35 0 0,1 0 16,34 0 0,36-17-1,-17 17-15,17 0 16,70 0-1,-52 0-15,105 17 16,-70 1-16,105 17 16,-105-35-16,88 18 15,-123 0-15,17-18 16,-70 17-16,-36-17 16,-17 0-16,0 0 15,-18 0-15,-18-17 0,18 17 16,-17 0-16,-72-18 15,72 18-15,-1-18 16,-17 18-16,18-17 0,-89-1 16,88 18-16,1-18 15,-1 18-15,36 0 0,-18 0 16,53-17 0,18 17-16,-1 0 15,19 0-15,16 0 0,19 0 0,88 17 16,-89 1-1,19-18-15,-1 18 0,106-18 16,-106 17-16,18-17 16,-18 0-16,18 0 0,17 0 15,-105 0 1,-53 0-16,-89 0 16,54 0-1</inkml:trace>
  <inkml:trace contextRef="#ctx0" brushRef="#br0" timeOffset="71375.5082">29616 5539 0,'0'-18'16,"17"18"-16,1 0 0,88-18 15,-18 18 1,124-17-16,-106-1 16,17 18-16,-17-18 0,53 18 15,-124 0 1</inkml:trace>
  <inkml:trace contextRef="#ctx0" brushRef="#br0" timeOffset="74599.1802">4815 14235 0,'18'0'16,"0"17"0,70 36-16,-35-35 15,88-1-15,-53-17 16,53-17-16,-70-1 15,35-17-15,-71 17 16,0-17 0,-35 17-16,-17 1 15,-36 34-15,17 1 16,-34 35-16,52 0 16,1 17-16,17 71 15,0-70-15,17 0 16,1-1-16,-1 1 0,1 52 15,0-70-15,-18 35 16,-18-70-16,-17 17 16,17-17-16,-52-18 15,34-18-15,-17-17 16,18 17-16,17 1 16,36 17-1,53 0 1,-36 0-16,71 17 15,-53 1-15,0-18 16,0 18 0,52 17-16</inkml:trace>
  <inkml:trace contextRef="#ctx0" brushRef="#br0" timeOffset="74970.4703">6156 14728 0,'0'0'0,"-35"-17"0,17-1 15,-17 18-15,17 0 0,1 18 16,-19-1-16,19 19 15,34-19-15,19 36 16,-1-17 0,35 17-16,-17-36 15,18 36-15,-54-35 16,1-1-16,0 1 16,-18 0-16,0-1 0,-36 1 15,1-18-15,0 18 16,0-18-16,-18 0 0,0 0 15,-35 0-15,52-18 16,1 18-16,17 0 16,18-18-16</inkml:trace>
  <inkml:trace contextRef="#ctx0" brushRef="#br0" timeOffset="75643.3631">8467 14817 0,'0'-36'15,"0"19"-15,-18-1 16,18 0-16,-18 1 16,1-1-16,-1 18 15,0 0-15,-17 18 0,-18 52 16,36-17-16,-19 36 16,36-37-16,0 19 15,0-36-15,53 1 16,-35-19-16,17-17 15,18-17-15,-18-19 16,18-52-16,-35 35 16,0-17-16,-1 17 15,-17-88-15,-17 52 0,-19-69 16,1 87 0,-18-52-16,18 105 15,17 0-15,1 36 16,-1 53-16,18-1 15,18 89 1,-1-71-16,36 88 16,-18-87-16,54 34 15,-54-88-15,18 1 16,-18-1-16,18-17 0,18-1 16,-54-34-16</inkml:trace>
  <inkml:trace contextRef="#ctx0" brushRef="#br0" timeOffset="76221.3207">9013 14376 0,'0'-18'15,"0"36"-15,-17-36 0,17 0 16,-18 18 15,1 36-31,-1-19 16,0 36-16,1-35 16,-1 35-16,18-18 0,-18 71 15,18-53 1,18 0-16,-18 0 0,18 0 15,17 0-15,35 17 16,-17-35-16,-17-17 16,17 0-16,0-18 0,-1 0 0,37-36 15,-36 19 1,17-36-16,-52 18 16,-18-54-16,0 36 15,0 18-15,-36-18 0,19-17 16,-36 17-16,18 0 0,-18 0 15,-53 0 1,35 35-16,-52 18 16,70 0-16,-35 36 15,70-19-15,0 19 16,18-19-16,36 36 16,-1-18-16,88 1 15,-52-19-15,0 1 0,-1-18 16,54 18-16,-71-18 15,17 0-15,-52 0 16,-1 0-16,-52 0 16</inkml:trace>
  <inkml:trace contextRef="#ctx0" brushRef="#br0" timeOffset="77378.7519">10813 14781 0,'53'-35'15,"-1"17"1,1 1-16,0-18 0,53-18 16,-53 35-16,35-17 15,-52 35-15,-1-18 16,-18 0-16,1 1 0</inkml:trace>
  <inkml:trace contextRef="#ctx0" brushRef="#br0" timeOffset="77584.7073">11148 14217 0,'0'18'15,"0"17"-15,0 18 16,17 17-16,-17 1 0,36 88 16,-19-71-1,-17 0-15,18-17 0,0 34 16,-18-69-16,17-1 15,-17-17-15,0-36 16,0-17 0</inkml:trace>
  <inkml:trace contextRef="#ctx0" brushRef="#br0" timeOffset="78056.6927">11377 14146 0,'0'0'0,"0"71"0,35 123 16,-17-88 0,17 70-16,-17-123 15,0 18-15,-1-1 16,1-52-16,-18 0 16,17-18-16,-17-53 15,0 17 1,-17-17-16,17 18 15,0 0-15,17 52 32,1 36-32,0-35 15,17 0-15,-17-18 16,35 17-16,-18-17 16,-17 0-16,-1-17 0,18-1 15,-17 0-15,-18-17 16,-18 17-16,1 1 15,-1 17-15,1 0 16,-1 17-16,-17 54 16,35-36-16,17 36 15,19-36-15,-1-17 16,0 17-16,71-35 16,-53 0-16,-18 0 0,53-35 15,-70 35 1,0-18-16,-18 1 0</inkml:trace>
  <inkml:trace contextRef="#ctx0" brushRef="#br0" timeOffset="78936.0276">13794 14693 0,'17'-35'15,"-34"70"-15,34-88 0,-17 36 16,-17-1-16,17 0 16,-18 18-16,-17 18 15,17 0-15,-17 70 16,17-35-16,1-18 0,-1 53 15,36-70-15,-1 17 16,1-17 0,35-18-16,-36-18 15,36-17-15,-35 0 16,17-36 0,-35 53-16,0-17 0,0 17 15,0-17-15,0 18 16,0-1-16,-17 18 15,-1 0-15,0 0 16,18 18-16,0-1 16,18-17-1,-18 18 126,0 35-125,0-18-16,35 71 15,-17-36 1,-1 1-16,1-18 0,0 17 15,17 36-15,-35-53 16,0 0-16,0-18 0,-18-17 16,-17 35-1,17-35-15,-17-18 0,0 0 16,17 0-16,-70-18 16,53-17-16,0-1 0,-18-34 15,35 35-15,0-54 16,18 36-16,18 18 15</inkml:trace>
  <inkml:trace contextRef="#ctx0" brushRef="#br0" timeOffset="79954.8137">14111 14746 0,'0'71'16,"0"-142"-16,-18 195 0,18-89 15,0-17-15,0 17 16,18-18-16,-18-34 31,-18-36-31,18 35 16,-17-17-16,17 0 0,-18-1 16,1-17-16,17 1 15,0 34-15,35 0 16,-18 18-16,36 0 15,-17 0 1,34 18-16,-34-18 16,-1 0-16,-18 0 0,19 18 15,-36-1 1,-18 18 0,0-17-16,-17 53 15,18-18-15,-1 17 16,18-35-16,18-17 15,17 0 1,0-18-16,0 0 0,-17-18 16,17 0-16,18-34 15,-35 34-15,-18-17 0,17 17 16,-17-17-16,-17-1 16,17 19-16,-18-1 0,1 18 15,-1 0 1,18 18-16,0 17 15,0-17-15,35 17 16,-17-35-16,17 18 16,18-18-16,-35 0 15,-1 0-15,1 0 16,0-18-16,-1 18 0,-17-18 0,18-17 16,-18 17-1,0 36 16,0 17-15,0-17-16,17 35 0,1-35 16,17-18-1,-17-18-15,0 18 16,-18-35-16,17 17 0,-17-17 16,0-36-16,0 36 15,0-18-15,0 0 0,0 0 16,-35-88-1,35 70-15,-35-70 16,17 88-16,-17 18 0,17 35 16,18 35-16,0 1 15,0 105-15,18-71 16,17 89-16,-17-88 16,52 52-1,-34-70-15,52 18 16,-53-36-16,18-17 15,-35-1-15,-1-17 16,-34-17 0,-1-1-1,0 18-15,1 0 0,17-18 16,-18 18 0,18-17-16,18-1 15,-18 0-15,17-35 16,-17 18-16,0-18 15,-17 18 1,17 0-16</inkml:trace>
  <inkml:trace contextRef="#ctx0" brushRef="#br0" timeOffset="80426.6778">15081 14781 0,'0'18'16,"0"-36"-16,18 36 0,0-18 31,-1 0-31,-17-18 16,18 18 15,-18 18-31,17-18 16,19 18-1,-36-1-15,53-17 16,-36 0-16,1 0 0,17-35 16,-17 17-16,-1-52 15,1 35 1,17-54-16,-17 36 16,-18 1-16,18-107 15,-18 88-15,-18-88 16,0 107-16,1-1 15,-1 53-15,0 70 16,18 1-16,0 88 16,0-71-16,18 0 15,35 71 1,-35-106-16,35 35 0,-18-53 16,-35-17-16,18-18 15,-18 17-15,-18-34 0,-35-19 16</inkml:trace>
  <inkml:trace contextRef="#ctx0" brushRef="#br0" timeOffset="80526.5851">15328 14605 0,'18'18'0,"-36"-36"0,1 0 16,34 18-1,36-17 1,0 17-16,-18 0 0,54 0 16,-54 0-16,0 17 15</inkml:trace>
  <inkml:trace contextRef="#ctx0" brushRef="#br0" timeOffset="81315.988">17198 14605 0,'-35'18'15,"70"-36"-15,-88 36 0,35-1 16,-17 1-16,35 0 16,-18-1-16,18 36 15,0-18-15,18-17 0,35 17 16,-35-17-16,52-18 16,-52 0-16,35-18 15,-53 1 1,17-19-16,-17 19 15,0-1 1,-17 18-16,17-18 16,17 18-1,1-17 1,0 17-16,-18-18 16,35 1-16,-17-1 0,-1 0 0,1-17 15,35-53 1,-36 35-16,19-71 0,-36 72 15,0-1-15,0 0 16,-18-18-16,0 36 16,1 52-16,-1 19 15,1 123-15,-1-71 16,18 159 0,0-124-16,18 106 15,-1-140-15,18-19 0,-17-17 16,17-18-16,1 1 0,17-1 15,-36-35 1,-17-53-16,0 18 16,-35-71-16,17 53 15,-35-35 1,36 53-16,-1-18 16,18 35-16,0-17 15,0 17-15,35-17 16,-17 17-16,0 0 0,35 1 15</inkml:trace>
  <inkml:trace contextRef="#ctx0" brushRef="#br0" timeOffset="81799.5472">19420 14041 0,'0'0'16,"18"0"-16,17 0 0,18 0 15,0 0-15,35 17 16,1-17-16,-1-17 0,88-1 16,-105 18-16,35-18 15,-89 18-15,1 0 16,-36 0-16</inkml:trace>
  <inkml:trace contextRef="#ctx0" brushRef="#br0" timeOffset="82078.9846">19897 14058 0,'17'18'15,"-17"-1"-15,18 54 16,0 0-16,-18-18 0,35 105 15,0-87-15,18 88 16,-18-107-16,1 54 16,-19-53-1,-17 18-15,0-54 16,-17 1-16,-1-18 0,-70 0 16,35-18-16,0 1 15,-18-1-15,1 1 0,-89-19 16,71 36-1,17-17-15,18 17 0,-17 17 16,17 1-16</inkml:trace>
  <inkml:trace contextRef="#ctx0" brushRef="#br0" timeOffset="83335.7564">20796 14129 0,'0'-18'0,"0"36"0,0-54 0,-17 54 31,-1 53-15,0-1-16,1 1 16,17 17-16,-18-17 0,18 87 15,0-87-15,18 52 16,-1-70-16,36 18 15,-35-54-15,35 1 16,-18-18-16</inkml:trace>
  <inkml:trace contextRef="#ctx0" brushRef="#br0" timeOffset="83724.3307">21202 14340 0,'0'0'0,"-18"-17"0,1-1 16,-36 36 0,35 17-16,-35 53 15,36-35-15,-1 71 16,18-71-16,53 35 16,0-35-16,35 0 15,-35-36-15,88-17 16,-88-17-16,0-1 15,-18 0-15,0-17 0,-17 0 16,-18-18-16,0-35 16,-18 52-16,-17-34 0,0 35 15,-71-54 1,35 54-16,19 35 0,-54 18 16,70 17-16,-17 18 15,53 0-15,36 17 16,-1-34-16,89-1 15,-72 0 1,19-35-16,0 18 0,-19-18 16,1 0-16,-17 0 15</inkml:trace>
  <inkml:trace contextRef="#ctx0" brushRef="#br0" timeOffset="83952.5421">21625 13988 0,'88'105'16,"-176"-210"-16,229 263 0,-105-105 0,52 88 16,-53-70-16,-17 0 15,-1-1-15,1 1 0,-18-1 16,-35 71-16,17-88 15,-70 53 1,35-53-16</inkml:trace>
  <inkml:trace contextRef="#ctx0" brushRef="#br0" timeOffset="84630.3389">22348 13970 0,'0'0'16,"0"-18"-16,18 18 15,70 36 1,-35-19-16,0 1 0,18 17 16,-18 0-16,35 18 0,-71-17 15,1-19-15,0 19 16,-18-1-16,-18 0 15,0 0-15,-17-17 0,18 17 0,-19 1 16,19-19-16,-1 19 16,36-19-16,-18 1 15,17-1-15,36 19 16,-18-19 0</inkml:trace>
  <inkml:trace contextRef="#ctx0" brushRef="#br0" timeOffset="84753.5414">22842 14958 0,'53'17'15,"-106"-34"-15,124 34 0,-53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8:03.2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26511 1147 0,'18'0'16,"0"0"-1,70-18-15,-18 0 16,71 1-16,-52-1 16,-19 0-16,71 1 15,-88 17-15,-18 0 16,1 0-16,-19 0 0,1 0 15,-36 0-15,1 0 16</inkml:trace>
  <inkml:trace contextRef="#ctx0" brushRef="#br0" timeOffset="224.0297">27040 1094 0,'-17'35'16,"34"-70"-16,-17 105 16,0-35-16,36 1 0,17 70 15,-36-71-15,54 71 16,-54-71-16,36 53 15,-53-53-15,0 18 16,0-35-16,-53 17 16,18-35-1,-35 0-15,17 0 16,0 0-16,-18-17 16,36 17-16,17-18 0,1 18 15,-1-18-15,36 18 16</inkml:trace>
  <inkml:trace contextRef="#ctx0" brushRef="#br0" timeOffset="2214.9348">27887 988 0,'-18'17'15,"18"36"1,-17 0-16,-1 53 15,1-53 1,17 18-16,0-19 0,17 72 16,1-71-16,-1 0 15,1-18-15,0 0 0,35 36 16,-36-53-16,19-1 16,-19-17-16,1 0 0,-1 0 15,1 0-15</inkml:trace>
  <inkml:trace contextRef="#ctx0" brushRef="#br0" timeOffset="2736.6598">28310 1182 0,'0'0'16,"-17"-18"-16,-1 1 0,1-1 16,-1 18-1,-17 18-15,17 17 16,0 18 0,1-18-16,17 53 15,0-35-15,0 35 16,17-35-16,1-17 15,17-1-15,-17-18 0,17 1 16,-17 0-16,52-1 16,-34-17-16,17-17 15,-36-1-15,1 0 0,-18-34 16,0 16-16,0-34 16,-18 17-16,-52-18 15,34 36-15,-34 0 16,52 17-1,-35 36-15,36-1 16,17 19-16,0-19 16,0 36-16,17-35 15,54 17-15,-54-17 16,54-18 0,-36 0-16,36 0 15,-54 0-15,1-18 0,0 18 16,-1-35-1,-17 17-15</inkml:trace>
  <inkml:trace contextRef="#ctx0" brushRef="#br0" timeOffset="2935.824">28557 988 0,'0'-18'15,"18"18"-15,17 18 16,1-1-16,52 36 15,-53-17 1,53 69-16,-70-34 16,17 88-16,-35-89 15,-17 71 1,-1-70-16,-35 35 16</inkml:trace>
  <inkml:trace contextRef="#ctx0" brushRef="#br0" timeOffset="5216.6496">29333 1429 0,'18'0'16,"0"0"-16,35 0 16,-18 0-1,-35 17-15</inkml:trace>
  <inkml:trace contextRef="#ctx0" brushRef="#br0" timeOffset="5339.3251">29369 1535 0,'0'0'16,"35"0"-16,-17 0 0,17 0 16,-17 0-16,52 0 15,-35 0-15</inkml:trace>
  <inkml:trace contextRef="#ctx0" brushRef="#br0" timeOffset="5810.7804">29792 1217 0,'18'-18'0,"-1"18"16,36 0-16,-17 0 15,16-17-15,19 17 16,0-18 0,-54 18-1,-34 0-15,-19 18 16,19-18-16,-19 35 15,36-17 1,-17-1-16,17 19 0,0-19 16,0 36-16,17-18 15,19 18-15,-19-17 16,1-19-16,0 19 16,-18-19-16,17 1 0,-17 17 15,0-17-15,0-1 16,-17-17-16,17 18 0,-36-18 15,1 0-15,0 0 16,-1 0-16,1 0 16,18 0-16,-1 0 15,18-18-15</inkml:trace>
  <inkml:trace contextRef="#ctx0" brushRef="#br0" timeOffset="6463.1372">30586 1041 0,'0'0'15,"-18"35"-15,-17 0 0,17 1 16,1 16-16,-1 1 16,18 53-16,-18-53 15,18 0-15,18 0 16,0 0-16,-1 0 0,36 17 16,-18-52-16,-17 0 0,35-1 15</inkml:trace>
  <inkml:trace contextRef="#ctx0" brushRef="#br0" timeOffset="7018.5998">30974 1182 0,'0'0'0,"-18"0"0,1 0 15,-1 17 1,-17 54-16,17-36 15,0 18-15,18 35 16,18-17 0,0-36-16,-1 1 0,36 16 15,-17-52-15,34 0 16,-35 0-16,-17-17 16,53-36-16,-54 35 15,18-70-15,-35 53 16,0-53-16,-17 52 15,-1-17-15,-17 18 16,0 17-16,-36-34 16,36 52-16,-18 0 15,35 0-15,18 17 16,0 18-16,0-17 0,0 17 16,0 1-16,18-19 0,35 54 15,-36-54-15,54 19 16,-53-36-16,52 17 15,-52-17-15,17 18 16,-17-18 0</inkml:trace>
  <inkml:trace contextRef="#ctx0" brushRef="#br0" timeOffset="7197.0713">31468 1535 0,'17'35'0,"1"-17"16,0 17-16,-18-18 15,17 19-15,1-36 16,-18 17-16</inkml:trace>
  <inkml:trace contextRef="#ctx0" brushRef="#br0" timeOffset="7468.7394">31785 1676 0,'18'17'15,"-18"1"-15,-18 17 16,1-17 0,17 0-1,-18-1-15,0-17 16</inkml:trace>
  <inkml:trace contextRef="#ctx0" brushRef="#br0" timeOffset="8399.5585">32085 1217 0,'-17'35'16,"-1"-17"-16,0 17 0,18 36 15,0-36-15,0 36 16,18-36-16,0-17 16,-1 17-16,1-17 0,-1-1 15,19-17-15,-19 0 0,36-17 16,-17-19-16,16-17 15,-34 18-15,17-36 16,-35 19-16,0-19 16,0 18-1,-70 0-15,52 36 16,-52 17-16,34 17 16,1 36-1,17-35-15,18 52 16,0-34-16,18-19 0,0 18 15,17 18-15,-17-35 16,-1-18-16,-17 18 16,18-1-16</inkml:trace>
  <inkml:trace contextRef="#ctx0" brushRef="#br0" timeOffset="8653.9182">32438 1482 0,'35'17'15,"-70"-34"-15,88 34 0,-53 1 0,0 0 16,-18-1 0,18 1-16,-17-18 15,-1 18-15,18-1 0,0 1 0,0-1 16,0 1-1,18-18-15,-1 0 16,1 0 0,-1 0-1</inkml:trace>
  <inkml:trace contextRef="#ctx0" brushRef="#br0" timeOffset="8842.684">32667 1605 0,'-17'18'16,"17"-1"-16,0 1 16,0 0 15</inkml:trace>
  <inkml:trace contextRef="#ctx0" brushRef="#br0" timeOffset="9977.2694">32914 1199 0,'-17'0'16,"-1"18"-16,-17-18 0,-18 35 15,35 1-15,-17 52 16,35-35-16,-18 35 15,36-35-15,17 17 16,-17-52 0,35 17-16,-18-35 15,35 0-15,-34-35 16,17-18-16,-18 18 16,0-36-1,-35 36-15,0-53 16,-35 35-16,-18-18 15,18 36-15,-1 17 16,1 18-16,18 0 0,-19 18 16,19 0-16,-1 17 0,-17 36 15,35-36-15,0 35 16,17-34-16,19 17 16,-19-36-16,36 1 15,-18-18-15,18-18 16</inkml:trace>
  <inkml:trace contextRef="#ctx0" brushRef="#br0" timeOffset="10294.0814">33073 1517 0,'0'0'0,"18"18"15,-1-18-15,1 0 0,-1 0 16,19 0-16,-1 0 15,-17 0-15,-18 35 16,-18-17-16,-17 17 16,17-18-1,0 19-15,18-1 16,18-17-16,-18-1 16,18-17-16,-18 18 15,0 0 1,-18-18 15,-17 17-15,0 1-16,17-18 15,-17 17-15</inkml:trace>
  <inkml:trace contextRef="#ctx0" brushRef="#br0" timeOffset="10472.1732">33355 1746 0,'-17'36'16,"34"-72"-16,-52 89 16,-18-18-16,35-17 15,-17 0-15,-36 17 16</inkml:trace>
  <inkml:trace contextRef="#ctx0" brushRef="#br0" timeOffset="11072.3314">31115 2381 0,'18'0'0,"-1"0"16,1 0 0,0 0-16</inkml:trace>
  <inkml:trace contextRef="#ctx0" brushRef="#br0" timeOffset="11222.9004">31327 2364 0,'17'0'16,"1"0"-1,17-18 1,-17 18-16</inkml:trace>
  <inkml:trace contextRef="#ctx0" brushRef="#br0" timeOffset="11350.7209">31503 2346 0,'-18'0'16</inkml:trace>
  <inkml:trace contextRef="#ctx0" brushRef="#br0" timeOffset="12256.3107">31979 1976 0,'18'0'15,"17"0"1,1 17-16,-19-17 16,18 18-16,1 17 0,-1 0 0,0 1 15,-17 17-15,0-18 0,-18 71 16,0-71-16,-18 53 16,18-35-16,-35 0 15,-1-18 1,-17 1-16,18-19 15,-18 1-15,18-1 16</inkml:trace>
  <inkml:trace contextRef="#ctx0" brushRef="#br0" timeOffset="20448.5135">2081 2910 0,'-53'-70'15,"18"35"-15,0 17 16,-36 0-16,36 18 15,0 36-15,0-1 0,17 18 16,-17 106 0,17-71-16,18 0 0,0 18 15,0-36-15,18 19 16,-1-19-16,19 1 0,-19-18 0,1-1 16,-1 1-16,-17-35 15,0 0 1,-17-36-16,-54-17 15,54-1-15,-19 1 16,1-18-16,35 0 16,35 18-1,36 0 1,35 35-16,-53 0 16,52 0-16</inkml:trace>
  <inkml:trace contextRef="#ctx0" brushRef="#br0" timeOffset="20704.3634">2240 3493 0,'0'0'16,"-17"17"-16,-1 1 0,-17 35 16,35-36-16,17 36 15,1-17-15,0-19 16,17-17-16,0 0 0,0 0 15,36 0-15,-53-17 16,17-1-16,-18-17 16,-17-1-16,18-34 15,-36 52-15,-17-52 16,0 52-16,-18-17 16,18 17-16,-18 36 15</inkml:trace>
  <inkml:trace contextRef="#ctx0" brushRef="#br0" timeOffset="20954.954">2663 3722 0,'0'17'0,"-17"-34"0,17-18 16,0-1-1,0-34-15,0 34 16,0-34 0,17 52-16,1 18 15,17 18-15,1 17 16,17-17 0,-36-1-16,19-17 15,-19 0-15</inkml:trace>
  <inkml:trace contextRef="#ctx0" brushRef="#br0" timeOffset="22689.332">4198 3563 0,'0'18'0,"18"-18"15,-1 17-15,19-34 16,-19 17-16,1-18 15,35-35-15,-36 18 16,1 0-16,-18-18 16,-35 0-1,17 35-15,1 18 0,-107-18 16,54 71 0,-1 18-1,53 0-15,18-1 16,36-35-16,52 18 15,-35-53-15,0 18 16,0-18-16,17 0 16,-17-18-16,53 18 15,-71-17-15,18 17 16,-18-18-16,1 18 16</inkml:trace>
  <inkml:trace contextRef="#ctx0" brushRef="#br0" timeOffset="23039.6907">4851 3404 0,'17'-53'16,"-34"106"-16,34-123 0,-52 70 15,17 17-15,-34 19 16,34-1 0,0 0-16,1 18 0,-1 0 15,0-18-15,18 18 16,18-17-16,0-19 0,17 18 0,-17-35 15,70 0 1,-35-17-16,35-36 16,-71 18-16,36-36 15,-53 36-15,0 0 16,-17-18-16,-1 35 0,-17-17 16,0 35-1,17 17-15,0-17 0,18 36 16,-17-19-16,17 19 0,0-19 15,17 18-15,19 1 16,-1-19-16,53 19 16,-35-36-16,35 0 15,-53-18-15</inkml:trace>
  <inkml:trace contextRef="#ctx0" brushRef="#br0" timeOffset="23496.3733">5309 3422 0,'-17'18'16,"34"-36"-16,-52 53 0,35 18 16,0-35-16,35 52 15,-17-52-15,53 0 16,-36-18-16,53-18 16,-70 0-16,35-35 15,-36 36-15,1-54 16,-18 18-16,0-53 15,-18 36-15,1-18 16,-1 17-16,0-88 16,1 124-16,17 0 0,0 70 31,0 0-31,0 36 0,0 0 16,17 17-16,1-18 0,0 1 15,-1-18-15,36 53 16,-35-71-16,-1-17 15,1-1-15,0-17 16,-18-17-16,17 17 16,-17-18-16,18-17 15,-18 17-15,18 18 16,-1 18-16,1 35 16,-1-36-1,-17 18-15,18-17 0,0 35 16,-1-35-1</inkml:trace>
  <inkml:trace contextRef="#ctx0" brushRef="#br0" timeOffset="24024.6411">7020 3298 0,'0'0'16,"0"18"-16,-17 0 0,17 52 16,0-52-16,35 53 15,-17-36-15,34 0 16,-16-17-16,17-18 15,-18 0-15,18-18 16,-35 0-16,-18-17 16</inkml:trace>
  <inkml:trace contextRef="#ctx0" brushRef="#br0" timeOffset="24150.7943">6967 3122 0,'0'0'15,"36"0"-15,-19-18 16,36 18-16,-35 0 16,17 0-16</inkml:trace>
  <inkml:trace contextRef="#ctx0" brushRef="#br0" timeOffset="24909.209">7849 2893 0,'18'0'47,"0"0"-47,-1 0 16,1 17-16</inkml:trace>
  <inkml:trace contextRef="#ctx0" brushRef="#br0" timeOffset="25051.2181">7955 3351 0,'0'18'16,"0"-36"-16,18 36 15,-36-18 1</inkml:trace>
  <inkml:trace contextRef="#ctx0" brushRef="#br0" timeOffset="27440.128">4145 5098 0,'-17'-18'0,"-1"0"15,-17 18-15,17 0 16,-17 18-16,17 0 16,0 17-16,1 18 15,-19 35 1,54 36-16,0-89 16,17 0-1,0-17-15,1-18 0,-1 0 0,0-18 16,36-52-16,-54 34 15,36-70 1,-35 53-16,-18-17 0,0 17 16,0-18-16,-18 1 0,-17-1 15,-36-52-15,36 52 16,-53 1 0,53 34-16,-18 19 15,53 34-15,-18 54 16,18 0-16,35 87 15,-17-69-15,70 52 16,-35-71-16,35 36 16,-35-53-16,35 18 15,-35-54-15,18 18 16,-53-35-16,-1 0 16</inkml:trace>
  <inkml:trace contextRef="#ctx0" brushRef="#br0" timeOffset="28056.9479">4798 4868 0,'-18'-35'16,"36"70"-16,-53-88 0,17 53 16,0-17-16,1 17 0,-19 0 15,1 0-15,0 35 16,-1 0-16,1 36 15,18-18 1,17 17-16,0-17 0,0 18 16,52 52-16,-16-70 15,52 18-15,-17-54 16,34 1 0,-52-18-16,53-53 15,-71 18-15,36-53 16,-36 52-16,-17-69 15,-36 52-15,-17-71 16,0 71-16,-71-53 16,53 71-16,-71-18 15,72 53-15,-72 36 16,89-1-16,-18 35 16,35-17-16,36 0 15,-1-18-15,19 18 0,70 18 16,-53-53-1,70 17-15,-52-18 16,34-17-16,-69 0 16,17 0-16,-36 0 15,-34 0 1,-19 0 0</inkml:trace>
  <inkml:trace contextRef="#ctx0" brushRef="#br0" timeOffset="28845.3493">5450 5327 0,'0'-18'16,"0"36"-16,0-53 0,0 17 0,0 0 16,-17 1-16,-1-1 15,18 0-15,-17 18 16,-1 0-16,0 18 0,-35 35 15,36-18-15,-1 36 16,18-36-16,18 18 16,-18-18-16,35-17 15,0 0-15,18-18 16,-18 0-16,18-36 16,-35 19-16,0-19 15,-1 19-15,1-18 16,-18-18-16,-18 35 15,1-17-15,-1 35 16,0 0-16,1 0 0,-1 0 16,0 17-16,18 19 15,0-19-15,36 19 16,-19-19 0,19-17-16,-1 18 0,0-18 15,18 0-15,-35 0 16</inkml:trace>
  <inkml:trace contextRef="#ctx0" brushRef="#br0" timeOffset="29163.4155">5697 5468 0,'0'0'0,"18"35"0,0 71 16,-1-71-16,1 1 16,0 17-16,-18-18 0,17-17 15,1-1-15,-18 1 16,17-18-16,-17-18 15,-17-17-15,-18 0 16,-1-36-16,19 36 16,-1-71-16,0 53 15,18-70 1,18 87-16,17 1 16,1 17-16,16 36 15,-34-18-15,0 53 16,-1-35-16,-34 35 15,17-36-15,-36 1 0,1 17 16,0-17 0,17-18-16,-17 0 15,17 0-15</inkml:trace>
  <inkml:trace contextRef="#ctx0" brushRef="#br0" timeOffset="29522.3259">5962 5486 0,'0'0'0,"18"88"16,-18-35-16,17 53 16,-17-53-1,18-18-15,-18-18 0,0 19 16,18-19-16,-18-34 16,-18-1-16,0-35 15,1 18-15,17-18 16,-36-53-1,36 36-15,-17-1 0,17 1 16,17-1-16,1 36 0,0-1 16,-1 19-16,1-1 0,35 36 15,-36-1-15,1 36 16,0-17-16,-18 17 16,0-18-1,-18 0-15,0-17 16,-17-18-16,18-18 15,17 0 1,17-34 0,-17 34-16</inkml:trace>
  <inkml:trace contextRef="#ctx0" brushRef="#br0" timeOffset="29909.8009">6174 5362 0,'0'0'16,"0"18"-16,17-36 47,1 1-47,0-1 15,-1 18 1,-17-18 0,18 36 46,-18 0-46,17-18-16,1 35 15,0-17-15,-1-18 16,1 0-16,-18-18 16,18 18-16,-18-35 15,-18 17-15,0-17 16,18 17-16,-17 0 15,-1 1 1,36 34 15</inkml:trace>
  <inkml:trace contextRef="#ctx0" brushRef="#br0" timeOffset="30046.7028">6438 5274 0,'0'18'16,"0"-36"-16,18 36 0,-1-1 15,19 1 1,-1 17 0,-17-35-16,17 36 15,-17-36-15,17 0 16</inkml:trace>
  <inkml:trace contextRef="#ctx0" brushRef="#br0" timeOffset="30191.4676">6668 5256 0,'-36'0'16,"72"0"-16,-72 18 0,1 17 16,35-17-16,-35 17 15,35-17-15,-18 17 16,18-17 0</inkml:trace>
  <inkml:trace contextRef="#ctx0" brushRef="#br0" timeOffset="30630.7341">7020 4604 0,'18'0'32,"17"-18"-32,0 0 15,36 18-15,-36-17 16,-17 17-16,17 0 15,-17 0-15,0 0 16</inkml:trace>
  <inkml:trace contextRef="#ctx0" brushRef="#br0" timeOffset="30837.6979">7091 4586 0,'0'53'16,"0"-18"-16,0 1 0,0-1 15,17 18-15,-17-18 16,0 0-16,18 54 16,0-72-16,-1 54 15,19-54-15,-1 19 16,-17-19-16,35-17 16,-36 0-16,18 0 15,-17 0-15</inkml:trace>
  <inkml:trace contextRef="#ctx0" brushRef="#br0" timeOffset="30987.7518">7408 4921 0,'18'0'16,"-18"18"0,35 0-1,-35-1-15,36 1 16,-36-1-16,17-17 15</inkml:trace>
  <inkml:trace contextRef="#ctx0" brushRef="#br0" timeOffset="31160.6963">7479 4692 0,'0'0'0,"18"0"32,-18-18-32,17 18 15</inkml:trace>
  <inkml:trace contextRef="#ctx0" brushRef="#br0" timeOffset="31516.6775">7567 4551 0,'18'-18'16,"-1"1"-16,1 17 15,17 0-15,1 0 16,-19 0-16,36-18 16,-35 18-16,17 0 15,-17 18 1,-1 17-16,1 18 15,-18 0-15,0-18 16,18 18-16,-18-18 0,17 71 16,1-71-16,0 36 15,-1-54 1,-17 19-16,0-19 16,-17-17-1,-1 0-15,0 0 16,1 0-16,-19 0 15,19 0-15,-19 0 0,19 18 16,-36 0-16,18-1 16</inkml:trace>
  <inkml:trace contextRef="#ctx0" brushRef="#br0" timeOffset="32499.9678">8714 4798 0,'0'17'0,"17"-17"0,1 18 15,35 0-15,-18-18 16,53 0-16,-52 0 15,-1 0 1</inkml:trace>
  <inkml:trace contextRef="#ctx0" brushRef="#br0" timeOffset="32617.0174">8784 5009 0,'53'18'0,"-106"-36"0,124 54 16,-36-36-16,53 0 15,-53 0-15</inkml:trace>
  <inkml:trace contextRef="#ctx0" brushRef="#br0" timeOffset="34352.188">10319 3916 0,'0'0'16,"-18"-18"-16,36 18 31,17 18-31,0-1 16,18-17-16,53 18 15,18-18 1,-72 0-16,-16 0 0,52-18 15,-53 18-15,-17 0 0,-1-17 16,-34-1 0,-36 18-1,18 0-15,17 0 0,-17 18 16,-1 17-16,19-17 16,17 70-1,0-53-15,35 71 16,-17-53-16,-1-18 15,19 18-15,-19-18 0,1 1 0,0 34 16,-18-34 0,0-19-16,-53 1 15,17-1-15,-34-17 16,17 0-16,-35 0 16,70 0-16,-17 0 15,17 0-15,18 18 0</inkml:trace>
  <inkml:trace contextRef="#ctx0" brushRef="#br0" timeOffset="34657.1164">11307 3898 0,'0'0'15,"-18"0"-15,0 35 16,-17 36-16,17 35 16,1-36-16,17 1 15,-18 0-15,18 70 16,0-88-16,53 52 15,-35-69-15,17-1 0,0-17 16,0-1-16,36 1 16,-53-18-16</inkml:trace>
  <inkml:trace contextRef="#ctx0" brushRef="#br0" timeOffset="35729.5899">11977 4022 0,'0'0'0,"0"-18"0,-18 0 15,18 1 1,-35-1-16,17 18 16,-35 18-1,36-1-15,-19 19 0,1 70 16,18-54 0,17 1-16,0 71 15,0-89-15,52 53 16,1-52-16,-17-19 15,17 1-15,-1-18 0,19 0 16,-18 0-16,0-18 0,35-35 16,-53 18-16,1-36 15,-36 36-15,-18-35 16,-17 34-16,-36-52 16,36 53-16,-18 0 15,-53-18-15,53 53 16,0 0-16,-17 0 15,34 70 1,54-17 0,53 0-1,-36-35-15,71-1 0,-71 1 16,36 0-16,-36-18 16,-18 0-1,1 17-15,0-17 0,-1 18 16,-17 0-16</inkml:trace>
  <inkml:trace contextRef="#ctx0" brushRef="#br0" timeOffset="36003.3756">12577 4516 0,'17'17'16,"-17"1"-16,18 35 15,-18-36-15,0 19 16,0-19-16,0 1 15,17-18 1</inkml:trace>
  <inkml:trace contextRef="#ctx0" brushRef="#br0" timeOffset="36247.4064">13000 4551 0,'0'35'16,"0"-17"-16,-18-1 15,1 19-15,-1-19 16,0 1-16,1-18 15,-1 18-15,0-18 0,1 17 0</inkml:trace>
  <inkml:trace contextRef="#ctx0" brushRef="#br0" timeOffset="37632.8069">13529 4039 0,'0'-17'16,"0"-1"-16,0 0 16,0 1-16,-18 17 0,1 0 15,-1 0 1,0 0-16,-17 17 0,18 1 16,-36 35-1,35 0-15,-17-18 0,17 18 16,18 35-16,0-35 15,35 18-15,1-36 16,52 18-16,-35-35 16,70-18-1,-70-18-15,53-35 16,-53 35-16,0-52 16,-36 35-16,-17-1 0,-17-34 15,-1 34-15,-52-34 16,34 52-16,-69-17 15,34 17-15,-17 18 16,35 18 0,0 17-16,35-17 15,18 35-15,0-36 16,36 54-16,-1-53 16,0-1-16,36 1 15,-36 0-15,53-18 16,-70 0-16,17 0 15,0 0-15,1 0 16</inkml:trace>
  <inkml:trace contextRef="#ctx0" brushRef="#br0" timeOffset="37966.6629">14023 4357 0,'0'0'16,"35"17"-16,-17-17 0,-1 0 0,19 18 15,-19 0-15,1-18 16,-18 17-16,0 1 16,-18 17-16,18-17 15,-17 0-15,-1-1 16,18 1-16,18-18 47,-1 0-32,1 17-15,0-17 16,-1 0-16</inkml:trace>
  <inkml:trace contextRef="#ctx0" brushRef="#br0" timeOffset="38199.4803">14464 4498 0,'0'18'16,"0"-36"-16,0 53 15,18-17 1</inkml:trace>
  <inkml:trace contextRef="#ctx0" brushRef="#br0" timeOffset="38350.6915">14658 4463 0,'0'0'16,"18"0"-16,-1 0 0,1 0 15,-1 0 1</inkml:trace>
  <inkml:trace contextRef="#ctx0" brushRef="#br0" timeOffset="38483.8526">14887 4445 0,'0'0'0,"0"-18"0,18 18 15,0 0-15,-1 0 16</inkml:trace>
  <inkml:trace contextRef="#ctx0" brushRef="#br0" timeOffset="38616.3026">15064 4427 0,'0'0'0,"17"0"16</inkml:trace>
  <inkml:trace contextRef="#ctx0" brushRef="#br0" timeOffset="38863.622">15381 4498 0,'0'0'16,"0"18"-16,18-1 0,-18 1 16,-18-1-16,0 1 15,-17 17-15,18-17 16,-36 17-16,17 1 15</inkml:trace>
  <inkml:trace contextRef="#ctx0" brushRef="#br0" timeOffset="39708.0692">16263 3933 0,'0'0'15,"0"-35"-15,0 18 0,-18 17 0,1-18 16,-18 18-16,-1 0 16,-17 35-16,18-17 15,0 17-15,17 18 16,0 0-16,1 53 0,17-53 16,35 53-16,-17-71 15,52 18 1,-34-36-16,17 1 0,52-36 15,-69 1-15,52-36 16,-71 35-16,19-70 16,-19 53-16,-34-53 15,-1 52-15,-35-52 16,0 53 0,-35-1-16,35 19 15,-53 17-15,71 17 16,0 36-16,17-35 15,18 53-15,18-36 16,52 35 0,-34-52-16,-1 17 15,18-17-15,-18-18 0,71 18 16,-71-18-16,18 0 16,-35 17-16,17-17 15</inkml:trace>
  <inkml:trace contextRef="#ctx0" brushRef="#br0" timeOffset="39929.6033">16704 4357 0,'0'0'0,"0"17"15,0 19-15,0-19 0,18 1 16,-1 17-16,-17-17 16,18 0-16,-18-1 15,18-17-15</inkml:trace>
  <inkml:trace contextRef="#ctx0" brushRef="#br0" timeOffset="40074.4747">16792 4057 0,'0'0'16,"18"0"-16,0 0 16,-18 18-1</inkml:trace>
  <inkml:trace contextRef="#ctx0" brushRef="#br0" timeOffset="43054.6495">17216 4233 0,'17'0'47,"18"0"-31,-17 0-16,0 0 15,35 0 1,-18 0-16,0 0 0,18-17 16,-18-1-1</inkml:trace>
  <inkml:trace contextRef="#ctx0" brushRef="#br0" timeOffset="43266.7826">17357 4022 0,'0'0'0,"0"17"16,0 1-16,0 17 0,0 1 16,17-1-16,1 0 0,0 53 15,-1-52-15,1 34 16,0-35-16,-18-17 15,0 35 1,17-53 0</inkml:trace>
  <inkml:trace contextRef="#ctx0" brushRef="#br0" timeOffset="43716.5058">18009 4145 0,'0'0'0,"0"-17"16,-17 17-1,-19 17 1,19-17-16,-19 18 15,19-1-15,-1 1 16,1 0-16,-1 17 16,18-17-16,35 17 15,-17-17-15,17-18 16,18 17-16,-18-17 0,1 0 0,-19 0 16,19 0-1,-36 18-15,-18-18 16,0 17-16,-17 19 0,-53 17 15,52-18-15,-16 18 16,52-36 0,-18 1-16,36 0 0,17-1 15,0 1-15,0-18 16,36 0-16,-36 0 16,18 0-16,-70 0 15</inkml:trace>
  <inkml:trace contextRef="#ctx0" brushRef="#br0" timeOffset="44963.7205">18733 4427 0,'0'18'16,"0"0"-16,0 17 16,0-17-16,0 34 15,-18-34-15,0 17 16,1-17-16,-36 35 16,35-35-16,-35 17 15,35-35-15</inkml:trace>
  <inkml:trace contextRef="#ctx0" brushRef="#br0" timeOffset="45135.3582">19015 4498 0,'17'0'0,"-34"0"0,52 0 31,-17 0-15,-1-18-16</inkml:trace>
  <inkml:trace contextRef="#ctx0" brushRef="#br0" timeOffset="45268.5826">19332 4427 0,'18'0'31,"0"0"-15</inkml:trace>
  <inkml:trace contextRef="#ctx0" brushRef="#br0" timeOffset="45418.6377">19544 4427 0,'0'0'15,"18"0"1,-1 0-16,1 0 16,-1 0-16,1-17 15</inkml:trace>
  <inkml:trace contextRef="#ctx0" brushRef="#br0" timeOffset="45540.4906">19703 4392 0,'17'0'32</inkml:trace>
  <inkml:trace contextRef="#ctx0" brushRef="#br0" timeOffset="45819.625">19897 3634 0,'17'0'15,"1"35"-15,0 0 0,52 71 16,-35-35-16,1-19 15,34 90-15,-52-72 16,17 54-16,-17-54 16,-36 36-1,1-53-15,-1 0 0,0-18 16,-52 53-16,17-52 16,18-19-16</inkml:trace>
  <inkml:trace contextRef="#ctx0" brushRef="#br0" timeOffset="46770.1175">16845 3034 0,'0'35'31,"-17"18"-15,17-18-16,0 36 16,0-18-16,17 0 15,1-18-15,-18 0 16,0-17-16,17-18 0,1 35 15,-18-17 1,-18-18 0</inkml:trace>
  <inkml:trace contextRef="#ctx0" brushRef="#br0" timeOffset="47037.659">16598 3351 0,'35'53'16,"-17"-35"-16,0 0 16,17 35-16,-17-36 15,17 1-15,0 17 16,1-17 0,-19-18-1,18-18-15,1 0 16,17-17-1,-18-18 1,18 0 0,0-17-1,-53 52-15</inkml:trace>
  <inkml:trace contextRef="#ctx0" brushRef="#br0" timeOffset="49755.7212">20902 4286 0,'-18'0'16,"36"0"15,17 18-31,-17-18 16,70 18 0,-35-1-16,35-17 0,-52 0 15,-1 0 1,-53-17-1,-35-1 1</inkml:trace>
  <inkml:trace contextRef="#ctx0" brushRef="#br0" timeOffset="50684.5686">21925 3863 0,'0'0'15,"-35"0"-15,53 0 32,34 0-32,-16 0 15,87 0-15,-70 0 16,53 0-16,-53 0 16,0-18-16,-36 18 15,-34 0 1,-36 0-1,18 0-15,-18 18 16,17-18-16,19 35 16,17-17-16,17 52 15,1-34-15,35 52 16,-18-53-16,18 36 16,-18-36-16,-17 0 15,-18-17-15,18 0 0,-18 17 16,-18-18-16,-35-17 15,18 18-15,-53-18 16,52 0 0,-34 0-16,52 0 15,1 0-15,34 0 16</inkml:trace>
  <inkml:trace contextRef="#ctx0" brushRef="#br0" timeOffset="50946.3052">22983 3828 0,'-35'35'16,"70"-70"-16,-105 88 0,35 52 15,17-52-15,0 18 16,1 52-16,17-52 16,17-18-16,19 53 15,-1-53-15,-17-18 0,17-18 16,-18 19-16,1-36 0,0 17 16</inkml:trace>
  <inkml:trace contextRef="#ctx0" brushRef="#br0" timeOffset="51668.6912">23530 3986 0,'-35'-17'16,"70"34"-16,-88-34 0,0 52 16,18-17-16,-18 70 15,36-35-15,17 0 0,0 70 16,17-70-16,54 18 16,-36-36-1,18-17-15,53-18 16,-36 0-16,-17-18 15,0 0-15,-17-17 0,-1-36 16,-18 36-16,-34-53 16,-18 53-16,-54-53 15,36 70-15,-52-35 16,52 35-16,-18 36 16,36 0-16,17-1 15,18 54 1,18-54-16,-1 19 0,1-1 15,70 36-15,-52-54 16,52 18-16,-35-17 16,17 0-16,-52-18 15,35 0-15</inkml:trace>
  <inkml:trace contextRef="#ctx0" brushRef="#br0" timeOffset="51841.7693">24130 4410 0,'18'53'16,"-36"-106"-16,53 123 0,-35-34 15,0-19-15,0 36 16,0-35 0,0 17-16,0-17 15</inkml:trace>
  <inkml:trace contextRef="#ctx0" brushRef="#br0" timeOffset="52125.9672">24571 4463 0,'0'17'16,"-35"19"-16,17-1 15,-17 0 1,35-17-16,-18-1 15,1 1-15</inkml:trace>
  <inkml:trace contextRef="#ctx0" brushRef="#br0" timeOffset="52681.8073">24977 4022 0,'0'0'0,"-18"0"15,0 0 1,1 17-16,-19 36 16,19 0-16,-1 53 15,18-53-15,0 0 0,18 35 16,-1-70 0,19 35-16,-1-53 15,-17 17-15,17-17 16,0-17-16,1-1 0,34-35 15,-35 18-15,18-36 16,-35 36-16,0-53 16,-18 35-16,-36 18 15,19-18-15,-19 17 0,1 1 16,-53 17-16,53 18 16,-1 18-16,19 0 0,-1 17 15,0 18-15,18-18 16,36 53-1,-19-70-15,36 35 16,-17-35-16,-19-1 0,18-17 16,-17 18-16,0-18 0,17 0 15,-17 0 1</inkml:trace>
  <inkml:trace contextRef="#ctx0" brushRef="#br0" timeOffset="52998.2677">25435 4392 0,'0'0'0,"18"0"0,17 18 15,0-18 1,-17 0-16,0 17 15,-1-17-15,-17 18 16,-35 17-16,35-17 16,-35 17-16,17 0 15,1 1-15,17-19 16,0 1 0,17-18-16,1 0 15,17-18-15,0 18 16,1-17-16,-19 17 15,1 0 1</inkml:trace>
  <inkml:trace contextRef="#ctx0" brushRef="#br0" timeOffset="53210.6025">25876 4551 0,'-17'35'15,"34"-70"-15,-70 88 0,18-18 0,17-35 16,1 35 0,17-17-16</inkml:trace>
  <inkml:trace contextRef="#ctx0" brushRef="#br0" timeOffset="53379.993">26176 4533 0,'18'0'47</inkml:trace>
  <inkml:trace contextRef="#ctx0" brushRef="#br0" timeOffset="53532.6461">26476 4480 0,'18'0'15,"-1"0"1,1 0 0,0 0-1</inkml:trace>
  <inkml:trace contextRef="#ctx0" brushRef="#br0" timeOffset="53670.2145">26635 4480 0,'17'0'0,"1"0"32</inkml:trace>
  <inkml:trace contextRef="#ctx0" brushRef="#br0" timeOffset="53900.0896">26988 4463 0,'17'35'16,"-17"-17"-1,0 17-15,0-18 16,0 19-16,-17-19 15,-36 19-15,35-19 16,0-17-16,1 18 0,-54 0 16</inkml:trace>
  <inkml:trace contextRef="#ctx0" brushRef="#br0" timeOffset="54750.739">27799 3898 0,'18'-35'15,"-36"70"-15,18-70 0,-18 17 16,-17 18-16,17 0 16,-17 0-16,-53 53 15,53-18-15,-36 54 16,36-36-16,17 52 0,0-52 15,36 53 1,17-71-16,18 1 0,0-1 16,71 0-1,-54-35-15,1 0 0,-18-17 0,0-1 16,35-35 0,-71-17-16,1 17 15,-18 17-15,-18-17 0,1 1 16,-54-54-16,36 70 15,-71-17-15,71 36 16,0-1-16,-1 36 16,1-18-16,17 35 0,18-17 0,0 52 15,0-34 1,53 17-16,-17-18 16,34 0-16,-35-17 15,18-18-15,0 17 16,-17-17-16,-1 0 15,-18 0-15,1 0 16</inkml:trace>
  <inkml:trace contextRef="#ctx0" brushRef="#br0" timeOffset="54972.4414">28275 4445 0,'0'18'16,"18"-1"-1,-18 19-15,0-19 16,17 36-16,-17-35 16,18-1-1,0-17-15</inkml:trace>
  <inkml:trace contextRef="#ctx0" brushRef="#br0" timeOffset="55345.7253">28346 4251 0,'0'-18'15,"0"1"1,17 17 15,-17-18-15</inkml:trace>
  <inkml:trace contextRef="#ctx0" brushRef="#br0" timeOffset="55923.0005">28663 4216 0,'0'0'15,"18"0"-15,-18-18 16,17 18-16,19 0 15,-1-18 1,0 18-16,-17 0 16,53 0-16,-54 0 15</inkml:trace>
  <inkml:trace contextRef="#ctx0" brushRef="#br0" timeOffset="57047.6701">29545 4004 0,'35'-18'16,"-17"18"-1,-36 0 1,1 0-16,-1 18 16,-35 0-1,18-1-15,0 19 16,-1-1-16,19-35 16,17 18-16,-18-1 0,18 1 15,18-1-15,-1 1 16,1 0-16,0-1 0,17-17 15,0 18 1,-17 0-16,0-18 16,-36 0-16,-17 17 15,-18 19 1,17-1-16,-17 0 16,36 0-16,17 1 15,17-19-15,19 1 16,-1 0-16,18-18 0,53 0 15,-71 0-15,36-18 16,-36 0-16,-17 1 16,-54 17-1,19 0-15,-19 0 16</inkml:trace>
  <inkml:trace contextRef="#ctx0" brushRef="#br0" timeOffset="57709.303">28434 3034 0,'0'18'31,"0"17"-16,0 18 1,0 0-16,0 0 0,0 52 16,0-52-16,0 53 15,0-71-15,18 36 16,-18-36-16,0-17 16,-18-18-1,0-18-15</inkml:trace>
  <inkml:trace contextRef="#ctx0" brushRef="#br0" timeOffset="57948.4464">28222 3422 0,'0'71'16,"0"-142"-16,18 177 0,0-36 15,-1-34 1,1-1-16,17-17 0,0-1 15,1-17-15,34 0 16,-35-17-16,36-36 16,-36 17-16,18-17 15,-35 18-15,-18 0 16,17 17-16,-17-17 16,0 17-16,-17 18 15</inkml:trace>
  <inkml:trace contextRef="#ctx0" brushRef="#br0" timeOffset="58482.4929">30180 4498 0,'-35'35'16,"70"-70"-16,-105 105 0,52-52 16,0 0-16,1-1 0,17 1 15,-18-18-15,18 18 16,0-1-1</inkml:trace>
  <inkml:trace contextRef="#ctx0" brushRef="#br0" timeOffset="58642.1562">30568 4498 0,'18'0'15,"-1"0"1,36 0 0</inkml:trace>
  <inkml:trace contextRef="#ctx0" brushRef="#br0" timeOffset="58773.652">30886 4480 0,'17'0'31,"1"0"-31,17-17 16</inkml:trace>
  <inkml:trace contextRef="#ctx0" brushRef="#br0" timeOffset="58910.215">31133 4445 0,'17'0'16,"1"0"0,0 0-1</inkml:trace>
  <inkml:trace contextRef="#ctx0" brushRef="#br0" timeOffset="59051.279">31327 4445 0,'0'0'0,"17"0"0,1 0 16,0-18-1,-1 18-15</inkml:trace>
  <inkml:trace contextRef="#ctx0" brushRef="#br0" timeOffset="59304.3459">31662 3739 0,'0'0'0,"17"0"16,36 36-16,-35-1 16,35 18-16,35 53 15,-35-36-15,0 1 0,0-1 16,0 19-16,17 52 15,-52-71-15,-18-17 16,0 0-16,-18 0 0,1 0 16,-19-18-16,1 18 0,0-18 15,-18-17-15,18 0 0,-18 17 16,17-35-16</inkml:trace>
  <inkml:trace contextRef="#ctx0" brushRef="#br0" timeOffset="63459.8517">10248 5221 0,'18'0'31,"-1"0"-15,36 0-16,-35 0 16,53 0-1,-18-18-15,-18 18 0,88-17 16,-70 17-16,88-18 15,-70 1-15,105-1 16,-88 18-16,1-18 16,16 18-16,-16-17 0,105-1 15,-88 18-15,88 0 16,-89 0-16,-16 0 16,16 0-16,1 0 0,88 18 15,-106-18 1,106 17-16,-88-17 15,88 0 1,-88 18-16,106-18 16,-106 0-16,105 0 15,-87 0-15,-18 0 16,-1 0-16,107 0 0,-106 0 16,0 0-16,123 0 15,-123 0-15,123 18 16,-123-18-16,18 0 15,105 0-15,-123-18 16,17 18-16,89 0 16,-89 0-16,-17 0 0,0 0 15,0 0-15,0 0 0,123-18 16,-106 18-16,107-17 16,-107 17-1,124-18-15,-123 18 16,105-18-16,-106 18 15,89 0-15,-106 0 16,106 0 0,-107 0-16,125 0 15,-124 0-15,123 0 16,-106 0-16,107 0 16,-125 0-16,19 0 15,-18 0-15,141 0 0,-124 0 16,106 0-1,-87 0-15,-37 0 0,19 0 16,123 0-16,-124 0 16,124 0-16,-123 0 15,105 0-15,-105 0 16,-19 0-16,1 0 0,123 0 16,-123 0-1,106 0-15,-124 18 16,124-18-16,-106 0 15,105 18-15,-105-18 16,106 0 0,-106 0-16,0 0 0,-1 0 15,1 0-15,106 0 16,-106 0-16,105 0 16,-87 0-16,87 0 15,-105 0-15,106 0 16,-89 0-16,89 0 15,-88 0-15,-19 0 16,19 0-16,-18 0 0,123 0 16,-105 0-16,87 0 15,-87 0-15,-19 0 16,19 0-16,-18 0 0,141 0 16,-124 17-1,142-17-15,-124 0 16,0 0-16,-18 0 0,19 0 15,157 0 1,-157 0-16,16 0 0,142 0 16,-141 0-16,194 0 15,-177 18-15,177-18 16,-159 0 0,0 18-16,0-18 0,-18 17 15,18-17-15,-17 18 0,176-1 16,-177 1-16,141 0 15,-158-18-15,123 17 16,-123-17-16,141 18 16,-159-18-16,-17 0 15,123 0 1,-142 0-16,19-18 16,-107 18-16,-34 0 15,-54 18-15</inkml:trace>
  <inkml:trace contextRef="#ctx0" brushRef="#br0" timeOffset="64337.6506">19562 5521 0,'0'0'15,"0"-18"-15,35 18 16,18 0-16,70 36 16,-52-19-16,70 19 15,-71-19 1,-17 1-16,-17-1 16,-19 19-16,-17-19 0,-17 1 15,-54 53-15,36-36 16,-71 35-16,71-52 15,-1 35 1,36-18-16,53 1 16,-17-19-16,87 18 15,-52-35-15,52 18 16,-52-18-16,17 0 16,-71 18-16,19-18 15,-54 0-15</inkml:trace>
  <inkml:trace contextRef="#ctx0" brushRef="#br0" timeOffset="65076.7432">21237 5680 0,'0'0'16,"18"-18"-16,-18 0 16,-35 18-1,17 0-15,-35 18 16,18 0-16,-1-1 0,19 1 15,-1 0-15,18 17 16,0-17-16,18-1 16,-1 1-16,19-1 0,-19 1 0,36-18 15,-17 18-15,52-18 16,-71 0-16,1 0 16,-36 0-1,-70 35 1,35 0-16,-35 36 15,53-36-15,0 36 16,52-54-16,54 36 16,-1-35-16,19 0 15,87-18 1,-88-18-16,53 0 0,-106 1 16,1-1-16</inkml:trace>
  <inkml:trace contextRef="#ctx0" brushRef="#br0" timeOffset="72863.0461">9066 7902 0,'18'0'47,"-18"-17"-47,0-1 0,18 0 15,-1-35 1,1 18-16,17-35 16,-17 34-16,35-17 15,-53 18-15,17 35 16,1-18-16,-18 36 0,0 17 16,18-17-16,-18 53 15,0-36 1,17 35-16,1-52 15,0 35-15,-1-35 16,19-18-16,-19 0 16,36-36-1,-35 19-15,-1-19 0,-17 19 16,18-19-16,0-16 16,-18 34-16,0 0 15,-18 36 1,0 17-1</inkml:trace>
  <inkml:trace contextRef="#ctx0" brushRef="#br0" timeOffset="73207.1758">9031 8308 0,'0'0'0,"18"0"16,-18-18-16,17 1 0,19-36 16,-19 17-16,19 1 15,-19 18-15,1-1 16,17 0-16,-17 18 16,-18 18-1,0 0-15,17 17 0,-17 0 16,36 18-16,-19-18 15,19 1 1,-19-36-16,36 0 16,-18-18-16,18-17 15,-35-1-15,35-52 16,-53 71-16,35-54 16,-35 53-16</inkml:trace>
  <inkml:trace contextRef="#ctx0" brushRef="#br0" timeOffset="74875.8845">10883 7779 0,'0'0'0,"0"-36"0,-17 1 15,-1 18-15,-17-19 16,-18 36-16,35 18 16,-52 52-16,52-17 15,-35 53-15,35-53 16,1 53-1,17-71-15,17 1 16,1-19-16,53 1 16,-54-36-16,54-17 15,-36 17-15,0-17 16,-17-18-16,0 18 0,17-53 16,-35 17-16,0-52 15,0 70-15,-53-88 16,35 70-16,-52-35 15,52 71-15,0 0 16,18 52-16,-17 54 16,17-18-1,35 105-15,-17-87 16,35 70 0,0-17-16,-18-71 0,0-18 15,36 35-15,-36-52 16,18 17-1,-35-35-15,17 0 16</inkml:trace>
  <inkml:trace contextRef="#ctx0" brushRef="#br0" timeOffset="75693.7327">11483 7479 0,'0'0'0,"0"-18"0,0 1 15,0-19-15,0 19 16,0-1-16,0 0 0,0 1 16,-18 17-1,1 0-15,-1 0 0,-17 53 16,-1-36-1,1 72-15,0-54 16,17 18-16,18 70 16,0-70-16,36 53 15,-19-53-15,18-18 16,1 0-16,17-17 0,52 17 16,-69-35-16,70-17 15,-71-1-15,53-35 16,-70 18-16,17-53 15,-17 52-15,-18-17 16,-18 1-16,0-1 16,-35-53-16,1 53 15,-54-18-15,53 54 16,-71-1-16,71 36 16,-17 35-1,35-18-15,35 53 16,17-35-16,18 18 15,1-54-15,-1 18 16,18-17-16,-18 0 0,71-18 16,-71 0-16,36 0 15,-53 0-15,17-18 16,-18 18 0</inkml:trace>
  <inkml:trace contextRef="#ctx0" brushRef="#br0" timeOffset="75998.7038">12136 7355 0,'17'-17'16,"18"17"-16,18-18 16,-17 18-16,34-17 15,-52 17-15,17 0 16,-17 0-16,-18-18 15</inkml:trace>
  <inkml:trace contextRef="#ctx0" brushRef="#br0" timeOffset="76244.5407">12224 7320 0,'0'0'15,"17"35"-15,-17 1 0,0-1 16,0 18-16,-17 53 16,17-53-16,0 52 15,17-69-15,-17-1 0,36 36 16,-19-54-16,36 1 16,-17-18-16,34 0 15,-52 0-15,35-35 16,-36 35-16,-17-18 15</inkml:trace>
  <inkml:trace contextRef="#ctx0" brushRef="#br0" timeOffset="76443.416">12718 7691 0,'17'35'16,"-34"-70"-16,34 105 0,1-17 15,0-35-15,-18-1 0,0 1 16,0 0-16,17-18 16</inkml:trace>
  <inkml:trace contextRef="#ctx0" brushRef="#br0" timeOffset="76619.6755">12753 7373 0,'18'0'31,"-1"0"-31,1 0 15</inkml:trace>
  <inkml:trace contextRef="#ctx0" brushRef="#br0" timeOffset="76973.479">12947 7197 0,'0'0'0,"18"0"16,17 0-1,0 0-15,-17 0 0,17 0 16,0 0-16,-17 0 16,0 17-16,-1 1 15,1-18-15,0 53 16,-18-35-16,17 70 16,1-53-16,-18 18 15,17 70-15,-17-70 16,18 71-16,-18-71 15,18 17-15,-18-34 16,0-19-16,0 1 16,0-1-16,-18-17 31,-17-17-31,17-1 16,1 1-16,-1 17 15,0-18-15</inkml:trace>
  <inkml:trace contextRef="#ctx0" brushRef="#br0" timeOffset="77111.1095">13741 7955 0,'-18'0'15</inkml:trace>
  <inkml:trace contextRef="#ctx0" brushRef="#br0" timeOffset="80827.4425">13811 7673 0,'18'0'31,"17"0"-15,-17 0-16,35 0 16,-18 0-16,0 0 15,-17 0-15,35 0 0,-36 0 16,-34 0 0,-18 18-16</inkml:trace>
  <inkml:trace contextRef="#ctx0" brushRef="#br0" timeOffset="80959.6524">13794 7796 0,'17'18'0,"1"-18"16,17 0-16,0-18 16,18 18-16,-17 0 15,-19 0-15</inkml:trace>
  <inkml:trace contextRef="#ctx0" brushRef="#br0" timeOffset="81638.524">14834 7020 0,'0'0'16,"-35"-53"-16,17 36 0,18-1 15,18 18 1,17 0-16,1 18 16,69 17-16,-52-17 15,53 70-15,-53-53 16,18 71-1,-54-53-15,1 0 0,0 0 16,-18 0-16,-36 17 16,1-52-16,-36 17 15,36-35-15,-35-18 16,34 1-16,1-18 16,35 17-16,0 0 15,18 1-15,52 34 16,-34-17-16,34 36 15,-17-19-15,0 18 16,-18-35-16</inkml:trace>
  <inkml:trace contextRef="#ctx0" brushRef="#br0" timeOffset="82155.9853">15575 7056 0,'0'-18'16,"18"18"-1,35 0-15,-18 0 16,53 0-16,-35 0 15,-18 0-15,36 0 16,-36-18-16,-17 18 0</inkml:trace>
  <inkml:trace contextRef="#ctx0" brushRef="#br0" timeOffset="82425.1719">15822 7020 0,'0'0'15,"0"18"-15,18 0 16,-1-1-16,-17 1 0,36 35 16,-19-18-16,1 53 15,0-35-15,17 35 16,-18-52-16,1 34 16,-18-35-1,0-17-15,-18 17 16,-17-17-1,18-18-15,-1 0 0,-35-18 16,18 1-16,-36-1 16,54 0-16,-36 18 15,35 0-15,0 0 16</inkml:trace>
  <inkml:trace contextRef="#ctx0" brushRef="#br0" timeOffset="83362.5013">14799 7938 0,'18'0'15,"52"-18"1,-17 18-16,106 0 16,-71 0-16,124-18 15,-106 18 1,158-35-16,-140 17 16,-1-17-16,106 0 15,-158 17-15,-18 0 0,-18 18 16,-52 0-1</inkml:trace>
  <inkml:trace contextRef="#ctx0" brushRef="#br0" timeOffset="83996.5769">15011 8255 0,'0'-18'15,"0"36"-15,17-36 0,1 18 16,53 0 0,-36 18-16,18 17 0,0-17 15,17 17-15,18 36 16,-52-36-16,-19 18 0,1 18 16,-18-36-16,-53 18 15,18-36-15,-53 19 16,52-36-16,-17 0 15,18 0-15,0 0 16,-18-18-16,53 0 16,-18-35-16,36 36 15,17 17-15,0-18 16,1 18-16,-1 0 0,0 0 0,1 18 16,16-1-16,-16-17 15,-19 18-15,36 17 16,-35-35-16,-18 36 15,0-19-15</inkml:trace>
  <inkml:trace contextRef="#ctx0" brushRef="#br0" timeOffset="85259.5694">15857 8237 0,'0'-17'16,"0"-1"-1,-17 18-15,-1 0 16,0 18 0,1 17-1,-18 36-15,17-36 16,0 53-16,18-35 15,18 0-15,0-18 0,-1 0 16,54 18-16,-36-35 16,0-18-16,18 0 15,0 0-15,-18-35 0,54-18 16,-54 18-16,0-54 16,-35 54-16,0-53 15,-17 53 1,-54-18-16,36 17 15,-54 1-15,37 35 16,-19 0-16,36 18 16,-18 17-16,35 0 15,1 18-15,34-35 16,36 35-16,-18-36 16,71 19-1,-71-19-15,71-17 16,-70 0-16,17-17 15,-36 17-15,-17-18 16</inkml:trace>
  <inkml:trace contextRef="#ctx0" brushRef="#br0" timeOffset="85569.7432">16404 8555 0,'0'53'16,"0"-106"-16,0 123 0,18-17 16,-1-35-1,-17 0-15,18-1 0,-18 1 16</inkml:trace>
  <inkml:trace contextRef="#ctx0" brushRef="#br0" timeOffset="85726.1898">16404 8326 0,'18'-18'0,"-1"18"15,-17-18-15,18 18 16</inkml:trace>
  <inkml:trace contextRef="#ctx0" brushRef="#br0" timeOffset="89680.8342">10777 8520 0,'18'0'15,"17"0"1,36-18-16,-18 18 15,88 0 1,-71 0-16,124-18 16,-88 1-16,-18-1 15,1 18-15,-19 0 0,18 0 16,-52 0-16</inkml:trace>
  <inkml:trace contextRef="#ctx0" brushRef="#br0" timeOffset="90731.3788">14870 9278 0,'-18'0'16,"36"0"-1,-1 0 1,1 0-16,88 0 16,-36 0-16,36 0 15,0 0-15,17 0 0,160 0 16,-125 0-16,142 0 16,-159 0-16,0 0 15,-17 0-15,-36-18 0,53 18 16,-123 0-16</inkml:trace>
  <inkml:trace contextRef="#ctx0" brushRef="#br0" timeOffset="101233.0081">2381 5133 0,'18'18'47,"70"-18"-47,-35 17 16,0-17-16,17 0 0,-17 0 15,71 0-15,-71 0 16,35 0-16,-53-17 16,1 17-1,-54-18 1,0 18-16</inkml:trace>
  <inkml:trace contextRef="#ctx0" brushRef="#br0" timeOffset="101458.7921">2840 4939 0,'0'18'16,"35"-1"-1,-17 1-15,-1-1 0,54 19 16,-36-19-16,53 19 15,-35-19 1,0 1-16,-17 0 16,-19 17-16,-34 0 15,-1-17-15,-17 17 0,-1 0 16,-87 18 0,17 0-16,53-18 15,18-17-15</inkml:trace>
  <inkml:trace contextRef="#ctx0" brushRef="#br0" timeOffset="102148.0674">3969 5856 0,'0'18'0,"17"-18"15,54 17-15,-18-17 16,17 0-16,142 0 16,-88 0-16,211-35 15,-159 35-15,247-18 16,-193 1-16,211 17 16,-230 0-16,1 0 15,158 17 1,-211-17-16,-18 0 0,-17 0 15,35 0-15,-107 0 16,-34 0-16,-36-17 16,-17 17-16</inkml:trace>
  <inkml:trace contextRef="#ctx0" brushRef="#br0" timeOffset="105430.4103">18997 6703 0,'0'17'16,"18"72"-1,-1-19-15,1 142 16,0-89 0,-18 195-16,0-124 15,-18 18-15,0-1 0,1-17 16,17 0-16,0-35 15,0-36-15,35 71 0,-17-123 16,-1 17 0,1-52-16,-18-19 15,18 1-15,-18-36 16,-18 1-16</inkml:trace>
  <inkml:trace contextRef="#ctx0" brushRef="#br0" timeOffset="107381.5377">22225 7885 0,'-18'0'15,"18"-36"-15,-17 19 16,-1-1-16,0 18 15,1 0-15,-36 18 16,35-1-16,-35 1 0,-17 70 16,35-53-16,-1 18 15,19 0-15,17 0 16,0 18-16,17-36 16,54 18-16,-36-35 15,71-18-15,-53 0 16,35-36-1,-53 1-15,18-36 16,-35 36-16,-1-18 16,-17 0-16,0-17 0,0-1 15,-17 1-15,-1-19 0,-17-69 16,0 70-16,-1-18 16,19 70-16,-1 19 15,0-1-15,1 36 16,17-1-16,0 125 15,17-72 1,1 54 0,0-54-16,-1 18 0,1-17 15,0-1-15,17 1 0,0-18 16,36 53-16,-18-71 16,17 36-16,-34-54 15,-1 1 1,-18-18-16,1 0 15,-36 0-15,18-18 16,-17 1-16</inkml:trace>
  <inkml:trace contextRef="#ctx0" brushRef="#br0" timeOffset="108265.2515">23001 7638 0,'0'0'15,"18"-36"-15,-18 19 0,0-1 16,-18-17-16,0 17 16,1 1-16,-1-1 15,1 18-15,-1 0 16,-17 0-16,17 18 0,-35 34 16,18-16-16,17 17 15,1 70-15,17 36 16,0-106-16,17 17 15,54 54 1,-36-89-16,18 0 0,70 18 16,-70-35-16,71-18 15,-54-18-15,-17 1 16,35-54-16,-52 36 16,-19-53-1,-17 35-15,-17-71 16,-1 54-16,-17-1 15,0 1-15,-18-19 0,0 36 0,-53-35 16,53 71-16,-53 17 16,53 17-16,18 19 15,0 16-15,17 54 16,18-53-16,53 53 16,0-71-16,53 54 15,-53-72-15,52 36 16,-52-35-16,36-1 15,-72-17-15,36 0 16,-35 0 0</inkml:trace>
  <inkml:trace contextRef="#ctx0" brushRef="#br0" timeOffset="109366.4953">23742 8255 0,'0'0'0,"0"-18"16,0 1-1,0-1-15,-18 0 0,1 18 16,-1 0 0,-17 36-16,17-19 15,0 19-15,1-19 16,17 19-16,0-19 15,0 1-15,17-1 0,1-17 16,0 18-16,-1-18 16,1 0-16,17-18 15,-17 18-15,17-17 16,-35-1-16,0 1 16,0-1-16,0 0 15,-17 1-15,17 34 31,17 19-15,-17-19 0,36 18-16,-19-35 15,36 18-15,-35-18 16,-1 0 0,-17-18-16,18-17 15,-18 18-15,-18 17 16,18 17-1,0 71 1,0-35-16,18 71 16,-18-71-16,18 0 15,-18-18-15,17 0 0,-17 18 16,0-71 15,-17-52-15,17 35-16,-18-1 0,18-17 0,0 18 15,0-71 1,18 53-16,-1-17 16,-17 52-16,18 18 0,0 0 15,-1 0-15,1 18 16,-18 17-16,0-17 16,-35-1-1,17-17-15,-17 0 16,17-17-1</inkml:trace>
  <inkml:trace contextRef="#ctx0" brushRef="#br0" timeOffset="109727.3078">24165 8520 0,'0'0'16,"-17"88"-16,17-35 0,-18 17 15,18-34-15,0-19 16,0 18-16,0-52 31,0-36-31,-18 18 16,1-54 0,17 19-16,0-71 15,17 70-15,19-35 16,-1 71-16,0 35 15,0 0-15,18 35 16,-53 1-16,18-19 16,-18 19-16,0-1 0,0 0 15,-18-17-15,-17-1 16,17-17-16,1 0 16,17-17-1,0-1-15,17-17 16</inkml:trace>
  <inkml:trace contextRef="#ctx0" brushRef="#br0" timeOffset="110095.2973">24395 8308 0,'0'35'15,"0"-70"-15,17 88 16,-17-36-16,0 1 0,0 0 16,0-1-16,18 1 15,0-18 1,-18-18-1,17 1-15,1-1 16,-18 0-16,17 18 16,1 0-1,0 0 1,-1 0 15,-17-17-31,18 17 16,0 0 78,-18-18-79,0 1 1</inkml:trace>
  <inkml:trace contextRef="#ctx0" brushRef="#br0" timeOffset="110262.9741">24677 8326 0,'35'0'16,"-17"17"-16,-1 1 0,1-1 15,0 1-15,17 0 0,0 17 16,0-17-1,-17-1-15,0 1 16</inkml:trace>
  <inkml:trace contextRef="#ctx0" brushRef="#br0" timeOffset="110411.0674">24924 8308 0,'-36'35'15,"1"18"1,0-18-16,-18 18 16,35-17-16,-35 17 15</inkml:trace>
  <inkml:trace contextRef="#ctx0" brushRef="#br0" timeOffset="112780.623">29016 8149 0,'-35'-35'15,"70"70"-15,-88-70 0,-17 35 16,34 0-16,1 18 15,-36 34-15,36-16 16,-35 52-16,52-53 16,0 36-1,18-36-15,53 18 16,0-53-16,53 0 16,-53-18-16,70-35 15,-87 18-15,-1-18 16,18-70-16,-36 52 15,1-70-15,-18 53 16,-35-71-16,17 71 16,-35-18-16,36 71 15,-19 17-15,-17 36 16,18 17-16,0 71 16,35-36-16,0 19 15,18 69-15,17-87 16,53 70-16,-35-70 15,0-18-15,0-1 0,53 19 16,-71-53 0,18 17-16,-36-35 15</inkml:trace>
  <inkml:trace contextRef="#ctx0" brushRef="#br0" timeOffset="113622.0131">29898 7779 0,'0'0'16,"-18"-18"-16,1 18 0,-19-18 16,1 36-16,0-18 15,-18 71-15,18-36 16,-18 71-16,53-53 16,-18 17-16,18-17 15,0 18-15,35 35 16,1-71-16,52 18 15,-35-36-15,0 1 0,0-18 16,70-18-16,-70 1 16,-18-1-16,18-17 15,-18 0-15,-17-1 0,0-17 16,-1-52-16,-17 52 16,-35-71-16,17 71 15,-70-35-15,35 53 16,-70-1-16,70 19 15,-53 34 1,71 1-16,0 35 16,17-18-16,36 54 15,17-54-15,35 35 16,-17-34-16,53 17 16,-53-36-16,53 1 15,-71-18-15,0 0 16,-17 0-16,0-18 0,-18 1 15,0-1-15</inkml:trace>
  <inkml:trace contextRef="#ctx0" brushRef="#br0" timeOffset="119766.0982">26247 8079 0,'0'-53'15,"17"17"-15,19-34 16,-1 17-16,18-35 16,-18 35-16,0 18 15,-17-1-15,17 19 16,-17 17-16,0 0 0,-18 17 15,17 71-15,-17-52 16,18 70 0,-18-71-16,17 0 0,19 18 15,-19-53-15,36 18 16,-35-36-16,17 0 16,0 1-16,1-18 15,-19-1-15,1 1 0,17-18 16,-17 35-16,-18 1 15,-18 17 1,1 17-16,-1 1 16</inkml:trace>
  <inkml:trace contextRef="#ctx0" brushRef="#br0" timeOffset="120133.3953">26317 8326 0,'18'-18'16,"-36"36"-16,54-54 0,-19 19 0,1-1 16,-1 18-16,36-35 15,-35 17-15,0 18 16,-1 18-1,1 17 1,-18 0-16,18-17 0,-1 0 16,18 34-16,-17-52 15,0 18-15,17-18 0,-17 0 16,-1 0-16,36-18 16,-18 1-16,1-1 15,-1 1-15,18-54 16,-35 36-16,-1-1 0,-17 19 15,0-18-15,-17 17 0,-1 18 16</inkml:trace>
  <inkml:trace contextRef="#ctx0" brushRef="#br0" timeOffset="121045.1949">26370 6773 0,'35'0'16,"-17"0"-16,0 0 0,-1 36 16,1-19-16,17 19 15,-17-19-15,-18 1 16,18-1-16,-18 1 15,-18 0 1,18-1 0,0 1-1,0 0-15</inkml:trace>
  <inkml:trace contextRef="#ctx0" brushRef="#br0" timeOffset="121184.9654">26599 7285 0,'18'35'16,"0"-17"-16,-1-18 15,-17 17-15,18-17 0,0 18 16</inkml:trace>
  <inkml:trace contextRef="#ctx0" brushRef="#br0" timeOffset="121956.4591">26194 6862 0,'-18'-18'16,"18"0"0,-18 1-16,1-1 15,17 0 17,17 18-17,36 0 1,-17-17-16,34 17 15,-17 0-15,18 17 16,-36-17-16,36 36 16,-54-19-16,1 36 15,-1-35-15,-17 17 16,-17-17 0,17-1-16,-18 1 0,1-18 15,-19 0-15,19 18 16,-1-18-16,0 0 15,36 17 17,17 19-17,-17-19-15,0 1 0,-1-18 16,18 35 0,-35-17-16,0-1 0,0 1 15</inkml:trace>
  <inkml:trace contextRef="#ctx0" brushRef="#br0" timeOffset="124108.7848">4939 11060 0,'-35'-36'0,"-18"19"16,0-1-16,0 18 0,-88 18 15,53 17-15,-36 106 16,54-53-16,34 0 16,1 89-16,35-89 15,71 36-15,-1-72 16,89 19-16,-71-71 16,88 18-16,-87-18 15,87-18 1,-105 0-16,34-35 15</inkml:trace>
  <inkml:trace contextRef="#ctx0" brushRef="#br0" timeOffset="124466.1618">5433 10989 0,'53'71'0,"-36"-18"15,1 17-15,0 89 16,-18-53-16,0-1 16,-18-16-16,18-1 0,0-18 15,0 19-15,0-54 16,18-35-16,-18-18 16,17-70-1,19-18 1,-19 53-16,18 0 15,1 36-15,-1 17 16,0 17-16,-17 19 16,-18-1-16,18 0 0,-1 53 15,-17-35-15,18 18 16,-18-53-16,17 17 16,-17-18-16,18-17 15,-18-17-15</inkml:trace>
  <inkml:trace contextRef="#ctx0" brushRef="#br0" timeOffset="124755.7948">5927 11783 0,'0'0'0,"17"17"16,1 19-16,0-36 16,17 17-16,-17-17 15,34-35 1,-34 17-16,0 1 15,-18-18-15,0 17 0,-18-17 16,-17 17-16,-18 0 16,35 18-16,-35 18 15,36 0-15,-1 35 16,18-18-16,18 53 16,17-53-16,0-17 15,18 17-15,0-17 0,35-18 16,-35 0-16,35-35 15,-52 17-15,-1-17 16</inkml:trace>
  <inkml:trace contextRef="#ctx0" brushRef="#br0" timeOffset="124972.1072">6332 11712 0,'-17'18'0,"-1"0"15,142 52-15,-213-176 0,36 159 0,36-18 0,17 1 16,17-1-16,19 18 15,-1-35-15,0-1 16,53-17-16,-52 0 16,34-17-1,-34-1-15,-1-17 16,-17 17-16,-18-53 16,0 36-16,-18-71 15,0 36-15,1-1 0,17-17 16</inkml:trace>
  <inkml:trace contextRef="#ctx0" brushRef="#br0" timeOffset="125133.5488">6544 11060 0,'0'0'0,"0"35"0,18 18 15,-1 88-15,1-71 16,17 89-16,-35-71 16,18-17-16,0 0 15,-1-19-15,18 54 16,-17-70-16,0 16 15,-1-52-15,1 0 16,0 0-16,-1-17 0</inkml:trace>
  <inkml:trace contextRef="#ctx0" brushRef="#br0" timeOffset="125332.6063">6897 11659 0,'-35'0'15,"70"0"-15,-88 0 0,18 18 16,17-18-16,0 35 15,1-17 1,34 17-16,1-17 16,35-1-16,-18 1 15,18 17-15,-18-35 16,18 18 0,-35 0-16,-18-1 0,18-17 15,-18 18-15</inkml:trace>
  <inkml:trace contextRef="#ctx0" brushRef="#br0" timeOffset="134152.3547">10901 11818 0,'0'0'0,"-35"0"0,-18 18 16,17 17-1,-34 36-15,52-36 16,-17 71-16,35-53 16,18 17-16,-1-35 15,54-17-15,-18-18 16,35-53-16,-35 18 16,0-18-1,0-18-15,-18 1 0,18-71 16,-53 70-16,0-88 15,-18 89-15,-35-89 16,18 71-16,-53-18 16,52 71-16,-16 17 15,34 36-15,0 105 16,18-35-16,36 106 16,-1-88-16,35 71 15,-17-107-15,0 1 16,0-18-16,-18-18 15,54 18-15,-54-18 16,0-17-16,-17-18 16,-18-18-16</inkml:trace>
  <inkml:trace contextRef="#ctx0" brushRef="#br0" timeOffset="138423.9075">11695 11483 0,'0'-18'16,"17"18"-16,-17-17 15,18 17-15,-18-18 16,18 18 0,-18-18-16,0 1 15,0-1 1,0 0 0,-18 1-16,0 17 15,18-18-15,-17 18 16,-1 18-16,-35 17 15,35 0-15,-35 54 16,36-37 0,-1 54-16,18-35 15,0 35-15,18-53 16,35 35-16,0-53 16,35 0-16,-35-35 15,70-17 1,-70-1-16,53-52 15,-71 34-15,1-17 0,-19-52 16,-17 52-16,-35-53 16,0 53-16,-71-35 15,35 52-15,1 19 16,-71-1 0,88 36-16,-18-1 0,1 36 15,52 0-15,36 18 16,-1-18-16,36-18 15,0 18-15,18-35 16,-1 17-16,71 0 16,-70-17-16,35-1 15,-53 1-15,-18-18 16,-18 0-16</inkml:trace>
  <inkml:trace contextRef="#ctx0" brushRef="#br0" timeOffset="139402.2088">12383 11959 0,'-18'-17'15,"0"17"-15,1 0 0,-1-18 16,-35 18-16,35 18 15,-17 17 1,17-18-16,1 36 16,17-17-16,17-19 15,1 1-15,0 17 0,35-17 16,-18-1-16,36-34 16,-54 17-16,1-18 15,-1 1-15,-17-19 16,0 19-16,-17-36 15,-1 35-15,1 18 16,-1 0-16,0 0 0,1 18 16,17-1-1,17 19-15,1-19 16,35 19-16,-18-36 16,18 0-16,-35 0 15,-1 0-15,-17-18 16,0 0-1,-17 18-15,17 18 16,0 35 0,17-18-16,-17 18 15,18-18-15,17 36 16,-17-36-16,17 36 16,-35-54-16,18 1 15,-36-18 1,-17-35-1,17-1-15,1 1 0,-1-18 16,-17-53 0,35-17-16,0 70 15,17-18-15,1 71 16,35-17-16,-18 17 16,-17 17-16,35 19 15,-53-1-15,0-17 16,0 35-16,-18-36 15,0 1-15,-17-18 16,17 0-16,1 0 16,-1-18-16,18 1 15</inkml:trace>
  <inkml:trace contextRef="#ctx0" brushRef="#br0" timeOffset="139724.3457">12788 12206 0,'0'0'16,"18"88"-16,-1-52 0,-17 17 0,0-1 15,0-16-15,0-1 0,0 18 16,-17-35-16,17-36 31,-18-35-15,1-18-16,17 19 16,-18-54-16,18 35 15,0 18-15,0 0 0,18 0 16,17 18-16,-18 35 15,36 0 1,-35 35-16,0-17 16,-18 17-16,17 1 0,-17-1 15,0-18-15,-35 1 16,17 0-16,1-18 16,-1-18-16,0 0 15,18-17-15,18 0 16</inkml:trace>
  <inkml:trace contextRef="#ctx0" brushRef="#br0" timeOffset="140199.4741">13000 12100 0,'18'36'16,"-36"-72"-16,36 89 0,-18-35 16,0-1-16,0 1 15,-18-18-15,18-18 31,0-17-15,0 18-16,0-19 16,18 19-16,-1-1 15,1 18 1,-1 0-16,1 0 16,0 18-1,-18-1-15,0 1 16,0 0 15,17-18-15,1 0-16,0 0 15,-1 0 1,1 0 0,-18-36-1,0 19-15,-18-19 16,18 19-16,-17-1 15,-1 18 1,0 0 0,36 0-1,0 0 1,-1 0 0</inkml:trace>
  <inkml:trace contextRef="#ctx0" brushRef="#br0" timeOffset="140308.6041">13176 12047 0,'0'18'16,"0"-36"-1,18 54-15,-18-19 0,18 1 0,34 0 16,-34-18-16,35 0 16,-35 0-1,17-18-15,-17 18 16,-1-18-16</inkml:trace>
  <inkml:trace contextRef="#ctx0" brushRef="#br0" timeOffset="140454.5816">13423 12047 0,'-35'36'16,"17"-19"-16,1 19 15,-1-19-15,18 1 16,-18-1-16,18 1 0,0 0 16,18-18-1</inkml:trace>
  <inkml:trace contextRef="#ctx0" brushRef="#br0" timeOffset="141309.5963">13970 11853 0,'18'0'31,"35"18"-16,-18-18-15,0 18 16,36-18-16,-36 0 16,0 0-16,1 0 0,-19 0 15,1 0-15,-1 0 16,-34 0-16</inkml:trace>
  <inkml:trace contextRef="#ctx0" brushRef="#br0" timeOffset="141972.3333">14764 11836 0,'0'0'16,"-36"-18"-16,19 18 15,-18 0-15,17 18 0,0-1 16,-17 1-16,17 17 0,18 1 16,-17-1-16,17 0 0,0 36 15,0-36-15,35 18 16,-17-53-16,17 17 15,-17-17-15,17 0 0,18-52 16,-36 16 0,19-52-16,-36 35 15,17-70-15,-17 70 16,0-18-16,0 1 0,-17-1 16,-19-88-1,19 106-15,-1 1 16,0 16-16,1 19 0,-1 17 0,1 17 15,-1 54-15,18-1 16,0 19-16,0-1 0,18 0 16,-1 0-16,1 0 15,17 1-15,36 34 16,-36-70-16,0-18 16,1 0-16,-1-17 0,0 0 0,36-1 15,-54-17-15,1-17 16</inkml:trace>
  <inkml:trace contextRef="#ctx0" brushRef="#br0" timeOffset="142365.8809">15169 11659 0,'0'0'0,"0"-17"0,0-19 16,0 19-1,-17 34 1,17 1-16,-18 53 15,1-18-15,17-1 16,0 1-16,17 0 0,18 35 16,-17-52-16,35-1 15,-18-17-15,18-18 16,-35-18-16,17-17 16,-17-1-16,-18 1 15,17 0-15,-17 0 0,-17-54 16,-19 37-16,-16-19 15,16 36 1,-52 17-16,53 18 16,0 18-16,17 17 0,18 0 15,0 36-15,18-36 16,52 18-16,-35-35 16,71 17-1,-53-35-15,35 0 16,-52 0-16,-19 0 15,1 0-15</inkml:trace>
  <inkml:trace contextRef="#ctx0" brushRef="#br0" timeOffset="143022.7048">15840 11377 0,'0'0'0,"0"-35"16,0 17-16,0 36 16,17 70-1,1-17-15,-18-1 16,18 18-16,-1 71 16,-17-88-16,18 70 15,0-88-15,-18 0 0,17-18 16,1 18-1,-18-36-15,17 1 16,-17-36 0,0 1-16</inkml:trace>
  <inkml:trace contextRef="#ctx0" brushRef="#br0" timeOffset="143267.2482">16122 11289 0,'18'70'15,"-36"-140"-15,36 176 0,-1 17 16,-17-70-16,18 18 0,0 87 16,-1-87-16,1 88 15,-1-106 1,1 52-16,0-52 15,-1 0-15,-17-35 16,0 0-16,-17-18 16</inkml:trace>
  <inkml:trace contextRef="#ctx0" brushRef="#br0" timeOffset="143891.7501">10037 11024 0,'0'0'0,"0"89"15,0-19-15,17 71 16,-17-53-16,0 71 16,0-71-16,18 53 15,-18-88-15,17 53 16,-17-71-16,18 36 15,0-71-15,-18 18 16,17-18-16,-17-18 16</inkml:trace>
  <inkml:trace contextRef="#ctx0" brushRef="#br0" timeOffset="144135.1676">10160 11113 0,'0'0'15,"18"123"-15,-18-52 0,17-1 0,-17 106 16,0-87 0,18-1-16,-18 0 0,18 53 15,-18-88-15,35 35 16,-35-52-16,0-1 15,17 0 1,-17-17-16</inkml:trace>
  <inkml:trace contextRef="#ctx0" brushRef="#br0" timeOffset="144930.5208">16510 12065 0,'0'-18'16,"0"36"-16,-18-36 0,36 18 31,17 18-15,1-18-16,-19 18 15,1-1-15,-1 1 16,1 17-16,-18-17 0,0 17 16,0 0-1,-18-17-15,1 17 16,17-17-16,-18 0 15,36-18 1,-1 17-16,19-17 16,17-17-16,-36 17 15,19 0-15,-19 0 16,1 17-16</inkml:trace>
  <inkml:trace contextRef="#ctx0" brushRef="#br0" timeOffset="158211.3119">9349 12859 0,'0'0'0,"-18"0"15,0 0-15,1 0 16,-1 0-1,0 0 1,36 0 31,0 17-31,-1-17-16,19 0 15,-1 0 1,-17 0-16,17 0 0,0 0 15,53 0-15,-35 0 16,0 0-16,71 0 16,-54 0-16,89 0 15,-71 0-15,18-17 16,0 17-16,0 0 0,123 0 16,-123-18-16,158 18 15,-140-18-15,158 18 16,-141 0-16,141 0 15,-123 0 1,141 0-16,-141 0 16,141 0-16,-142 0 15,160 18-15,-142-18 16,159 0-16,-176 0 16,194 0-1,-177 0-15,18 0 16,-17 0-16,17 0 0,158 0 15,-193 18-15,194-18 16,-194 0-16,141 0 16,-159 0-16,106-18 15,-124 18-15,36 0 16,-89-18-16,36 18 16,-88-17-16,-18-1 15</inkml:trace>
  <inkml:trace contextRef="#ctx0" brushRef="#br0" timeOffset="161279.5497">9631 13247 0,'0'17'15,"0"1"-15,0 70 16,17-35 0,1 88-16,-18-52 15,18 52-15,-18-71 16,17 54-16,1-71 15,-18 35-15,18-53 16,-18 0 0</inkml:trace>
  <inkml:trace contextRef="#ctx0" brushRef="#br0" timeOffset="161525.8933">9825 13353 0,'18'-18'0,"-36"36"0,36-18 16,-1 17 0,1 36-16,-1 0 0,1 18 15,-18 17-15,18 18 0,-18-18 16,17 0-16,1 53 15,-18-88-15,0 35 16,0-52-16,18-19 16</inkml:trace>
  <inkml:trace contextRef="#ctx0" brushRef="#br0" timeOffset="162042.8401">10336 13882 0,'-17'-35'16,"34"70"-16,-52-88 15,17 53-15,1 18 16,-18 34 0,17-16-16,18 34 15,-18-34-15,18-1 0,18 18 16,0-36-16,17 1 16,-18-18-16,1-18 15,0 1-15,-1-1 0,36-52 16,-53 34-1,18-17-15,-18 18 0,18-18 16,-18-17-16,-18-36 16,0 53-16,1-53 15,-1 71-15,0 17 16,-17 0-16,35 36 16,0 70-1,0-17-15,35 70 16,-17-70-16,35 52 15,-35-70-15,17-18 0,18 18 16,-36-35 0,19-1-16,-19-17 15,1-17-15</inkml:trace>
  <inkml:trace contextRef="#ctx0" brushRef="#br0" timeOffset="162476.59">10742 13653 0,'-18'0'16,"36"0"-16,-53 0 0,35 17 16,-18 1-16,1-1 0,17 19 15,0 17-15,-18 35 16,36-35-16,-1 0 15,1-18-15,17 0 0,0-17 0,36 17 16,-18-35 0,-18 0-16,36-35 15,-36 0-15,18-18 16,-53 17-16,0-34 16,0 17-16,-53-35 15,0 52-15,-35-34 16,35 52-16,0 1 15,18 17-15,-18 0 0,0 35 16,35 0-16,18 36 16,18-18-16,70 35 15,-35-53-15,0-17 16,0-1-16,53 1 16,-53-18-16,0 0 15,-36 0-15,-17-18 16</inkml:trace>
  <inkml:trace contextRef="#ctx0" brushRef="#br0" timeOffset="163499.6681">11324 14005 0,'0'0'16,"-17"-17"-16,-1-1 15,0 18 1,1 18-16,-1-1 16,-17 19-16,35-19 15,0 18-15,-18-17 0,36 17 16,17 1 0,-17-36-16,17 0 15,-17 0-15,-1-18 16,1 0-16,-18 1 15,0-1-15,0 0 0,0 1 16,-18-1 0,18 1-16,-17 17 15,17 17 1,0 1-16,17-1 16,1-17-16,17 0 15,-35 18-15,18-18 16,-1 0-16,1 0 15,-18 18 1,18-1-16,-1 36 16,1 0-16,0 18 15,-1-36-15,1 18 16,-1-35-16,-17-1 16,0-34 15,0-36-31,0 17 15,-17 1-15,17-18 0,0 18 16,0 0-16,-18-54 16,18 54-16,18 18 15,-1 17 1,1 35-16,-18 0 16,0 0-16,0-17 15,0 0 1,-18-18-16,18-18 15</inkml:trace>
  <inkml:trace contextRef="#ctx0" brushRef="#br0" timeOffset="163812.0808">11712 14217 0,'18'88'15,"-36"-176"-15,54 229 0,-36-70 16,0-36-16,0-17 0,17 17 15,-17-53 1,0 1 0,-17-54-16,17 36 15,0-1-15,-18-52 16,18 35-16,18-17 16,-1 34-16,1 36 15,-1 0 1,1 0-16,0 18 15,-1 0-15,-17-1 16,-17 19-16,-1-19 16,0-17-1,1 0-15,17-17 16,0-1-16</inkml:trace>
  <inkml:trace contextRef="#ctx0" brushRef="#br0" timeOffset="164340.184">11942 14023 0,'-18'18'15,"36"-36"-15,-36 53 0,18-17 16,18-18-16,-1 0 16,1 0-16,-1 0 15,1-18 1,-18 1-16,18-1 15,-18 36 17,0-1-17,0 1-15,0-1 16,17-17 0,-17 18-16,18-36 15,0 18-15,-18-35 16,0 18-16,0-1 15,0 36 17,17-1-17,1 1 1,17-18 0,-17 0-16,-18-18 15,0 1 1,17 17 15,1 17-15,17 1-1,-17-18 1,0 17-16,-1-17 0,19 0 0,-1 18 16,-17-18-1</inkml:trace>
  <inkml:trace contextRef="#ctx0" brushRef="#br0" timeOffset="164477.9674">12347 14041 0,'0'0'0,"-17"17"16,17 1-16,-18-1 0,0 19 16,18-19-16,0 1 15,-17 0 1</inkml:trace>
  <inkml:trace contextRef="#ctx0" brushRef="#br0" timeOffset="164968.1431">12541 13388 0,'0'0'0,"0"-18"16,0 1-16,18-1 16,0 36 15,-1 70-16,-17-18-15,18 89 16,-1-53-16,-17-18 16,18-17-16,-18 17 15,35 18-15,-17-53 16,0 17-16,-1-52 16,-17 0-16,0-36 31</inkml:trace>
  <inkml:trace contextRef="#ctx0" brushRef="#br0" timeOffset="165173.4964">12788 13529 0,'0'0'16,"35"176"-16,-17-87 0,0 52 15,-1-71-15,19 18 16,-36-35-16,17-17 16,-17-19-16,0 1 15</inkml:trace>
  <inkml:trace contextRef="#ctx0" brushRef="#br0" timeOffset="165700.8903">13511 13794 0,'18'0'16,"-36"0"-16,54 0 16,34-18-16,-34 18 15,69-35-15,-34 35 16,-36-18-16,0 18 16,-17 0-1</inkml:trace>
  <inkml:trace contextRef="#ctx0" brushRef="#br0" timeOffset="165846.7021">13723 13653 0,'0'0'0,"0"35"0,18 18 16,-18 0-16,17-18 0,19 71 16,-19-71-16,19 36 15,-19-54-15,1 1 16</inkml:trace>
  <inkml:trace contextRef="#ctx0" brushRef="#br0" timeOffset="166482.1009">14975 13300 0,'-17'0'15,"17"53"1,0 52 0,0-52-16,17 18 0,1 88 15,0-106-15,-1 70 16,1-70-16,0 18 16,-18-54-16,0 18 15,0-17 1</inkml:trace>
  <inkml:trace contextRef="#ctx0" brushRef="#br0" timeOffset="166658.8141">15134 13406 0,'18'141'16,"-18"-53"-16,17 0 15,-17 0-15,18-17 0,17 52 16,-17-70-16,0 0 16,-18-18-16,17-17 0,-17 0 15</inkml:trace>
  <inkml:trace contextRef="#ctx0" brushRef="#br0" timeOffset="167265.6301">15646 13847 0,'0'0'0,"-18"-18"0,0 18 16,1 0-16,-1 18 16,1-1-16,-1 18 0,0 54 15,18-36-15,0 17 16,18-52-16,0-1 16,-1 1-16,18-18 0,18-18 15,-35 1-15,35-54 16,-35 36-1,-1-71-15,-17 53 16,-17-70-16,-1 70 16,18 0-16,-18 0 0,1 18 15,-1 17-15,18 0 0,-18 18 16,18 36-16,0 17 16,0 70-1,18-52-15,17 70 16,-17-88-16,17 0 15,0-18-15,-17 0 0,17 0 0,-17-17 16,17-18-16,-17 18 16</inkml:trace>
  <inkml:trace contextRef="#ctx0" brushRef="#br0" timeOffset="167653.4693">15963 13547 0,'0'35'0,"-17"0"16,17 53-16,0-35 15,0 18-15,35 88 16,0-89 0,18-17-1,18-35-15,-36-18 16,35-36-16,-34 1 15,-19-35 1,-17 17-16,0 17 0,-17-16 16,-1-1-16,-35-53 15,0 71-15,18-1 0,-53 1 16,52 53-16,1 35 16,18-18-16,52 53 15,-18-53-15,19 1 16,17-1-16,0-18 15,0 19-15,35-19 16,-53-17-16,18 0 16,-35-17-16,-1-1 0</inkml:trace>
  <inkml:trace contextRef="#ctx0" brushRef="#br0" timeOffset="167915.7127">16387 13441 0,'17'53'16,"-17"-18"-16,18 89 16,-1-72-1,19 90-15,-36-72 16,35 36-16,-35-53 15,35 17-15,-35-34 16,18-1-16,0-17 16,-18-36-1,-18 0-15</inkml:trace>
  <inkml:trace contextRef="#ctx0" brushRef="#br0" timeOffset="168120.8498">16581 13441 0,'0'0'15,"17"53"-15,-17 0 0,18 17 16,-18-17-16,17 18 0,19 52 16,-36-52-16,17-18 0,-17 0 15,18 35 1,0-35-16,-18-36 15,17-17-15</inkml:trace>
  <inkml:trace contextRef="#ctx0" brushRef="#br0" timeOffset="168426.99">16898 14041 0,'0'0'0,"35"0"16,-17 0-16,53 0 15,-54 17-15,1 1 16,-18-1-16,0 1 0,-18 17 16,1-17-16,-1 35 15,0-35 1,18-1-16,0 1 15,36 0-15,-19-18 16,1 0 0,-1 0-16,-17-18 31</inkml:trace>
  <inkml:trace contextRef="#ctx0" brushRef="#br0" timeOffset="169099.5877">13053 14164 0,'35'-18'0,"0"18"16,-17 0-16,0 0 15,17 18 1,0 35-16,-35-35 0,0 35 15,0-18 1,-17-18-16,-19 19 16,19-1-1,-1-17-15,18-1 16,18-17-16,35 0 16,-18-17-16,0 17 0,18-18 15,-35 18 1,-1 0-16</inkml:trace>
  <inkml:trace contextRef="#ctx0" brushRef="#br0" timeOffset="180927.7884">8096 13864 0,'-17'0'16,"34"0"-1,1 0-15,17 0 16,0 18-16,18-18 15,0 0-15,0 17 0,0-17 16,0 18-16,0-18 0,0 18 0,-18-18 16,18 0-16,0 0 15,-35 0-15,-1-18 16</inkml:trace>
  <inkml:trace contextRef="#ctx0" brushRef="#br0" timeOffset="181117.3346">8573 13811 0,'-18'0'15,"36"0"-15,-1 18 16,36 0 0,-18-1-16,1-17 15,-1 18-15,0-18 0,36 17 16,-54 1-16,1 0 16,-18 17-16,-53 18 15,18-35-15,-53 34 16,52-16-16,-52-1 15</inkml:trace>
  <inkml:trace contextRef="#ctx0" brushRef="#br0" timeOffset="190966.1876">14217 15769 0,'0'-35'16,"-18"17"-16,-52 1 15,17 17-15,-53 35 16,35-17-16,1 17 0,-36 53 15,53-53-15,0 53 16,36-70 0,34 35-16,1-35 15,70-1-15,-35 1 16,35-18-16,-53 0 16,18 18-1,-53-1-15,-35 36 16,0-18-16,17-17 15,-52 53-15,52-36 16,0 0-16,18-17 0,0 17 16,0-17-16,53-1 15,0-17-15,53 0 16,-53-17-16,35-1 16,-53 18-16,36-18 15</inkml:trace>
  <inkml:trace contextRef="#ctx0" brushRef="#br0" timeOffset="191556.5029">14693 16069 0,'18'0'31,"35"0"-16,-36-18-15,19 18 0,52-35 16,-53 35-16,0-18 16,1 1-16,-19 17 0,19 0 15,-19 0-15</inkml:trace>
  <inkml:trace contextRef="#ctx0" brushRef="#br0" timeOffset="191705.8486">14746 16193 0,'18'17'16,"-1"-17"-16,1 0 15,17 0-15,18-17 16,0-1-16,-18 18 0,18-18 16,-35 18-16,0 18 15</inkml:trace>
  <inkml:trace contextRef="#ctx0" brushRef="#br0" timeOffset="192368.3549">15857 15469 0,'0'18'16,"18"17"-16,-18 1 16,18 69-16,-1-52 15,1 106-15,-18-88 16,0 52 0,0-52-16,18 17 15,-18-53-15,17 18 16,1-53-16,-1 0 15,1 0-15</inkml:trace>
  <inkml:trace contextRef="#ctx0" brushRef="#br0" timeOffset="192734.1107">16334 15910 0,'0'0'0,"-18"-17"16,0 34-16,-17 36 15,35 0-15,0 0 16,0-18-16,18 18 0,-1 0 16,1-18-16,70 36 15,-53-36-15,18-17 16,0-18-16,18 0 0,17-18 15,-35 1-15,0-54 16,-35 36-16,-18-36 16,-36 18-16,-52-17 15,53 34-15,-71 1 16,53 18-16,0 17 16,-17 0-16,52 0 15,0 0 1,36 0-16,0 0 0,-1 0 15</inkml:trace>
  <inkml:trace contextRef="#ctx0" brushRef="#br0" timeOffset="193001.653">16916 15663 0,'35'-17'16,"-17"17"-16,17-18 15,0 18-15,-17-18 0,-1 18 16,19 0-16,-19 18 15</inkml:trace>
  <inkml:trace contextRef="#ctx0" brushRef="#br0" timeOffset="193419.5407">17339 15293 0,'18'-18'16,"-1"18"0,19 0-16,-1-17 15,0 17-15,-17-18 16,17 18-16,-17 0 15,17-18-15,-17 18 16,-1 0 0,-17 18-1,0 17 1,0-17-16,0 35 16,18-36-16,0 54 15,-18-36-15,35 36 16,-35-53-16,17 34 15,1-34-15,-18 0 16,18-18-16,-18 17 0,0 1 31,-18-18-15</inkml:trace>
  <inkml:trace contextRef="#ctx0" brushRef="#br0" timeOffset="193602.3842">17498 15575 0,'70'-17'0,"-140"34"0,176-52 16,-71 35-16,53-35 15,-53 35-15,-17-18 16,17 18-16</inkml:trace>
  <inkml:trace contextRef="#ctx0" brushRef="#br0" timeOffset="196916.5269">14005 17110 0,'-17'0'0,"-1"0"16,18-18-1,18 18 1,17 0 0,0 0-16,53 0 15,-17 0-15,105-35 16,-52 17-16,-1 1 16,18-19-16,36 19 0,-1-19 15,18 1-15,0 17 0,18-17 16,0 0-16,-1 0 0,1 17 15,158-35 1,-193 35-16,123 1 16,-195-1-16,-34 18 0,-18 0 15,-18 0-15,-17 0 16</inkml:trace>
  <inkml:trace contextRef="#ctx0" brushRef="#br0" timeOffset="198986.5651">9754 14728 0,'0'18'16,"18"-18"-1,0 18-15,-1-18 16,1 0-16,17 0 0,0 0 15,36 0 1,-18 0-16,0 0 0,0 0 16,35-18-16,71 0 15,-53 18-15,105-35 16,-105 35-16,141-35 16,-124 35-16,19 0 15,104-18-15,-104 1 16,140 17-16,-141-18 15,141 18-15,-141 0 16,159 0-16,-141 0 16,-18 0-16,176 0 15,-158 0-15,141 18 16,-141-1-16,141-17 16,-142 18-16,19-18 15,140 0-15,-158-18 16,17 18-16,142-17 15,-159-1-15,-1 18 16,125 0-16,-142 0 16,88 18-16,-123-1 15,106 1-15,-124 0 16,88-1-16,-105-17 16,70 0-1,-106 0-15,53-17 16,-70 17-16,0 0 0,-18-18 15</inkml:trace>
  <inkml:trace contextRef="#ctx0" brushRef="#br0" timeOffset="200448.3439">19614 12700 0,'0'-18'16,"18"1"-1,-18-1-15,35-35 16,1 18-16,-19 17 15,1 1-15,17-1 0,18 0 16,-35 18-16,-1 0 16,19 36-1,-19 17 1,-17-18-16,0 0 0,0 18 16,18-18-1,-18-17-15,18 0 16,-1-18-16,-17-18 15,18 0-15,0 1 0,-1-19 16,1 19-16,-1-19 0,1 19 16,0-18-16,-18 17 15,17 0 1,-34 18 0</inkml:trace>
  <inkml:trace contextRef="#ctx0" brushRef="#br0" timeOffset="200814.7047">19808 13035 0,'18'-17'16,"0"-19"-1,-1 1-15,-17 17 0,36-35 16,-19 53-16,-17-17 16,18 34-16,-18 1 15,18 35-15,-1-18 16,19 18 0,-19-18-16,36 1 15,-35-36-15,52 0 16,-34 0-16,16-53 15,-34 35-15,17-35 16,-17 18-16,0 0 16,-18 17-16,-18 0 15,0 18 1,1 18 0</inkml:trace>
  <inkml:trace contextRef="#ctx0" brushRef="#br0" timeOffset="201827.7586">22066 11906 0,'0'-17'0,"18"52"15,-18 71 1,18-18-16,-18 124 16,0-89-16,0 1 0,0-19 15,17 54-15,18-71 16,-35-52-16,18-19 16,-18 1-1</inkml:trace>
  <inkml:trace contextRef="#ctx0" brushRef="#br0" timeOffset="202132.0804">22437 12453 0,'0'0'0,"0"35"16,-18 1-16,18 34 0,-18-17 15,18 71-15,0-72 16,36-16-16,-1-1 0,71 18 15,-36-53 1,1-18-16,52-35 16,1-17-1,-89 17-15,-17 0 0,-18-88 16,-71 53 0,18 70-16,-53 0 15,54 18-15,16 0 16,-17 18-16,53 0 15,0-1-15,18 19 16,17-36-16</inkml:trace>
  <inkml:trace contextRef="#ctx0" brushRef="#br0" timeOffset="202366.9859">23195 12294 0,'0'0'16,"53"-17"-16,-35 17 0,35-18 16,-18 0-1,18 1-15,-36-1 16,19 0-16,-19 18 15,-17-17-15</inkml:trace>
  <inkml:trace contextRef="#ctx0" brushRef="#br0" timeOffset="202767.1907">23654 11889 0,'53'-18'16,"-106"36"-16,141-36 0,-35 0 16,-18 1-16,36-1 15,-54 0 1,19 18-16,-36 18 47,-18 17-32,18-17-15,18 17 16,-18 1-16,17 34 16,-17-35-16,36 18 15,-36-17-15,35-1 16,-35-18-16,17 1 15,-17 0-15,-17-18 32</inkml:trace>
  <inkml:trace contextRef="#ctx0" brushRef="#br0" timeOffset="202906.1275">23777 12100 0,'53'0'15,"-106"0"-15,194-17 16,-88-1-16,0 18 0,0-18 0,-18 18 16,18 0-1</inkml:trace>
  <inkml:trace contextRef="#ctx0" brushRef="#br0" timeOffset="204040.9524">25083 12823 0,'35'0'15,"18"0"-15,53-17 16,-36-1-16,54-17 16,-54 17-16,36-17 15</inkml:trace>
  <inkml:trace contextRef="#ctx0" brushRef="#br0" timeOffset="204557.4616">26741 12682 0,'-53'-53'15,"106"106"-15,-142-123 0,19 52 16,17 36-16,-18 35 16,36-18-16,0 18 0,17 35 15,36-35 1,17 0-16,0-18 16,54-17-16,-37-18 15,37-35-15,-54-1 16,0 1-16,-17-18 0,-1 18 15,-17-53 1,0 35-16,0 35 16,0 0-16,-17 1 0,17 52 15,-18 18-15,18 88 16,0-70-16,18 105 16,-1-88-16,1 36 15,0-54-15,-18 1 16,0-36-16,-36-17 15,19-18-15,-18-36 16,17 1-16,-35-53 16,35 53-16,1-89 15,-1 71-15,18-70 16</inkml:trace>
  <inkml:trace contextRef="#ctx0" brushRef="#br0" timeOffset="204785.5491">27040 12982 0,'0'0'16,"36"36"-16,-19-19 0,-17-34 31,-17-19-15,17 19-16,0-54 15,0 36-15,0-36 16,0 36-16,17-18 15,1 35-15,0 1 16,-1 17 0,1 17-1,-18 1-15</inkml:trace>
  <inkml:trace contextRef="#ctx0" brushRef="#br0" timeOffset="205543.8944">27234 12894 0,'53'-18'16,"-35"1"-16,35-1 16,-35 0-1,-1 1-15,1-18 16,-18 17-16,-18 18 15,1 0-15,-19 18 16,19-1-16,-1 36 16,0-35-1,18 35-15,18-36 16,35 1-16,-35-18 16,52 0-16,-35 0 15,18-35-15,-35 17 16,17-35-1,-17 35-15,-18 1 16,-18 34-16,-17 19 16,17-1-1,1 0-15,17 1 0,0 17 16,0-36-16,35 1 16,-17-1-16,35-34 15,-18 17-15,-18-35 16,1 17-16,0 0 0,-18-35 15,0 18-15,0 0 16,-18 35 0,18 53-1,0-36-15,35 36 16,-17-35-16,0 0 16,35-1-16,-18-17 15,0-17-15,0-19 0,-17 19 16,53-72-16,-54 54 15,18-71 1,-17 36-16,0-54 16,-18 54-16,0-71 15,-18 88-15,0-18 16,1 71-16,-18 35 16,35 1-16,-18 87 15,18-35-15,18 71 16,17-88-16,18 70 15,-36-71-15,36 19 16,-35-54-16,17 0 16,-35-53-1</inkml:trace>
  <inkml:trace contextRef="#ctx0" brushRef="#br0" timeOffset="205699.0613">27781 12665 0,'53'0'0,"-106"0"0,141 0 16,18 0-16,-35 0 15,52 0 1,-70-18-16,35 18 16,-70-18-16,0 18 0</inkml:trace>
  <inkml:trace contextRef="#ctx0" brushRef="#br0" timeOffset="205891.57">28681 12188 0,'17'18'15,"-34"-36"-15,34 71 0,1 18 16,-18-18-16,0 53 15,0-53-15,0 0 16,0 17-16,0-35 0,0 18 16,0-35-16</inkml:trace>
  <inkml:trace contextRef="#ctx0" brushRef="#br0" timeOffset="206012.0928">28822 13070 0,'18'18'15,"-36"-36"-15,36 54 0,-36-19 16,0-17-16</inkml:trace>
  <inkml:trace contextRef="#ctx0" brushRef="#br0" timeOffset="212126.7942">22384 14041 0,'0'-18'0,"0"0"16,17 18-1,1 36 1,-18-1-16,18 71 16,-18-36-16,0 71 15,0-52-15,-18 52 16,18-88-16,0 17 15,0-52-15,18-1 16</inkml:trace>
  <inkml:trace contextRef="#ctx0" brushRef="#br0" timeOffset="212426.723">22789 14393 0,'-17'36'16,"34"-72"-16,-52 125 0,35-37 0,-17 54 16,34-70-16,54 16 15,-36-34 1,18-18-16,-18 0 0,53-35 16,-35 17-16,0-52 15,-35 17-15,-18-35 16,-18 52-16,-35-52 15,36 70-15,-54-34 16,53 52-16,-17 0 16,53 17-1,17-17 1</inkml:trace>
  <inkml:trace contextRef="#ctx0" brushRef="#br0" timeOffset="212849.5074">23566 14093 0,'17'0'78,"1"0"-62,-1-17-16,36 17 16,-35 0-1,17-18-15,-17 18 16,-18-17-16</inkml:trace>
  <inkml:trace contextRef="#ctx0" brushRef="#br0" timeOffset="213061.7115">23936 13794 0,'18'0'0,"-36"0"0,71-18 16,-18 18-16,0 0 15,1-18-15,-19 18 16,1-17-16</inkml:trace>
  <inkml:trace contextRef="#ctx0" brushRef="#br0" timeOffset="213312.0772">23989 13741 0,'0'53'16,"0"-106"-16,-18 141 0,18-35 15,0-36-15,18 1 16,0 0-16,-1-1 16,36 1-16,-35-18 15,17 18-15,-17-1 16,-1 1-1,-17 0-15,-17-18 32,-19 17-32,1-17 15,17-17-15,-17 17 16,18 0-16,-54 0 16</inkml:trace>
  <inkml:trace contextRef="#ctx0" brushRef="#br0" timeOffset="213694.4681">23072 14270 0,'-18'-18'16,"36"36"-16,-54-53 0,1 35 16,17 17-1,-52 19 1,52-1-16,-17 0 0,17 0 0,1 1 16,-1-1-16</inkml:trace>
  <inkml:trace contextRef="#ctx0" brushRef="#br0" timeOffset="242763.1506">22648 15752 0,'18'17'15,"-18"36"1,0 0-16,18 88 16,-1-70-16,-17 87 15,0-87-15,0 0 16,18 34-16,-18-52 15,18-17-15,-1-19 16,1-17-16</inkml:trace>
  <inkml:trace contextRef="#ctx0" brushRef="#br0" timeOffset="243081.4293">23036 16122 0,'-17'88'16,"34"-176"-16,-52 229 0,35-17 15,0-72-15,53 54 16,-18-70-16,18-1 16,-17-18-16,16-17 15,19 0-15,70-52 16,-88-19-1,-53 0-15,-18-34 16,-17 52-16,-35-18 16,17 36-1,0 17-15,-35 1 16,52 17-16,1 17 16,17-17-16,36 18 15</inkml:trace>
  <inkml:trace contextRef="#ctx0" brushRef="#br0" timeOffset="243560.3952">23689 15840 0,'0'0'16,"18"0"-16,17-18 16,-17 0-1,17 1-15,35 17 16,-52-18-16,0 18 0</inkml:trace>
  <inkml:trace contextRef="#ctx0" brushRef="#br0" timeOffset="243914.8511">24095 15558 0,'0'0'0,"17"-18"0,54 0 15,-53 18-15,17 0 16,18 0-16,-36 0 15,1 18-15,-18 0 16,-18-1 0,18 18-16,-17 1 15,-1-1-15,18-17 16,0-1-16,18 19 0,35-1 16,-36-18-16,54 1 15,-53 0-15,-1-1 16,-17 1-16,-35 0 15,17-1-15,-70 1 16,53-18-16,-36 18 16,36-1-16,-18-17 15</inkml:trace>
  <inkml:trace contextRef="#ctx0" brushRef="#br0" timeOffset="244464.1309">25224 16369 0,'17'18'0,"-34"-36"0,52 36 15,0-18-15,53 0 16,-17 0-16,-18 0 16,88 0-16,-88 0 15,53 17-15</inkml:trace>
  <inkml:trace contextRef="#ctx0" brushRef="#br0" timeOffset="245204.2362">26405 16175 0,'-17'18'15,"17"52"1,0-17-16,0 35 16,17-53-16,36 36 15,-35-36-15,35-17 16,-18 0-16,18-18 15,-35-18-15,-1-17 16,1-1 0,-18 19-16,18-1 15,-18 0-15,0 36 16,0 35-16,17-35 16,1 17-16,0-17 0,52 17 15,-35-18 1,1-17-16,17 0 15,0-17 1,-53-1-16,0-17 0,0-18 16,-36-18-1,19 36-15,-36-35 16,35 52-16,0 0 0,1 18 16,-1 0-16</inkml:trace>
  <inkml:trace contextRef="#ctx0" brushRef="#br0" timeOffset="245561.5444">27270 16351 0,'0'0'15,"17"-17"-15,-34 17 16,17 17 0,0 1-16,-18 17 15,36 18-15,-18-18 0,17-17 16,1 17-16,0-17 16,35 0-16,-18-18 15,0-18-15,-17 0 16,-1-17-16,1 17 0,-18-52 15,0 52 1,-35-35-16,17 18 16,0 17-16,1 1 0,-1 17 15,1 0-15,34 0 16,-17 17-16</inkml:trace>
  <inkml:trace contextRef="#ctx0" brushRef="#br0" timeOffset="245788.608">27675 16563 0,'18'0'16,"-18"-18"-16,18-17 16,-1 0-16,1-36 15,-18 36-15,0 0 16,18-1-1,-18 1-15,0 17 0,0-17 16,17 35-16,1 0 16,0 0-16,-1 35 15,1-35-15</inkml:trace>
  <inkml:trace contextRef="#ctx0" brushRef="#br0" timeOffset="246044.0049">27940 16616 0,'18'17'15,"-1"-17"1,1-35-16,-18 0 16,18 17-16,-1-35 15,-17 18-15,18-18 16,-1-17-1,1 52-15,-18 0 0,18 18 16,-1 0 0,1 36-16,-18-19 15,18 1-15,-18 0 0</inkml:trace>
  <inkml:trace contextRef="#ctx0" brushRef="#br0" timeOffset="246444.9166">28275 16422 0,'35'-35'16,"-17"17"-16,0 0 16,-1 1-16,1-1 15,-18 36 17,0-1-32,0 1 15,0 17-15,0-17 16,0-1-1,18 1-15,-18 17 16,17 1-16,1 17 16,0-1-16,-1 37 15,1-36-15,-18 0 16,0 35-16,0-53 16,0 0-16,-18-35 15,1 18-15,-1-18 0,-35-18 16,35 1-16,-17-1 15,17-17-15,1-1 0,-1-52 16,18 35-16,53-53 16,0 71-1,35-35-15,-35 52 16,0 0-16,0 1 0,-18 17 16,18 0-16</inkml:trace>
  <inkml:trace contextRef="#ctx0" brushRef="#br0" timeOffset="246583.5512">28963 16492 0,'0'-17'15,"0"34"-15,-18-52 0</inkml:trace>
  <inkml:trace contextRef="#ctx0" brushRef="#br0" timeOffset="247006.6723">28240 16210 0,'0'0'15,"0"-17"-15,-18 17 0,18 17 32,18 18-17,-18 1-15,0-19 0,18 36 16,-1-35-1,1 0-15,-1-1 16,1-17-16</inkml:trace>
  <inkml:trace contextRef="#ctx0" brushRef="#br0" timeOffset="247149.5999">28399 16210 0,'0'53'15,"0"-35"1,0 17-16,0-17 0,17 35 16,1-36-16</inkml:trace>
  <inkml:trace contextRef="#ctx0" brushRef="#br0" timeOffset="254324.6608">21167 16369 0,'-18'0'15,"18"-18"-15,18 18 16,17-17-1,0 17-15,71-18 16,-53 18-16,70-18 16,-70 1-1,53 17-15,-53-18 16,0 18-16,-35 0 16</inkml:trace>
  <inkml:trace contextRef="#ctx0" brushRef="#br0" timeOffset="254558.2936">21625 16122 0,'0'0'0,"36"-18"16,-1 18-16,53-17 15,-53 17-15,54 0 16,-54 0-16,0 17 15,-17 19-15,-1-19 0,-17 19 16,-17-1-16,-1 18 0,-52 17 16,34-34-16,-34 34 15,17-35 1,0 1-16</inkml:trace>
  <inkml:trace contextRef="#ctx0" brushRef="#br0" timeOffset="268705.7178">12577 10336 0,'0'18'62,"-18"0"-62,18-1 16,0 36-16,0-35 15,18 0-15,-18 17 0,17-18 16,1 19 0,-18-19-16,35 1 15,-17 0-15,-1-18 16,1-18 0,-18 0-16,0 1 15</inkml:trace>
  <inkml:trace contextRef="#ctx0" brushRef="#br0" timeOffset="268878.9387">12488 10019 0,'36'-18'15,"-19"1"-15,1 17 0,17-18 16</inkml:trace>
  <inkml:trace contextRef="#ctx0" brushRef="#br0" timeOffset="271742.6895">3881 5980 0,'17'0'15,"18"17"1,-17-17-16,35 0 0,-18 0 0,36 0 16,88 0-1,-71 0-15,18 0 0,-1-17 16,178 17-16,-142 0 16,194-18-16,-141 0 15,176 18 1,-176-17-16,177-1 15,-212 18-15,176-35 16,-177 17-16,125-35 16,-142 36-16,70-19 15,-122 19-15,17 17 16,-54 0-16,1 0 16,-17 0-16,34 17 15,-52-17-15,17 18 16,-17 0-16</inkml:trace>
  <inkml:trace contextRef="#ctx0" brushRef="#br0" timeOffset="272804.5784">10583 8573 0,'18'0'47,"17"17"-47,1-17 16,69 0-16,-16 0 15,-1 0-15,0-17 16,177-1-16,-107 0 16,177-17-16,-141 17 15,-17 18-15,35 0 0,193 0 16,-211 0-16,159 0 15,-212 0-15,88 0 16,-176 0-16,0 0 16,-35 0-16,0 0 15,-71 0 1,17 0-16</inkml:trace>
  <inkml:trace contextRef="#ctx0" brushRef="#br0" timeOffset="286725.6392">21572 11536 0,'0'-18'16,"0"1"-16,0-1 15,18 0 1,-18 36 15,0 17-15,0-17-16,0 52 15,0 1 1,0-36-16,0 18 16,18 0-16,-18 18 0,0 70 15,0-53-15,0 71 16,0-89-16,-18 1 15,18-18-15,0 17 0,0 1 16,-18 70 0,18-18-16,0-52 0,0-18 15,18 0-15,-18 35 16,18-53-16,-18-17 16,0 17-16,0-17 0,17 35 15,-17-36 1,18-17 46,0 18-46,-1-18 0,1 0-1,17 0 1,-17 0-16,-1 18 0,1-18 15,0 0-15,-1-18 0,1 18 16,0 0-16,-1 0 0,36 0 16,-35 0-16,35 0 15,-36 0-15,36 0 16,-35 0-16,35 18 16,-36-18-1,19 0-15,-19 0 16,19 0-16,-19 0 15,19 0-15,-19 0 16,18 0 0,-17 17-16,0-17 15,35 0-15,-18 0 16,0 0-16,1 0 16,-19 0-16,1 0 0,35 18 15,-18-18 1,-17 0-16,17 18 15,-17-18-15,17 0 0,-18 0 0,19 0 16,34 0-16,18 0 16,-35 0-16,53 0 15,-53 17-15,71-17 16,-54 0 0,71 18-16,-70-18 15,88 17-15,-89-17 16,89 18-16,-89-18 15,72 18 1,-72-18-16,18 0 0,71 17 16,-71-17-16,-17 18 15,17-18-15,0 18 16,-17-1-16,-1 1 0,89 17 16,-71-17-16,0 0 15,-17-1-15,35-17 0,-18 18 16,0-1-16,106 1 15,-88 0-15,0-18 16,0 17-16,0-17 0,-1 18 0,1-18 16,124 18-1,-107-18-15,1 17 0,-1-17 16,0 18-16,1-18 0,123 35 16,-124-35-16,1 18 15,-1-1-15,1-17 0,-18 18 16,123 0-16,-141-18 15,71 17 1,-89-17-16,36 0 16,-53 0-16,-18 0 0,1 0 15,-1 0-15,18-17 16,-35 17-16,17-36 16,-18 36-16,19-35 15,-36 0-15,35-18 16,-35 18-16,18-1 15,-1-16-15,1 16 0,17-87 16,-17 70-16,-1-106 16,1 71-16,0-88 15,-1 87 1,1-87-16,-18 88 16,18-71-16,-1 71 15,1-71-15,0 88 16,-1 1-16,-17 17 0,18-53 15,-18 53 1,0-17-16,0 34 16,0-16-16,0 16 15,0 19-15,-18-19 16,1 19-16,-19-1 16,1 0-16,-53 18 15,35 0-15,-88-17 16,70 17-16,-17-18 15,-18 18-15,-105-18 16,87 1-16,-140-1 16,122 18-16,-175-17 15,158-1-15,-17 18 16,-195-18-16,177 1 16,-194 17-16,177 0 15,-195-18-15,212 18 16,-229-18-16,211 18 15,-247-17 1,248 17-16,-248-18 16,230 0-16,-195 18 15,230 0-15,-194-17 16,194 17-16,-141 0 16,176 0-16,-88 0 15,142 17-15,-72-17 16</inkml:trace>
  <inkml:trace contextRef="#ctx0" brushRef="#br0" timeOffset="305782.9175">30092 16351 0,'18'0'15,"35"-17"1,-1 17-16,90-18 16,-54 18-16,18-18 15,-18 18-15,18 0 0,70 0 16,-88 0-1,36 0-15,-89 0 0,0 0 16,0 18 0,-52-18-16,-1-18 15</inkml:trace>
  <inkml:trace contextRef="#ctx0" brushRef="#br0" timeOffset="306177.6277">30339 15998 0,'0'-17'16,"-18"17"15,-52 35-15,17 0-16,-53 18 15,71-35-15,-54 35 16,54-35-16,0 17 15,35-18-15,0 1 16,18 17-16,17-17 0,71 35 16,-53-18-16,88 36 15,-71-36-15,54 36 16</inkml:trace>
  <inkml:trace contextRef="#ctx0" brushRef="#br0" timeOffset="313574.4277">30092 12753 0,'18'0'15,"-1"0"1,-17 18-16,36-18 15,16 17-15,1 1 0,36-18 16,16 0-16,1 0 0,159 0 16,-142 0-1,1 17-15,-1-17 0,-17 0 0,53 18 16,-106-18 0,-18 18-16,-17-18 15</inkml:trace>
  <inkml:trace contextRef="#ctx0" brushRef="#br0" timeOffset="313959.0157">30568 12506 0,'0'-18'16,"-17"18"-16,-54 0 15,18 0-15,-70 36 16,52-19-16,18 1 15,-17 0-15,17 17 16,-36 18-16,72-18 16,-1 18-16,18 0 15,53 17-15,-18-34 16,89 70-16,-71-54 16,88 54-1,-88-53-15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6:04.7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21661 5045 0,'-36'-18'16,"72"36"-16,-107-36 0,36 0 16,17 18-1,0 0-15,1 18 0,-1 0 16,-17 35-16,17-18 16,1 35-16,17-34 15,0-1-15,35 18 16,-17-35-16,-1-1 15,18-17-15,1 0 0,17-17 16,-18-1-16,-17-35 16,-1 18-16,-17-53 15,-17 35-15,-1-53 16,0 35-16,-17-87 16,0 87-16,-18-35 15,35 71 1,1 17-16,17 53 15,0 71 1,17-35-16,1 17 16,-1-17-16,54 70 0,-36-71 15,53 36 1,-52-71-16,34 18 16,-34-17-16,-1-19 15,-17-17-15</inkml:trace>
  <inkml:trace contextRef="#ctx0" brushRef="#br0" timeOffset="460.1678">22154 4710 0,'0'0'15,"-35"-18"-15,18 18 0,-19 18 16,19 17 0,-1 0-16,0 71 15,18-53-15,0 70 16,18-70-16,53 35 16,-36-52-16,0-1 0,53-17 15,-52-18-15,52-18 16,-18-35-1,-52 18-15,17-36 16,-35 18-16,-17-52 16,-1 52-16,-70-53 15,52 71-15,-69-18 16,69 53-16,-34 0 16,52 35-1,1 35-15,17-34 16,35 52-16,0-53 15,0 0-15,18-17 0,0 0 16,0-1-16,35 1 16,-52-18-16,-1 0 15,-17 0-15</inkml:trace>
  <inkml:trace contextRef="#ctx0" brushRef="#br0" timeOffset="1334.4359">22789 5186 0,'0'0'15,"-35"-18"-15,0 36 0,17-1 16,1 1-16,-19 0 16,19 17-16,17 0 15,0 1-15,17-36 16,19 17-16,-19-17 15,36 0-15,-35-17 16,35-1 0,-53 0-16,17-17 15,-17 17-15,-17 1 16,17-1-16,-18 18 16,0 18-1,18-1-15,18 1 16,-18 0-16,35-18 15,-17 0-15,17 0 16,-17 0-16,17-18 16,-35 0-16,18 18 15,-18 18 1,35 53 0,-17-18-16,-1-1 15,19 72-15,-19-71 16,36 17-16,-35-34 15,17-19-15,-35-34 32,-35-54-17,17 36-15,-17-71 16,17 53-16,1 0 16,-1-17-16,0-19 0,18 54 15,0 0 1,18 17-16,0 18 0,17 0 15,-17 18 1,-18-1-16,-18 1 16,-17-18-1</inkml:trace>
  <inkml:trace contextRef="#ctx0" brushRef="#br0" timeOffset="1685.2434">23283 5450 0,'0'0'15,"0"71"-15,0-36 0,0 1 16,0 16 0,0-34-16,18-18 15,-18-18 1,0-52-16,0 35 15,0-1-15,0-17 0,-18-17 16,18-1-16,0-70 16,0 88-16,36 0 15,-19 53-15,1 0 0,35 18 16,-36 0 0,1 35-16,-18-36 15,0 18-15,0-17 0,-18 0 16,1-1-16,-1-17 15,-17 0 1,35-17-16,0-19 16</inkml:trace>
  <inkml:trace contextRef="#ctx0" brushRef="#br0" timeOffset="2124.2452">23513 5186 0,'0'0'16,"0"35"-16,0-17 0,0-1 15,0 1-15,0-36 47,0-17-47,0 17 0,17 1 16,-17-1-16,0 1 16,18 17-16,-18-18 15,18 18-15,-1 18 16,1-18-16,-1 17 15,1 1 1,0-1-16,-1-17 16,1 0 46,0 0-46,-1-17-1,-17-1-15,0 1 16,-17 17 0,-1-18-1</inkml:trace>
  <inkml:trace contextRef="#ctx0" brushRef="#br0" timeOffset="2263.1003">23724 5115 0,'18'0'16,"17"18"-1,1 0-15,-19-18 16,36 17-16,-18 1 16,-17-18-16,35 17 15,-35-17-15,-1-17 16</inkml:trace>
  <inkml:trace contextRef="#ctx0" brushRef="#br0" timeOffset="2378.929">23954 5115 0,'0'0'16,"-18"0"-16,0 0 0,1 18 15,-1 0 1,0 17-16,18-18 16,0 19-16,0-19 15,0 19-15</inkml:trace>
  <inkml:trace contextRef="#ctx0" brushRef="#br0" timeOffset="2653.0818">24059 4516 0,'36'-18'0,"-1"18"16,18 0-16,-18 0 16,36 0-16,-36 0 15,0 0-15,-70-18 31</inkml:trace>
  <inkml:trace contextRef="#ctx0" brushRef="#br0" timeOffset="2829.9722">24148 4639 0,'0'0'15,"17"88"-15,1-35 0,-18 35 16,18-52-16,-1 52 15,1-53-15,-1 0 16,1 1-16,17-19 16,-17-17-16,0 0 15,-1 0 1</inkml:trace>
  <inkml:trace contextRef="#ctx0" brushRef="#br0" timeOffset="2979.4109">24500 4957 0,'0'0'16,"0"70"-16,0-52 0,18-1 15,0 36 1,-1-35-16,1-18 16</inkml:trace>
  <inkml:trace contextRef="#ctx0" brushRef="#br0" timeOffset="3142.2324">24571 4621 0,'18'0'16,"-1"0"-16,1 0 15,0 0-15,-1 0 16,1 0-16,-1-17 0</inkml:trace>
  <inkml:trace contextRef="#ctx0" brushRef="#br0" timeOffset="3452.6947">24800 4498 0,'0'0'16,"0"-18"-16,18 18 15,0 0-15,-1 0 16,1 18-16,-1 0 15,-17-1 1,18 18-16,-18-17 0,18 53 16,-18-36-16,17 18 15,-17-18-15,18 36 16,0-1-16,-18-34 16,0-19-16,0 18 0,0-17 15,0 17-15,-18-35 16,0 18-1,18 0-15,-17-18 16,-1 0 0,0 0-16,1 0 15</inkml:trace>
  <inkml:trace contextRef="#ctx0" brushRef="#br0" timeOffset="4287.3498">24589 4639 0,'17'-18'16,"-34"18"31,-1 0-31,0 0-1,18 18 1,-17 0-1,34-18 1,-17 17-16,18-17 16,0 0-1,-18-17-15,17-1 16,-34 18 0,-1-18-1,0 18-15,1 0 0,-19 0 16,19 0-16,17 18 0,-18-18 15,18 18-15</inkml:trace>
  <inkml:trace contextRef="#ctx0" brushRef="#br0" timeOffset="8269.1833">28099 4763 0,'0'-18'0,"-18"0"16,18 1-16,-18-1 15,1 0 1,-1 18 0,1 18-16,-1 0 15,0 17-15,1 0 16,17-17-16,0-1 0,0 19 16,0-19-16,17 1 15,1-18-15,0 18 16,34-18-16,-34 0 15,35-36-15,-35 19 16,17-36-16,-35 18 16,18-36-1,-18 18-15,0-53 16,0 53-16,0 0 16,-53-52-16,0 69 15,35 36 1,-17 18-16,17 0 0,1 17 15,17 0-15,0 0 16,0 18-16,17-17 0,36 69 16,-35-69-16,52 52 15,-17-53-15,-17 0 16,16 1-16,-16-19 0,17 19 16,-18-19-1,-17-17-15,-1 0 16,-17-17-16</inkml:trace>
  <inkml:trace contextRef="#ctx0" brushRef="#br0" timeOffset="8903.6161">28681 4498 0,'0'0'0,"0"-35"15,0 17-15,0 0 16,-18 18-1,1 0 1,-1 0 0,0 0-16,1 36 15,-1-19-15,0 19 16,1 16-16,17-16 16,0 17-16,17-18 15,1-17-15,0 17 16,17-17-16,-17-1 0,70 18 15,-53-35-15,53 0 16,-52 0-16,34-35 16,-52 18-16,17-36 15,-35 35-15,0-53 16,-18 36-16,-17-35 16,0 34-1,-36-17-15,36 18 16,-53 17-16,52 18 15,-16 18 1,34 0-16,0 17 16,18 0-16,18 18 15,17-35-15,36-1 16,-36 1-16,0-18 0,18 0 16,-17 0-16,16 0 15,-34 0-15,0 0 16,-18 18-1,-36-18-15</inkml:trace>
  <inkml:trace contextRef="#ctx0" brushRef="#br0" timeOffset="14887.2457">22066 5786 0,'-17'0'0,"34"0"31,1 0-16,52-18 1,1 18-16,88-18 16,-36 1-16,142-19 15,-124 19-15,176-36 16,-158 35-16,176-35 16,-194 36-16,124-19 15,-177 19-15,-35-1 16</inkml:trace>
  <inkml:trace contextRef="#ctx0" brushRef="#br0" timeOffset="16354.5178">28222 5256 0,'18'0'15,"0"-17"1,70-1-16,88 0 16,-88 1-16,124-18 15,-89 35-15,-17-18 16,-18 0-16,1 18 0,-36-17 16</inkml:trace>
  <inkml:trace contextRef="#ctx0" brushRef="#br0" timeOffset="36287.0073">29281 4269 0,'0'-18'16,"52"0"0,-16 18-16,34-17 15,-34-1-15,-1 0 16,-17 18-16,17-17 15</inkml:trace>
  <inkml:trace contextRef="#ctx0" brushRef="#br0" timeOffset="36437.5733">29369 4410 0,'0'88'15,"0"-176"-15,0 229 0,17-106 16,54 36-16,-36-54 15,18 1-15,0 0 0,18-1 16,-1-17 0,-35-17-16</inkml:trace>
  <inkml:trace contextRef="#ctx0" brushRef="#br0" timeOffset="36581.6697">29722 4657 0,'0'0'0,"35"35"16,-18-17-16,1-1 16,17 1-16,-17 0 15,0-18-15</inkml:trace>
  <inkml:trace contextRef="#ctx0" brushRef="#br0" timeOffset="36720.434">29827 4339 0,'36'-17'0,"-19"-1"0,1 18 16</inkml:trace>
  <inkml:trace contextRef="#ctx0" brushRef="#br0" timeOffset="37057.3189">30039 4216 0,'0'0'0,"18"0"0,17 0 16,-17 0-16,35 0 15,-18 0 1,-18 17-16,19 1 15,-19-18-15,-17 53 16,0-18-16,0 53 16,0-52-16,0 69 15,0-69-15,0 52 16,18-53-16,17 18 16,-17-35-16,0-1 15,-18-34 1,-36-1-1,19-17-15,-36 0 16,17 17-16,-16 18 16</inkml:trace>
  <inkml:trace contextRef="#ctx0" brushRef="#br0" timeOffset="37381.423">29774 4516 0,'0'-18'16,"0"36"0,18 17-16,-18 0 15,35 18-15,-35-18 16,36 18-16,-19-35 16,1 17-1,0-17-15</inkml:trace>
  <inkml:trace contextRef="#ctx0" brushRef="#br0" timeOffset="37554.2308">29792 4463 0</inkml:trace>
  <inkml:trace contextRef="#ctx0" brushRef="#br0" timeOffset="40846.9875">23407 6033 0,'0'17'0,"17"18"15,1 1 1,35 70-16,-18-54 15,-17 1-15,17 18 0,0-18 16,-17 0-16,17 35 16,-17-53-16,0 18 15,-18-35 1,0-1-16,-18-17 0</inkml:trace>
  <inkml:trace contextRef="#ctx0" brushRef="#br0" timeOffset="41179.7273">23283 6421 0,'0'-18'16,"0"0"-16,0 1 0,0-19 15,0 1-15,18 0 16,0 0-16,-18-1 16,17 1-16,-17 0 0,0-1 15,18 1-15,-18-18 16,0 36-16,18 17 16,17 17-1,0 1 1,0 0-16,18-1 0,-17 1 15,16-1-15,19 19 16,-36-36-16,1 17 0,-19-17 16</inkml:trace>
  <inkml:trace contextRef="#ctx0" brushRef="#br0" timeOffset="42119.8107">28663 5592 0,'18'0'0,"-1"0"15,1 52 1,0-16-16,-1 34 15,1-17-15,35 35 16,-35-35 0,17 0-16,0 18 15,0-36-15,1 18 16,-19-18-16,-17-17 16,-17-18-16,-1 0 15</inkml:trace>
  <inkml:trace contextRef="#ctx0" brushRef="#br0" timeOffset="42382.1665">28522 5874 0,'18'-53'15,"-1"35"-15,19-52 16,-1 34-16,-17 1 15,-1-18-15,1 18 0,17-18 16,-35 18 0,18-1-16,-1 19 15,1 17-15,0 17 16,52 19 0,-17-1-16,-18-17 0,71 35 15,-53-36-15,0 1 16</inkml:trace>
  <inkml:trace contextRef="#ctx0" brushRef="#br0" timeOffset="47404.4079">7038 8978 0,'0'0'0,"-18"0"0,-35-17 16,36 17-16,-36 17 16,18-17-16,-1 53 15,19-18-15,-1 36 16,18-36-16,0 36 15,18-54 1,17 1-16,0 0 0,-17-18 16,70-18-16,-53-17 15,18-36-15,-18 36 16,-35 0-16,18-18 16,-18 17-16,-18-69 15,1 34-15,-36-52 16,35 70-16,-52-35 15,52 52-15,-17 1 16,35 53 0,0 70-1,17-18-15,19 89 16,-1-88-16,0-1 0,1-17 16,16 0-16,-16-18 15,-1-17-15,18 0 0,-18-1 0,-17 1 16,35-18-1</inkml:trace>
  <inkml:trace contextRef="#ctx0" brushRef="#br0" timeOffset="50834.3508">7479 8555 0,'0'-18'0,"0"36"62,18 17-62,-18 0 16,17 1-16,-17-1 0,18 18 15,-1 0-15,19 53 16,-36-71-16,17 18 16,1-18-16,-18 0 0,18-17 15,-18 0-15,0-1 16,-18-17-16,18-17 15,-18-19 1,18 1-16,18-18 16,0 18-16,35 0 15,-18 17-15,18 36 16,-18-1-16,36 36 16,-54-35-16,-17 52 15,0-34-15,0-1 16,-53 18-1,36-35-15,-54-1 0,53 1 16,-52-36-16,52 18 16,1-17-16,-19-36 15,36 17-15,0 19 16</inkml:trace>
  <inkml:trace contextRef="#ctx0" brushRef="#br0" timeOffset="51522.9577">7902 8361 0,'18'-18'0,"0"18"15,-1-17-15,18 17 16,1 0 0,-1 0-16,-17-18 0,-1 18 15,1 0-15,0 0 16</inkml:trace>
  <inkml:trace contextRef="#ctx0" brushRef="#br0" timeOffset="51813.3016">7938 8326 0,'17'17'16,"-17"1"-16,0-1 15,18 36-15,-18-17 16,0-19-16,17 36 16,-17-17-16,36-1 15,-19-35-15,1 17 16,0-17-16,-18 18 0,17-18 15,1 0-15,0 18 0,-1-18 16,1 0 0</inkml:trace>
  <inkml:trace contextRef="#ctx0" brushRef="#br0" timeOffset="52303.6145">8237 8625 0,'0'0'0,"18"0"16,0 0 15,-18-17-31,17 17 16,-17-18-16,18 18 0,-18-35 16,18 17-16,-18 1 15,17-19-15,-17 19 16,0-1-16,18-35 15,-18 35-15,-18-17 16,18 18-16,-17-1 16,-1 18-1,0 18-15,18-1 16,-17 36 0,17-18-16,0 1 0,17-1 15,-17 0-15,18 1 0,0 16 16,17-34-16,0 17 15,-17-35-15,-1 0 16,1 0-16</inkml:trace>
  <inkml:trace contextRef="#ctx0" brushRef="#br0" timeOffset="52709.1005">8431 8308 0,'0'-18'15,"18"18"-15,17 0 16,-17 0 0,17 0-16,-17 0 15,0 0 1,-1 0-16,-17 18 15,18 0 1,-18-1-16,17 1 16,-17 17-16,18-17 15,0 52-15,-18-52 16,17 35-16,-17-18 16,18 0-1,-18-17-15,0 0 16,-18-18 15,1-18-31,-1 18 16,-17 0-1,17 0-15,1 18 16</inkml:trace>
  <inkml:trace contextRef="#ctx0" brushRef="#br0" timeOffset="56646.8933">10830 8890 0,'-35'-18'16,"0"18"-16,17 18 0,-35 17 16,18-17-16,0 52 15,17-52-15,0 53 16,18-36-16,18 0 15,0-17 1,-1 0-16,36-1 16,-18-34-16,1 17 0,-1-36 15,18-34-15,-35 17 16,-18 17-16,0-16 0,0-19 16,-18-35-1,-17 36-15,-18-36 16,17 53-16,19 18 0,-36-18 15,35 53-15,1 0 16,17 17-16,0 54 16,17-18-16,1 0 15,35 88-15,-36-88 16,19 0-16,-1 0 0,18-18 16,-18 18-16,53 0 15,-52-36-15,17 1 16,-18-18-16,-17 0 15</inkml:trace>
  <inkml:trace contextRef="#ctx0" brushRef="#br0" timeOffset="57102.0852">11201 8661 0,'0'0'16,"0"17"0,0 72-16,0-37 15,17 54 1,-17-70-16,36 52 16,-19-71-16,1 1 15,0 0-15,-1-18 0,36 0 16,-35 0-16,17-53 15,-35 35-15,18-52 16,-18 52-16,0 0 16,0 36-1,17 35 1,1-36-16,0 1 0,-1 0 16,54 17-1,-36-35-15,0 0 0,36-18 16,-53 1-16,-1-36 15,-34 18-15,-19-36 16,19 36-16,-19-1 16,-17-34-16,36 52 15,-19-17 1,36 17-16,18 18 16</inkml:trace>
  <inkml:trace contextRef="#ctx0" brushRef="#br0" timeOffset="57407.5887">11836 8308 0,'17'0'31,"54"-18"-15,-53 18-16,34 0 15,-16 0-15,-19 0 16,-34-17-1</inkml:trace>
  <inkml:trace contextRef="#ctx0" brushRef="#br0" timeOffset="57569.6366">11871 8273 0,'0'0'16,"0"35"-16,18 18 15,-1 0-15,1-18 16,0 36-16,-1-54 15,-17 36-15,0-35 16,18 17 0,-18-17-16</inkml:trace>
  <inkml:trace contextRef="#ctx0" brushRef="#br0" timeOffset="58003.9908">12153 8590 0,'18'0'0,"-18"-17"16,0-1 0,17 0-16,1-17 15,-18 17-15,18-17 16,-18 17-16,0-17 0,17 17 16,-34-17-16,17 18 15,-18-1-15,18 0 0,-18 18 16,1 0-16,17 18 15,-18 35 1,1-36-16,17 54 16,0-36-16,17-17 0,1 17 15,-18-17-15,17 17 16,19-17-16,-19-1 0,19-17 16,-19 0-16,19 0 0,-1-17 15,-35-1-15</inkml:trace>
  <inkml:trace contextRef="#ctx0" brushRef="#br0" timeOffset="58361.9086">12330 8326 0,'0'-18'15,"17"0"1,1 18-16,17-17 15,-17 17-15,17 0 16,-17 0-16,-1 0 16,19 0-16,-19 17 31,-17 19-15,0-19-16,0 18 0,18 18 15,0-17-15,-1 17 16,1-18-16,-1 0 15,-17-17 1,0-1-16,-17-17 31,-36 0-15,35 0-16,-35 18 16,18-18-16</inkml:trace>
  <inkml:trace contextRef="#ctx0" brushRef="#br0" timeOffset="58864.6574">11994 8731 0,'0'-17'16,"18"17"0,0-18-16,-1 18 15,19 0-15,-1 0 16,-17 0-16,-1 18 16,1-1-1</inkml:trace>
  <inkml:trace contextRef="#ctx0" brushRef="#br0" timeOffset="61178.607">22260 6085 0,'0'18'16,"0"0"-1,0 17-15,-17 36 16,17-36-16,0 53 16,0-35-16,0 17 15,0-34-15,17 17 16,-17-36-16,0 19 15</inkml:trace>
  <inkml:trace contextRef="#ctx0" brushRef="#br0" timeOffset="61517.514">22102 6279 0,'0'0'15,"0"-17"-15,0-1 16,17 1 0,1 17-16,-1-18 15,1 0-15,0 1 0,-1-1 16,1 18-16,17-35 15,-17 17-15,-18 36 47,18 17-31,-1-35-16,-17 18 0,18-1 16,17 19-16,-17-36 15,17 17-15,-17 1 16</inkml:trace>
  <inkml:trace contextRef="#ctx0" brushRef="#br0" timeOffset="62785.4255">8273 9278 0,'17'18'32,"19"-1"-17,-1 1-15,-18 0 16,72-1-16,-54-17 16,53 18-1,-53-18-15,18 0 16,-35 0-16,17 0 15,-17 0-15</inkml:trace>
  <inkml:trace contextRef="#ctx0" brushRef="#br0" timeOffset="63158.5137">8255 9454 0,'0'0'16,"0"-17"0,18-1-1,-1-17-15,1 0 16,-18 17-16,0-17 15,0 17-15,0-17 16,0 17-16,-35-17 16,35 17-16,-18 18 15,36 18 1,17 0 0,0-18-16,18 17 15,-18-17-15,36 0 16,-53 0-1,-1 0-15,1 0 16</inkml:trace>
  <inkml:trace contextRef="#ctx0" brushRef="#br0" timeOffset="63792.6149">12083 9208 0,'17'0'0,"1"0"15,35 0 1,-36 17-16,19-17 16,52 0-16,-53 18 15,36-18-15,-54 0 16,19 0-16,-19 0 15,-17-18-15,-17 18 16</inkml:trace>
  <inkml:trace contextRef="#ctx0" brushRef="#br0" timeOffset="64055.2289">12047 9278 0,'0'-18'31,"0"-17"-31,18 18 16,-18-19-16,0 19 0,0-1 15,0-17-15,0 17 16,-18-17-16,18 17 0,0 0 31,18 18-31,17 0 16,1 0-16,-19 0 15,18 18-15,54-18 16,-54 0-16,0 0 0</inkml:trace>
  <inkml:trace contextRef="#ctx0" brushRef="#br0" timeOffset="67489.0998">6720 9666 0,'-17'-18'16,"34"18"0,19-17-1,-1 17-15,88 0 16,-52 0 0,88 0-16,-89 0 15,107 0-15,-89 0 16,-18-18-16,19 18 15,-1-17-15,-18 17 0,1-18 16,-18 0-16,17 1 16,-52 17-16,-36 0 15,1 17-15,-36-17 16,18 0-16,-54 18 16,36-18-16,18 0 15,-71 0-15,53 0 16,-52 0-1,52 18-15,0-18 0,-53 0 16,53 0-16,18 0 16,-18 0-16,18-18 0,-54 0 15,54 18-15,-18-17 16,36 17 0,-1 0-16,36 0 15,17 0 1,0 17-16,0-17 0,18 18 15,71-18-15,-54 18 16,19-18 0,-1 0-16,0 0 0,106-18 15,-88 0-15,-18 18 16,53-35-16,-88 35 0,0-18 16</inkml:trace>
  <inkml:trace contextRef="#ctx0" brushRef="#br0" timeOffset="78929.5162">25841 4921 0,'18'-17'31,"17"17"-31,35-18 16,1 18-16,70-18 16,-70 1-16,123 17 15,-106-18-15,88 18 16,-123-18-16,53 18 15,-88 0-15,35-17 16,-53-1 0</inkml:trace>
  <inkml:trace contextRef="#ctx0" brushRef="#br0" timeOffset="79163.5989">26793 4639 0,'0'0'0,"18"0"16,0 18-16,52-1 15,-34 1-15,87 17 16,-70-17-16,88 0 16,-70-1-16,52 1 15,-88-1-15,1-17 16,-36 18-16,0 0 0,-53-1 16,0-17-16,-53 18 15,53 0-15,0-18 16,18 0-16,-18 0 0,-18 17 15,36-17 1</inkml:trace>
  <inkml:trace contextRef="#ctx0" brushRef="#br0" timeOffset="79503.7394">25912 4780 0,'0'-17'16,"-36"17"-16,-34 0 15,17 17-15,18-17 16,-18 18-16,-36 35 16,72-36-16,-19 1 15,36 17-15,18 1 16,0-1-16,52 18 0,-17-36 16,53 19-1,-53-36-15,0 17 0</inkml:trace>
  <inkml:trace contextRef="#ctx0" brushRef="#br0" timeOffset="85063.8244">10513 9560 0,'-18'-17'16,"1"-1"0,34 18-16,1 0 15,17 0-15,71 18 16,-36-18-16,89 0 16,-71 17-16,18-17 15,0-17-15,0 17 0,123-18 16,-141 0-16,71-17 15,-106 35-15,0-18 16,-35 1-16,-1 17 0,-34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8:43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16422 10072 0,'0'-18'16,"35"18"-1,0 0-15,89-35 16,-71 35-16,17-18 0,19 1 16,-37-1-16,1 0 15,-35 18-15,-53 18 32,-18 17-17,35 1-15,-17-1 0,17 35 16,18-34-16,0-1 15,18 53 1,0-53-16,17 18 16,-18-17-16,36-1 15,-53-17-15,18-18 16,-18 17-16,-53-17 16,18 0-16,-36 18 15,36-18-15,-18 35 16,18-35-16,35 18 15</inkml:trace>
  <inkml:trace contextRef="#ctx0" brushRef="#br0" timeOffset="223.361">17216 10160 0,'0'0'15,"-18"0"-15,0 0 0,1 18 16,-19 35-16,19-18 16,17 71-16,0-53 15,17 0-15,1-18 0,35 53 16,-18-53-16,0-17 16,36 17-1,-36-35-15,1 0 16</inkml:trace>
  <inkml:trace contextRef="#ctx0" brushRef="#br0" timeOffset="566.4019">17480 10319 0,'-17'17'0,"-1"1"16,0 17-16,18 1 0,0 52 15,18-53-15,17 0 16,36 18-16,-36-35 15,53-18 1,-53 0-16,18-35 16,-35 17-16,0-35 15,-18 18-15,-36-36 16,1 54-16,-53-36 16,35 17-16,-35 36 15,53 0-15,-1 36 16,36-1-16,18 18 15,17-18-15,53 0 16,-35-17-16,53-18 16,-53 0-16,35-18 15,-70 1 1,17-18-16</inkml:trace>
  <inkml:trace contextRef="#ctx0" brushRef="#br0" timeOffset="750.4704">17745 10125 0,'35'0'16,"0"0"-16,1 17 16,52 36-16,-35 0 15,-18-18-15,0 18 0,-17 0 16,0-17-16,-1 17 16,-17-18-16,-17 18 0,-1-18 15,-17 36-15,17-54 16,0 1-16,1-1 0,-1-34 15</inkml:trace>
  <inkml:trace contextRef="#ctx0" brushRef="#br0" timeOffset="900.0231">18344 10301 0,'0'0'16,"71"0"-16,-53 0 0,17-18 15,-17 18 1,-18 18-16</inkml:trace>
  <inkml:trace contextRef="#ctx0" brushRef="#br0" timeOffset="1001.8019">18415 10478 0,'35'17'0,"-70"-34"0,88 34 16,-35-17-16,34-17 15,-34 17-15</inkml:trace>
  <inkml:trace contextRef="#ctx0" brushRef="#br0" timeOffset="1790.9212">19491 9825 0,'0'18'15,"0"34"1,18-34-16,-18 17 0,17 36 15,1-36-15,0 18 16,-18-18 0,17 18-16,-17-35 15</inkml:trace>
  <inkml:trace contextRef="#ctx0" brushRef="#br0" timeOffset="1945.7546">19279 10248 0,'53'0'0,"-17"-17"16,69 17 0,-34-18-16,70-17 15,-70 17-15,-1 0 0,-35 18 0,18 0 16</inkml:trace>
  <inkml:trace contextRef="#ctx0" brushRef="#br0" timeOffset="2352.5574">19473 10583 0,'0'53'0,"0"-106"0,0 142 16,0-72-16,0 1 0,0-36 31,18-17-16,-18 0-15,18-1 16,-1 19-16,-17-1 16,36 18-1,-19 0-15,1 18 16,-1 17-16,1-17 16,-18-1-16,18-17 15,-1-17 1,-17-1-1,18 0 1,0 18-16,-1 0 16,1 0-16,0 0 0,17 36 15,-18-19-15,1 1 16,0 0-16,-1-18 0,1 17 16,0 1-16,-1-18 15</inkml:trace>
  <inkml:trace contextRef="#ctx0" brushRef="#br0" timeOffset="2769.5587">20796 9948 0,'0'0'16,"36"-35"-16,-36 17 0,-18 1 16,0 17-16,-17 17 15,-53 36-15,53-17 16,-36 34-16,53-52 16,18 35-1,0-36-15,18 1 16,0 0-16,17-1 0,18 1 15,-18-18-15,18 18 16,-53-1-16,-18 18 16,-17-17-1,0 17-15,-53 18 16,70-17-16,0-19 0,1 1 16,17 17-16,35-17 15,36-1-15,17-17 16,-53 0-16,18 0 15,-35 0 1,-18 18-16</inkml:trace>
  <inkml:trace contextRef="#ctx0" brushRef="#br0" timeOffset="2941.9759">20726 10795 0,'17'18'16,"-34"-36"-16,34 53 0,-17-17 15,0 0-15,0-1 16,0 1-16,0-1 0</inkml:trace>
  <inkml:trace contextRef="#ctx0" brushRef="#br0" timeOffset="3077.0227">20743 10724 0,'-17'0'0,"34"0"16,-17-17 0</inkml:trace>
  <inkml:trace contextRef="#ctx0" brushRef="#br0" timeOffset="3649.2187">21325 10195 0,'53'-53'16,"-106"106"-16,142-123 0,-36-1 15,-18 36-15,-18 0 16,1-18 0,-18-18-16,-18 54 15,-17-1-15,18 36 16,-1 70 0,18-35-16,0 88 15,0-71-15,18 18 0,-1-17 16,-17-18-16,18 18 15,-18-19-15,0-16 0,0-1 16,0-17-16,-53 17 16,35-35-16,-52-18 15,52 1-15,-17-1 0,0-35 16,35 35 0,35 1-1,0 17-15,36 0 16,-36 0-16,18 17 15,0-17-15,-18 0 0,36 0 16,-36 0-16,0 0 16</inkml:trace>
  <inkml:trace contextRef="#ctx0" brushRef="#br0" timeOffset="3859.8874">22013 9895 0,'0'18'16,"-17"17"-16,-1 1 0,0 69 16,1-52-16,17 71 15,0-71 1,0 0-16,17-18 0,1 18 16,0-18-16,-1-17 15,19-1-15,-1-17 0,0 0 16,-17 0-16</inkml:trace>
  <inkml:trace contextRef="#ctx0" brushRef="#br0" timeOffset="4170.7472">22225 10336 0,'0'18'0,"0"17"16,0-17-16,18 35 16,-1-35-1,19-1 1,-19-17-16,18 0 15,-17-17-15,0-1 0,-1-17 16,-17 17 0,18 53-1,-18 36-15,18 17 16,-18-35-16,17 17 16,-17-34-1,0-1-15,0-17 16,-17-18-16,-19 0 15,19-18 1,-19 0-16,1-35 16,18 18-16,-1 0 0,0-36 15</inkml:trace>
  <inkml:trace contextRef="#ctx0" brushRef="#br0" timeOffset="4550.5036">22225 10107 0,'0'0'0,"-18"0"0,18-18 15,18 1-15,0-18 16,-1 17-16,19-17 16,-19 17-16,1 0 15,-18 36 16,17 17-15,-17-17-16,18 0 16,0-1-1,-1 1-15,1-18 0</inkml:trace>
  <inkml:trace contextRef="#ctx0" brushRef="#br0" timeOffset="4732.5267">22560 9860 0,'-17'0'16,"-1"53"-16,0-18 15,18 1-15,-17 52 16,34-53-16,19 18 16,-19-18-16,18-17 0,-17-18 15,35 0-15,-35 0 16</inkml:trace>
  <inkml:trace contextRef="#ctx0" brushRef="#br0" timeOffset="4861.3564">22701 10072 0,'0'0'0,"18"35"0,-18-17 16,18 17-16,-1-17 15,1-18-15,-1 17 16</inkml:trace>
  <inkml:trace contextRef="#ctx0" brushRef="#br0" timeOffset="4949.1127">22807 9984 0</inkml:trace>
  <inkml:trace contextRef="#ctx0" brushRef="#br0" timeOffset="5138.2917">22878 9878 0,'0'0'16,"17"-18"-16,1 18 0,17 0 16,-17 0-16,-1 53 15,1-35-15,-18 52 16,0-34-16,0 34 15,-18-35 1,1 1-16</inkml:trace>
  <inkml:trace contextRef="#ctx0" brushRef="#br0" timeOffset="5367.9888">23195 10478 0,'-17'35'0,"34"-70"0,-52 87 16,17-34-16,1 0 0,-1 17 15,0-17-15,18-1 16,-17 1-16,-1 0 0,18-1 15</inkml:trace>
  <inkml:trace contextRef="#ctx0" brushRef="#br0" timeOffset="5857.0581">23513 10336 0,'0'0'15,"0"18"-15,0 0 0,0 17 16,0-17-1,0-1-15,0 19 16,0-19-16,17-17 16,19 0-16,-19-17 15,18-19-15,-17 19 16,0-19 0,-1 36-16,-17-17 0,18 34 15,0 36 1,-18-17-16,17 52 15,-17-53-15,0 18 0,0-18 16,-17 36-16,-1-36 16,0-17-16,1-18 15,-1 17-15,-35-34 16,18-1-16,-18-17 16,35-1-16,-17-52 15,17 53-15,1-71 16</inkml:trace>
  <inkml:trace contextRef="#ctx0" brushRef="#br0" timeOffset="6079.4496">23689 9931 0,'0'17'15,"0"36"1,0-35-16,0 17 0,18 18 15,-1-18 1,1-17-16,17 17 16,-17-17-16,17-18 15,-17 0-15,17-18 16,-35 1-16,0-19 16</inkml:trace>
  <inkml:trace contextRef="#ctx0" brushRef="#br0" timeOffset="6167.5628">23901 10089 0,'17'36'16,"1"-19"0</inkml:trace>
  <inkml:trace contextRef="#ctx0" brushRef="#br0" timeOffset="6295.6291">23971 9966 0,'0'0'0,"0"-18"0</inkml:trace>
  <inkml:trace contextRef="#ctx0" brushRef="#br0" timeOffset="6585.8565">24130 9860 0,'18'0'15,"-18"18"1,17-1-16,-17 1 0,18 0 15,-18-1-15,0 1 0,18 17 16,-18 18 0,0-35-16,17 35 15,-17-36-15,0 1 16,0 0-16,0-1 0,0 1 16,0 0-16,-17-18 0</inkml:trace>
  <inkml:trace contextRef="#ctx0" brushRef="#br0" timeOffset="7758.2825">24359 9737 0,'0'17'16,"18"19"-16,0-1 0,-1 18 0,36 70 15,-18-52-15,1 70 16,-19-71 0,1 72-16,-18-72 15,-18-17-15,1-18 0,-19 18 16,19-17-16,-1-19 0,1 1 15,17-1-15</inkml:trace>
  <inkml:trace contextRef="#ctx0" brushRef="#br0" timeOffset="7919.6314">24906 10319 0,'53'0'15,"-106"0"-15,141 0 0,-70 0 16,0-18-16,17 18 0,0-18 16,-35 1-16,18-1 15</inkml:trace>
  <inkml:trace contextRef="#ctx0" brushRef="#br0" timeOffset="8040.9891">25030 10213 0,'0'88'0,"0"-176"15,0 247-15,35-53 0,-17-54 16,17 37 0,0-54-16,-17-17 15,17-1-15</inkml:trace>
  <inkml:trace contextRef="#ctx0" brushRef="#br0" timeOffset="8458.8936">26088 9895 0,'-53'71'16,"106"-142"-16,-141 177 0,35 0 15,18-35-15,17-36 16,18 0-16,18-35 16,-1 0-1</inkml:trace>
  <inkml:trace contextRef="#ctx0" brushRef="#br0" timeOffset="8653.424">26000 9525 0,'0'0'16,"17"106"-16,1-36 15,0 1-15,-1-18 0,36 88 16,-18-88-16,1 17 15,-1-34-15,0 17 0,1 17 16,-19-52-16,-17-1 16</inkml:trace>
  <inkml:trace contextRef="#ctx0" brushRef="#br0" timeOffset="8859.2124">25647 10389 0,'0'0'0,"18"0"16,17 0-16,18 0 0,17 0 16,89 0-16,-53-17 15,123 17-15,-123-18 16,88 18 0,-123-18-16,-18 18 0,-18 18 15,-18-18-15,-34 18 16,-1-18-16</inkml:trace>
  <inkml:trace contextRef="#ctx0" brushRef="#br0" timeOffset="9215.882">25718 10689 0,'17'0'32,"36"-17"-17,-18 17-15,1 17 0,-19-17 16,1 18-16,0-1 0,-1 19 15,-17-19-15,-35 36 16,17-17-16,-17-1 16,35-18-1,0 19-15,18-19 16,52-17 0,-35 0-16,36-17 15</inkml:trace>
  <inkml:trace contextRef="#ctx0" brushRef="#br0" timeOffset="9593.8787">26229 10742 0,'0'0'0,"0"35"0,0 18 16,0-35-16,0 17 16,0-17-16,0-1 0,0 1 15,18-18-15,-18-18 16,17-17-1,-17 18-15,36-19 16,-36 19-16,17 17 16,1 0-16,0 0 15,-1 35 1,1-35-16,-1 18 16,1-18-1,-18-18 1,18 18-1,-1 0-15,19 0 16,-19 18 0,1-1-16,17 1 0,36-1 15,-54 1-15,36 0 16,-35-18 0,0 17-16</inkml:trace>
  <inkml:trace contextRef="#ctx0" brushRef="#br0" timeOffset="10828.3478">27587 10037 0,'71'-18'16,"-36"18"-16,0-18 15,18 1 1,-35 17-16,17-18 0,-17 18 16,-1 0-16,-52 0 15,-35 0-15,17 0 16,-88 18-1,88-1-15,-18 1 0,36 0 16,-18-18-16,35 17 0,18 1 16,36 17-16,16-17 15,72 17-15,-53-17 16,52-1-16,-88 1 16,18 0-1,-35-1-15,-36-17 16,-88 53-16,18 0 15,0-18 1,53-17 0,35 0-16,17-18 15,19 0-15,52 0 16,-35 0-16,35 0 16,-53 0-16</inkml:trace>
  <inkml:trace contextRef="#ctx0" brushRef="#br0" timeOffset="11139.0062">27481 10989 0,'36'18'16,"-72"-36"-16,89 36 15,-35-36-15,17 0 0,18-17 16,-35 0-16,-1 0 15,-17 17-15,0-17 0,0 17 16,-17 18-16,-1-18 16,1 36-16,-1 17 15,0 1-15,18 34 16,0-35-16,18-17 0,0 17 16,52 1-16,-35-19 15,18 1-15,-35 0 16,17-18-1,-17 0-15,-36-18 16</inkml:trace>
  <inkml:trace contextRef="#ctx0" brushRef="#br0" timeOffset="11740.6565">28557 9860 0,'0'18'16,"0"-1"-16,18 36 0,-18 71 16,18-54-16,-18 1 15,35 70-15,-35-70 16,35 34 0,-17-69-16,17 17 15,-17-36-15,17-17 16,-35-17-16,0-1 15</inkml:trace>
  <inkml:trace contextRef="#ctx0" brushRef="#br0" timeOffset="11920.708">28787 10054 0,'35'159'16,"-70"-318"-16,88 388 0,-36-140 0,36 34 15,-35-52-15,35 17 16,-36-53-16,1 0 16,0-35-16</inkml:trace>
  <inkml:trace contextRef="#ctx0" brushRef="#br0" timeOffset="12391.0442">29298 10178 0,'0'0'0,"-17"17"0,17 19 15,-18 52 1,18-35-16,18 35 16,-1-53-16,1 0 0,-1-17 15,36 17-15,-17-35 16,-1 0 0,-17-17-16,-1-1 15,-17 0-15,0-17 16,-17 18-16,17 34 15,17 36 1,19-35 0,-19-1-16,36 19 15,-35-36-15,17 0 0,0-18 16,-17 0-16,-18-17 16,0 0-16,0 0 15,-18-1-15,-17-34 16,17 34-16,1-17 15,-1 18-15,18 18 16</inkml:trace>
  <inkml:trace contextRef="#ctx0" brushRef="#br0" timeOffset="12673.6646">29722 9931 0,'0'0'16,"17"-18"-16,1 18 0,17-18 15,-17 18-15,35 0 16,-36 0 0,-34 18-1,-1 0 1,-17 17-16,35-17 15,-36 17-15,36 0 16,0-17-16,0-1 0,18 19 16,-18-19-16,18 1 0,-1 0 15</inkml:trace>
  <inkml:trace contextRef="#ctx0" brushRef="#br0" timeOffset="12970.0132">29951 10213 0,'17'0'15,"-34"0"-15,52 0 0,18-35 16,-35 17-16,-1-17 16,-17-1-16,18 1 15,-18 18 1,-18-1-16,18 0 15,-17 18-15,17 18 16,0 17-16,0-17 16,0 35-16,17-36 15,1 19 1,-18-19-16,18 1 16,-1-18-16,1 0 15,0-18-15</inkml:trace>
  <inkml:trace contextRef="#ctx0" brushRef="#br0" timeOffset="13313.0532">30215 9948 0,'0'0'15,"0"-17"-15,18 17 16,0 0-16,-1 0 15,19 0-15,-19 0 16,1 0-16,0 0 16,-1 17-16,-17 1 15,0 17 1,0-17-16,0 17 0,-17-17 16,17 17-16,0 18 15,0-35-15,0-1 0,0 1 16,0-36 15,0 1-15,-18 17-1</inkml:trace>
  <inkml:trace contextRef="#ctx0" brushRef="#br0" timeOffset="13629.9129">30586 9825 0,'17'88'16,"-17"-35"-16,18 18 0,0 87 15,-1-87-15,1 70 16,-18-70-16,18 34 16,-18-69-16,0-1 15,0 0-15,0-17 16,17-1-16,-17-34 15,0-1-15</inkml:trace>
  <inkml:trace contextRef="#ctx0" brushRef="#br0" timeOffset="13841.995">30815 9966 0,'0'71'15,"0"-142"-15,0 194 0,18 1 16,-1-71-16,1 17 0,17 72 16,-17-90-16,0 1 15,-18 0-15,17 0 0,1 18 16,-18-54-16,0 19 16,-18-36-1</inkml:trace>
  <inkml:trace contextRef="#ctx0" brushRef="#br0" timeOffset="14070.1832">31080 10654 0,'0'0'0,"-18"35"0,18 0 15,0 1-15,0 17 16,0-18-16,18 0 16,-18-17-16,0-36 31,0-17-15</inkml:trace>
  <inkml:trace contextRef="#ctx0" brushRef="#br0" timeOffset="14315.1906">31133 10566 0,'0'0'16,"17"0"-16,1 0 0,0-18 0,-1 18 15,1 0 1,-1 0-16,-34 0 16,-1 18-1,-17-1 1,17 1-16,1 0 0,-1 17 0,18 0 15,0-17 1,18-1 0,-1-17-16,36 0 15,-35-17-15,-1-1 0,19 1 16</inkml:trace>
  <inkml:trace contextRef="#ctx0" brushRef="#br0" timeOffset="14659.309">31044 9666 0,'0'0'0,"18"0"0,17 0 16,-17 0-16,35 0 16,-18 0-16,-17 18 0,17-18 15,0 17-15,-17 1 16,-18 0 0,0-1-16,-35 36 15,17-17-15,18-19 16,18 36-16,17-35 15,18 17-15,-35-17 16,35-1-16,-18-17 16,-18 0-1</inkml:trace>
  <inkml:trace contextRef="#ctx0" brushRef="#br0" timeOffset="16356.6345">16545 11042 0,'18'0'15,"52"0"1,-17-18 0,71 1-16,-54 17 15,72-18-15,-90 18 16</inkml:trace>
  <inkml:trace contextRef="#ctx0" brushRef="#br0" timeOffset="31498.0051">17762 12047 0,'0'0'16,"-53"-17"-16,36 17 0,-18 17 16,-18 1-16,35 17 15,-17 36 1,17-36-16,0 0 0,18 36 15,18-53-15,0-1 16,17 19 0,-17-36-16,17 0 0,18-36 15,-18 1-15,-17 0 0,-1-54 16,-17 19-16,0-36 16,0 36-1,-35-72-15,17 90 16,-17-1-16,18 0 0,-1 17 15,0 19-15,1 17 16,17 35 0,0 71-1,17 53-15,1-89 16,52 89 0,-34-106-16,34 53 15,-34-71-15,16 0 0,-16-17 16,-19 17-16,36-17 15,-35-36-15</inkml:trace>
  <inkml:trace contextRef="#ctx0" brushRef="#br0" timeOffset="31877.7407">18115 11818 0,'0'0'16,"-17"0"-16,-1-18 0,0 36 0,1 17 15,17 1 1,0 52-16,0-18 0,17-17 16,19 53-1,-1-71-15,0 1 16,0-19-16,1 1 0,52-18 16,-53-18-16,36-35 15,-54 18-15,19-53 16,-36 53-16,-36-54 15,1 37-15,-53-19 16,35 53-16,0 1 16,-35 17-16,53 17 15,-1 36 1,19-35-16,52 52 16,0-52-16,53 17 15,-35-35-15,18 0 0,17 0 16,-53 0-16,1 0 15,-19-17-15</inkml:trace>
  <inkml:trace contextRef="#ctx0" brushRef="#br0" timeOffset="32416.5085">19050 11994 0,'18'0'31,"35"0"-31,-36 0 0,36 0 16,-35 0 0,-1 0-16,1 0 0</inkml:trace>
  <inkml:trace contextRef="#ctx0" brushRef="#br0" timeOffset="32500.6384">19156 12100 0,'17'18'16,"-34"-36"-16,52 54 0,36-36 15,-36 17-15</inkml:trace>
  <inkml:trace contextRef="#ctx0" brushRef="#br0" timeOffset="32949.6688">20232 12030 0,'-18'-36'16,"36"72"-16,-53-89 0,-18 53 15,17 0-15,1 0 0,-18 53 16,18-36-16,17 19 16,18-1-16,0 35 15,0-52-15,53 35 16,-18-53-16,36 18 15,-53-36-15,35 0 16,-36 1-16,-17-19 16,18 36-16,-18-17 15,0 52 1,0 18 0,35 53-16,-17-53 15,-18 17-15,17-34 0,1 52 16,-18-53-16,0 0 15,0-17 1,-18-18-16,1 0 0,-1-18 16,-17 1-16,-36-36 15,36 18-15,17-1 16,-17 1-16,17-18 0,1-53 16</inkml:trace>
  <inkml:trace contextRef="#ctx0" brushRef="#br0" timeOffset="33435.083">20408 12259 0,'35'18'0,"-70"-36"0,88 36 16,-35-18-16,-18 17 15,-18-17 1,-17-35 0,17 17-16,18-35 15,0 36-15,18-1 16,-18 1-16,17-1 15,19 18 1,-19 0-16,1-18 16,0 18-16,-1 0 0,1 0 15,0 0-15,-1 0 16,1 18-16,-18 0 16,0-1-1,0 1-15,0-1 16,0 1-16,0 0 15,18-18 1,17 0 0,-18-18-16,19 0 15,-36 1 1,17-18-16,-17 17 16,0 0-1,-17 18 1,17 36-1,0-1 1,17-35-16,19 17 16,-19 1-16,36-18 15,-35 0-15,17 0 16</inkml:trace>
  <inkml:trace contextRef="#ctx0" brushRef="#br0" timeOffset="33924.3809">20920 12171 0,'0'0'0,"0"17"16,0 1-16,17 17 16,19-17-1,-1-18-15,0-18 16,18 1-16,-35-19 16,-1-16-16,-17 16 15,-17-34 1,-1 34-16,0 1 0,1-18 15,-1 18-15,-17-53 16,17 53-16,-17-1 16,17 19-16,18 34 15,0 1-15,0 17 0,0 53 16,36-35-16,-1 35 16,0-35-16,36 18 15,-54-36-15,19-17 16,-19-1-16,1 1 0,0-18 15,-1 0 48,-17 18-47,18-18-16,0 0 15,-18-18 1,0 0-1,17 18-15,1 18 16,-1-18 0,-17 18-16,36-18 15,-19 0-15</inkml:trace>
  <inkml:trace contextRef="#ctx0" brushRef="#br0" timeOffset="34234.301">21467 12153 0,'-18'18'0,"36"-36"0,-18-17 0,17-18 15,-17 18-15,0-53 16,0 35-16,0 17 15,0-17-15,-17 1 0,-1-19 16,18 53 0,0 54-1,0 52-15,0-35 16,35 88-16,-17-88 16,-1 0-16,1-18 0,0 35 15,-1-34-15,-17-19 16,0 1-16,-17-18 15,-1-18 1,0 1-16,1-19 16,-1 19-16,1-18 0,-1-18 15,18 35-15,35 0 16,-17 18-16,17 0 16,0-17-16,1 17 0,-1 0 15,0 0-15,18 0 16</inkml:trace>
  <inkml:trace contextRef="#ctx0" brushRef="#br0" timeOffset="35003.2717">22648 12012 0,'0'0'15,"18"0"-15,-18 18 16,-35-1-16,35 1 16,-36 35-1,19-35-15,-1 17 16,18-18-16,18 1 15,-1-18-15,19 0 16,-1 0-16,0-18 16,-17 18-16,17-35 15,-17 35-15,-1-17 16,-17-1 0,18 18-1,-18-18-15,18-17 16,-18 0-16,0 17 0,0-17 15,17-53-15,-17 35 16,0-18 0,0 36-16,-17 17 15,17 54 1,0 69-16,0-16 16,0 87-16,0-70 15,35 70 1,-17-105-16,35 35 15,-36-71-15,18 0 16,-17-35-16,0-18 0,-18-34 16,0 16-1,0 1-15,-18-71 16,18 71-16,-35-36 16,35 36-16,0 17 15,0 1-15,35 17 16,-17 0-16,17 0 15,-17 0-15</inkml:trace>
  <inkml:trace contextRef="#ctx0" brushRef="#br0" timeOffset="35530.1573">23742 11748 0,'18'0'16,"35"-18"-16,-1 0 16,19 1-1,-18 17-15,-35 0 0,34-18 16,-52 36 15,-35 17-31,0 0 16,35 0-16,-18 36 15,18-36 1,18 18-16,0 0 0,34 35 16,-34-35-16,35 18 15,-35-54-15,17 19 16,-53-36 0,-35 0-1,0-18-15,18 0 0,-18 1 16,-35-1-16,53 18 15,-18 0 1,53 18-16,35-1 16</inkml:trace>
  <inkml:trace contextRef="#ctx0" brushRef="#br0" timeOffset="36059.725">25206 12083 0,'0'0'15,"0"70"-15,-18-35 0,1 54 16,-1-54-16,18 0 0,18 18 16,-1-35-1,1-18-15,0 0 0,-1 0 16,19-18-16,-1-35 15,-35 36-15,17-54 16,1 53-16,-18 1 0,18 17 31,17 17-31,0 19 16,-17-19-16,0 1 16,34 17-16,-34-35 15,17 0-15,-17 0 16,0-35-1,-18 17-15,-18-17 0,0-36 16,-17 19 0,17 34-16,18 0 15,-17 18-15,17 0 16</inkml:trace>
  <inkml:trace contextRef="#ctx0" brushRef="#br0" timeOffset="36303.4629">25718 12330 0,'0'0'0,"0"-18"32,17-17-32,1-1 15,-1-17 1,1 18-16,-18 18 0,0-1 0,0 0 15,18 18-15,-18-17 16,17 34 0,1 1-1,-18 0-15,18-1 0</inkml:trace>
  <inkml:trace contextRef="#ctx0" brushRef="#br0" timeOffset="36599.7473">26035 12136 0,'0'0'0,"18"0"16,17 0 0,-17 0-16,17 0 15,0-18-15,0 18 0,-17 0 16,17-18-16,-17 18 16,0 0-16,-18-17 15,0-1-15,0 0 16</inkml:trace>
  <inkml:trace contextRef="#ctx0" brushRef="#br0" timeOffset="36760.206">26211 11906 0,'0'0'16,"-17"88"-16,-1-35 0,18 0 0,-18 53 15,36-53-15,0 18 16,17-36-1,0 18-15,-17-36 16</inkml:trace>
  <inkml:trace contextRef="#ctx0" brushRef="#br0" timeOffset="36881.5836">26441 12330 0,'0'0'0,"17"0"0,1 0 16,0 17-1,-1-17 1</inkml:trace>
  <inkml:trace contextRef="#ctx0" brushRef="#br0" timeOffset="37766.6635">27534 12012 0,'0'0'15,"0"-35"-15,0 17 0,-17-17 16,17 17-16,-18 1 0,0 17 16,1 0-16,-36 0 15,18 17-15,-1 1 16,1 0-16,-18 52 15,18-17-15,-18 35 16,35-35-16,36 35 16,0-52-16,17-1 15,0 0-15,18-17 0,18-18 16,-19 0-16,19 0 16,-18-18-16,0 1 0,0-1 15,-18-17-15,0-1 0,1-34 16,-36 34-16,-18 1 15,0 0-15,-17 0 0,-53-36 16,35 53-16,-53-34 16,53 52-16,-35 0 15,70 17-15,-17 18 16,35 1-16,53 34 16,-18-34-16,71 16 15,-35-34 1,35 17-16,-54-35 15,37 0-15,-72 0 16</inkml:trace>
  <inkml:trace contextRef="#ctx0" brushRef="#br0" timeOffset="38929.4013">25594 11236 0,'0'-18'15,"0"36"-15,35 17 16,-17-17 0,0 17-16,17-17 0,53 35 15,-53-36-15,71 19 16,-35-36-16,70 0 16,-35 0-16,105-36 15,-87 19-15,17-1 16,141 0-1,-141 18-15,124 18 16,-142 0-16,18-1 0,1-17 16,-1 18-16,0 0 0,159-18 15,-124 0-15,-17 0 16,17-18-16,1 18 0,-1 0 16,18-18-16,-18 18 15,212 0-15,-211 0 16,140 0-16,-176-17 15,89 17-15,-142 0 16,53-18-16,-70 18 16,34 0-1,-52 0-15,18 0 16,-53 0-16,-1 0 0,1-18 16,-1 1 15,1 17-16,35 0-15,-35 0 16,-1 0-16,19 0 16,-36-18-16,0 1 15,-18-1-15,0-17 0</inkml:trace>
  <inkml:trace contextRef="#ctx0" brushRef="#br0" timeOffset="80570.6104">15910 13741 0,'0'0'0,"0"-18"0,18 18 15,35-18 1,-18 18-16,36-17 15,-18 17-15,70-18 16,-70 1-16,53-1 16,-53 0-16,17 18 15,-52-17-15,0 17 16</inkml:trace>
  <inkml:trace contextRef="#ctx0" brushRef="#br0" timeOffset="80898.5783">16298 13776 0,'0'35'15,"0"-70"-15,18 123 16,-18-53-16,35 1 15,18 17-15,-18-18 16,1-17-16,34 34 16,-52-16-16,17 17 15,-35-36-15,0 1 16,-17 35-16,-19-53 16,-34 35-16,-18-17 15,-18-18 1,53 0-16,0 0 15,-18 17-15,36-17 0,17 0 16</inkml:trace>
  <inkml:trace contextRef="#ctx0" brushRef="#br0" timeOffset="134259.0487">20108 13670 0,'0'159'0,"18"-71"15,-18 88-15,18-105 16,-18-18-16,17 0 0,19 35 15,-19-70 1</inkml:trace>
  <inkml:trace contextRef="#ctx0" brushRef="#br0" timeOffset="134475.6865">20267 13988 0,'-70'53'16,"34"-36"-16,142-87 0,-229 158 0,87-53 15,36-17-15,18 17 16,0 0-16,52-17 16,-35 0-16,54-1 15,-54-17-15</inkml:trace>
  <inkml:trace contextRef="#ctx0" brushRef="#br0" timeOffset="134815.3783">20461 14182 0,'35'17'0,"-17"-17"15,35 0-15,-35 0 16,17 0-16,0-17 16,-17-1-16,-18 0 15,0 1-15,0-1 0,0-17 16,-18 35-16,-17-18 16,17 18-16,-17 0 15,17 18-15,1 17 16,17 0-1,0 18-15,17-35 16,19 35-16,-1-35 16,35-18-16,-34 0 15,17 0-15,-36-18 16,1 18-16</inkml:trace>
  <inkml:trace contextRef="#ctx0" brushRef="#br0" timeOffset="135177.3174">20849 14235 0,'0'0'15,"0"17"-15,18-17 0,-1 0 16,1 0-16,35-17 15,-35 17-15,-1-18 16,1 0-16,-18 1 16,-18-19-16,18 19 15,-17-1-15,-1 18 0,0-18 16,-17 1 0,0 34-16,17 1 15,18 17-15,0-17 16,18 35-16,-1-35 15,36 17-15,-17-35 16,-1 18-16,0-18 16,-17 0-16,17-18 0,0 0 15,-17 18-15</inkml:trace>
  <inkml:trace contextRef="#ctx0" brushRef="#br0" timeOffset="135520.7416">21220 14252 0,'17'124'16,"-34"-248"-16,52 301 0,-17-124 0,17 52 15,-18-69-15,1-1 0,-18-17 16,0-1-16,0-34 16,-35-19-1,35-17-15,-18 18 16,1-71-16,-1 36 15,18-54-15,18 71 16,-18 0-16,52 18 16,-34 35-16,35 0 15,-35 18-15,17 17 16,-35 0-16,0-17 16,-18 17-16,1-17 15,-1 0-15,-17-1 16,-1-17-1,19 0-15,-1 0 0,18-17 16</inkml:trace>
  <inkml:trace contextRef="#ctx0" brushRef="#br0" timeOffset="135654.0697">21590 14252 0,'18'0'15,"-1"0"-15,1 0 16,0 0-16,17 0 16</inkml:trace>
  <inkml:trace contextRef="#ctx0" brushRef="#br0" timeOffset="136205.8033">21996 14340 0,'17'142'16,"-34"-284"-16,34 354 0,1-141 15,-18 17-15,0-53 16,0-17-16,-18-54 16,1-34-1,-1 17-15,0-18 0,18 19 16,-17-19-16,17 0 16,17-70-16,1 71 15,53 17-15,-54 35 16,54 36-1,-36-18-15,18 53 16,-53-18-16,18 36 16,-18-54-16,-18 19 0,0-1 15,1-18-15,-1-17 16,0 0-16,18-17 16</inkml:trace>
  <inkml:trace contextRef="#ctx0" brushRef="#br0" timeOffset="136601.0213">22331 14235 0,'0'0'0,"-18"0"16,18-18-16,0 0 15,18 1-15,-1 17 16,1-18-16,0 18 15,17 0 1,-17 18-16,-1-18 16,19 17-1,-19-17-15,1 0 0,0 18 16,-36-18 0,18 35-1,0-17 1,0 0-16,18-18 15,-18 17-15,35-17 16,-18-17-16,1 17 0,0-18 16,-1-17-1,-17 17-15,0-17 16,0 17-16,-35-17 16,35 17-16,-18 0 15,1 18-15,17-17 16</inkml:trace>
  <inkml:trace contextRef="#ctx0" brushRef="#br0" timeOffset="136921.9668">22737 13741 0,'17'53'15,"-17"0"-15,18 35 16,-1-35-16,-17 0 15,0 17-15,18-35 16,-18-17-16,0 0 0,18-18 31,17-18-15,-17 18-16,52 18 16,-52-1-16,52 36 15,-52-35-15,-18 0 16,0-1-16,0 1 15,-18-18-15,1 0 0,-19 0 16,1 0-16,18-18 0,-36 1 16,35-1-16,0-17 15</inkml:trace>
  <inkml:trace contextRef="#ctx0" brushRef="#br0" timeOffset="137171.8701">23407 13988 0,'0'0'0,"53"-18"16,-18 18-16,18 0 16,-35 0-16,17 18 15</inkml:trace>
  <inkml:trace contextRef="#ctx0" brushRef="#br0" timeOffset="137301.0309">23530 14111 0,'53'0'16,"-106"0"-16,141 0 0,-52 0 15,-19 0-15,19 0 16</inkml:trace>
  <inkml:trace contextRef="#ctx0" brushRef="#br0" timeOffset="137584.6281">23989 13705 0,'0'0'0,"0"71"15,0-36-15,0 18 0,18 53 16,-18-53 0,17 0-16,1 53 15,-18-71-15,17 36 16,-17-54-16,0 1 0,18-18 16</inkml:trace>
  <inkml:trace contextRef="#ctx0" brushRef="#br0" timeOffset="137749.7047">24306 14076 0,'0'17'15,"0"-34"-15,18 52 0,-18-17 16,18-1-1</inkml:trace>
  <inkml:trace contextRef="#ctx0" brushRef="#br0" timeOffset="138039.8967">24712 13935 0,'0'0'15,"0"17"-15,-18 19 16,1-1-16,-1 53 16,18-53-16,0 54 15,18-54-15,35 0 16,-18-17 0,36-18-16,-19-18 15,19-35-15,-36 36 16,-17-19-16,0-52 15,-18 35-15,-71-35 16,18 70-16,0 1 16,-17 17-16,-89 0 15</inkml:trace>
  <inkml:trace contextRef="#ctx0" brushRef="#br0" timeOffset="168916.2293">20126 14817 0,'18'0'47,"-1"0"0,1 0-31,0 0-16,34 17 15,-16-17-15,34 0 16,-34 0 0,87-17-16,-70 17 15,88-36-15,-53 36 16,71-35-16,-71 35 16,18-18-16,106-17 15,-106 35-15,158-35 16,-140 17-16,17 1 15,123-1-15,-140 18 16,-1 0-16,1 0 0,17 18 16,-18-18-16,18 0 0,142 17 15,-142-17 1,159 0-16,-142 0 16,-17 0-16,159 0 15,-35 0-15,-142 0 16,-17 0-16,35 0 15,-88 0-15,-17 18 16,-72-36 0,-17 18-1</inkml:trace>
  <inkml:trace contextRef="#ctx0" brushRef="#br0" timeOffset="193869.3369">5838 17480 0,'0'0'15,"0"35"1,0 1 0,0 70-1,0-54-15,0 1 0,0-17 16,0 17-16,36-1 15,-36-34-15,17 0 0,19-18 16,-19 0 0,-17-18-16,18 0 0,0-17 0,-18 18 15,17-1-15,-17 0 16,18 18-16,17 36 16,-17-19-16,17 1 15,18 35-15,-18-36 16,1 1-16,-1-18 0,18 0 15,-36 0 1,1-53-16,-18 35 16,-18-70-16,1 35 15,-36-35-15,18 35 16,-18-17 0,53 52-16,0 0 0,17 18 15,19 0 1,16 18-16,-16 0 15</inkml:trace>
  <inkml:trace contextRef="#ctx0" brushRef="#br0" timeOffset="194313.9405">6720 17903 0,'0'18'16,"0"0"-1,0 17 1,0-17-16,0 17 16,-17-17-16,17 17 15,-18-17-15</inkml:trace>
  <inkml:trace contextRef="#ctx0" brushRef="#br0" timeOffset="194691.9492">6950 17463 0,'0'0'16,"-18"0"-16,18 35 15,18 53-15,-1-17 16,1-19-16,17 54 15,-17-53-15,-18 0 16,18-18-16,-18-17 0,17 17 16,-17-52-1,0-19 1,0 1-16,18 17 0,-1-17 16,36 0-1,-35 35-15,35 18 16,-35-1-16,-1 54 15,-17-36-15,0-17 0,-17 17 16,-1 0-16,-17-17 16,17 0-16,-35-1 15,35-17-15,-17-17 0,35-1 16,0-17 0</inkml:trace>
  <inkml:trace contextRef="#ctx0" brushRef="#br0" timeOffset="195109.5513">7673 17815 0,'0'0'16,"0"18"-16,18-18 15,-1-35 1,1 17-16,-18 0 16,17 1-16,-17-1 0,18-17 15,-18 17-15,18-52 16,-1 52-16,1-35 16,-18 71 15,18 35-31,-18-18 15,0-17-15,35 17 16,-35-18-16,35-17 16,-17 0-16,0-17 15,-1-1 1,-17 1 0,18-19-16,-18 1 15,0 0-15,0 52 16</inkml:trace>
  <inkml:trace contextRef="#ctx0" brushRef="#br0" timeOffset="195471.3331">7779 17974 0,'0'0'16,"-18"0"-16,36-18 0,-1 1 15,1-1 1,17 0 0,-35 1-16,18 17 15,0 17 17,-1 1-17,-17 0 1,18-18-16,0 17 0,-1-17 15,1 0 1,-1 0-16,1 0 16,-18-17-1,18-1 1,-1 0-16,-17 1 16,0-1-16,18 1 15</inkml:trace>
  <inkml:trace contextRef="#ctx0" brushRef="#br0" timeOffset="195827.3258">8326 17586 0,'0'0'0,"-18"18"0,0 17 16,1 0-1,17-17-15,0 17 16,17 0-16,1 1 0,35 34 16,-18-52-16,36-1 15,-18-17-15,-18-17 16,18-1-16,-18 1 0,18-54 15,-18 36-15,-17-53 16,-36 52-16,1-17 16,-72-17-1,37 35-15,-1 35 0,0-18 16,-18 36-16,-70 34 16,88-16-16</inkml:trace>
  <inkml:trace contextRef="#ctx0" brushRef="#br0" timeOffset="199991.9137">5980 18380 0,'17'-18'15,"36"18"1,-18 0-16,18 18 16,18-18-16,-18 17 15,35 1-15,-17-18 0,123 35 16,-89-35-16,142 18 16,-141-18-16,124 18 15,-125-18-15,54 0 16,-88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Checking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 for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blipFill>
                <a:blip r:embed="rId2"/>
                <a:stretch>
                  <a:fillRect l="-1316" t="-7767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d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blipFill rotWithShape="0">
                <a:blip r:embed="rId3"/>
                <a:stretch>
                  <a:fillRect l="-1216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14:cNvPr>
              <p14:cNvContentPartPr/>
              <p14:nvPr/>
            </p14:nvContentPartPr>
            <p14:xfrm>
              <a:off x="1079640" y="1320840"/>
              <a:ext cx="10985760" cy="426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80" y="1311480"/>
                <a:ext cx="1100448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checking (Grad check)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14:cNvPr>
              <p14:cNvContentPartPr/>
              <p14:nvPr/>
            </p14:nvContentPartPr>
            <p14:xfrm>
              <a:off x="596880" y="349200"/>
              <a:ext cx="11563560" cy="58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339840"/>
                <a:ext cx="1158228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Gradient Checking</a:t>
            </a:r>
          </a:p>
          <a:p>
            <a:pPr algn="ctr"/>
            <a:r>
              <a:rPr lang="en-US" sz="6000" dirty="0"/>
              <a:t>implementation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2912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596745" cy="1325563"/>
          </a:xfrm>
        </p:spPr>
        <p:txBody>
          <a:bodyPr anchor="t"/>
          <a:lstStyle/>
          <a:p>
            <a:r>
              <a:rPr lang="en-US" dirty="0"/>
              <a:t>Gradient checking implementation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688" y="1573618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Don’t use in training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–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only to debug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688" y="2469346"/>
            <a:ext cx="12122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If algorithm fails grad check, look at components to try to identify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688" y="3875434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Remember regularization.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688" y="4757314"/>
            <a:ext cx="491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work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with dropout.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88" y="5639195"/>
            <a:ext cx="1128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Run at random initialization; perhaps again after some training.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14:cNvPr>
              <p14:cNvContentPartPr/>
              <p14:nvPr/>
            </p14:nvContentPartPr>
            <p14:xfrm>
              <a:off x="2413080" y="1498680"/>
              <a:ext cx="8515800" cy="198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720" y="1489320"/>
                <a:ext cx="853452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14:cNvPr>
              <p14:cNvContentPartPr/>
              <p14:nvPr/>
            </p14:nvContentPartPr>
            <p14:xfrm>
              <a:off x="2101680" y="3429000"/>
              <a:ext cx="9284400" cy="322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320" y="3419640"/>
                <a:ext cx="930312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118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Setting up your optimization problem</vt:lpstr>
      <vt:lpstr>Gradient check for a neural network</vt:lpstr>
      <vt:lpstr>Gradient checking (Grad check)</vt:lpstr>
      <vt:lpstr>Setting up your optimization problem</vt:lpstr>
      <vt:lpstr>Gradient checking implementation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47</cp:revision>
  <dcterms:created xsi:type="dcterms:W3CDTF">2017-07-10T20:19:53Z</dcterms:created>
  <dcterms:modified xsi:type="dcterms:W3CDTF">2017-08-06T05:46:10Z</dcterms:modified>
</cp:coreProperties>
</file>