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2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5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6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4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7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8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5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8">18662 12753 0,'18'53'16,"-36"-106"-16,53 123 0,18-52 15,-35-18 1,-1-18-16,1 18 0,17-17 16,-35-1-16,-17 1 15,17-1-15,-36-17 16,1 35-16,0-18 15,17 18-15,1 0 16,34 18 0</inkml:trace>
  <inkml:trace contextRef="#ctx0" brushRef="#br0" timeOffset="163237.8146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4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6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7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5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6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8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5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4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1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4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7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4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4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1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5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6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3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5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7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1">26317 6050 0,'18'0'16</inkml:trace>
  <inkml:trace contextRef="#ctx0" brushRef="#br0" timeOffset="35629.6316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4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6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8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1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9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1">10231 4745 0,'17'0'16,"-17"18"-16,18-18 16</inkml:trace>
  <inkml:trace contextRef="#ctx0" brushRef="#br0" timeOffset="49115.6209">10283 5080 0,'18'35'16,"-36"-70"-16,36 88 0</inkml:trace>
  <inkml:trace contextRef="#ctx0" brushRef="#br0" timeOffset="50033.6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9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9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5">10583 6174 0,'18'0'16,"-18"17"0,0 1-16</inkml:trace>
  <inkml:trace contextRef="#ctx0" brushRef="#br0" timeOffset="64174.4886">10654 6544 0,'0'0'16,"18"18"-16</inkml:trace>
  <inkml:trace contextRef="#ctx0" brushRef="#br0" timeOffset="66676.7875">27146 10583 0,'-17'89'16,"34"-178"-16,-34 230 0,17-88 15,0 0-15,17-17 0,19 69 16,-19-69 0,18 17-16,-17-36 15</inkml:trace>
  <inkml:trace contextRef="#ctx0" brushRef="#br0" timeOffset="66922.7455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2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2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5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3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5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8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5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4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4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2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8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7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Temperature in London</vt:lpstr>
      <vt:lpstr>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76</cp:revision>
  <dcterms:created xsi:type="dcterms:W3CDTF">2017-07-10T20:19:53Z</dcterms:created>
  <dcterms:modified xsi:type="dcterms:W3CDTF">2017-07-23T23:18:09Z</dcterms:modified>
</cp:coreProperties>
</file>