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4" r:id="rId2"/>
    <p:sldId id="263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45"/>
    <p:restoredTop sz="94674"/>
  </p:normalViewPr>
  <p:slideViewPr>
    <p:cSldViewPr snapToGrid="0" snapToObjects="1">
      <p:cViewPr varScale="1">
        <p:scale>
          <a:sx n="72" d="100"/>
          <a:sy n="72" d="100"/>
        </p:scale>
        <p:origin x="8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23:38.76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1834 2893 0,'18'17'47,"-18"36"-31,18-17-16,-18-1 0,0 53 15,0-35 1,0 0-16,0 17 0,0 1 16,0 0-16,0 70 15,0-71-15,0 54 16,0-54-16,-18 36 16,18-53-16,0 53 15,0-71-15,0 18 16,0-18-16,0 1 0,0 34 15,18-52-15,-18 35 16,17-36-16,-17 1 16,18 0-16,-18-1 0,18 19 15,-1-19 1,1 18-16,0-35 16,17 18-1,-18 0-15,19-18 0,-1 0 16,36 0-1,-36 0-15,0 0 16,0 0-16,1 0 0,52 0 16,-53 0-16,71 0 15,-35 17-15,52-17 16,-70 18-16,18-18 16,-1 0-16,18 0 0,-17 0 15,17 0-15,-17 0 0,123-18 16,-106 18-16,0 0 15,0-17-15,18 17 0,88-18 16,-88 18 0,106-18-16,-89 18 15,-17 0-15,17-17 0,-17-1 16,123 1-16,-123 17 16,124-18-16,-125 18 15,1 0-15,0 0 16,0 0-16,88 0 15,-88 18-15,70-18 16,-88 0-16,106 17 16,-105-17-16,105 0 15,-106 0-15,88-17 16,-88 17-16,89 0 16,-89 0-16,71 0 15,-71 17-15,71-17 16,-89 0-16,1 0 15,17 0-15,-17 0 0,-1 0 16,1 0-16,70 0 16,-71 0-16,71 0 15,-88 0-15,18 0 16,-1 0-16,54 0 16,-54 0-16,54 0 15,-53 0-15,52 0 16,-70 0-16,70 0 15,-52 0-15,35 0 16,-36 0-16,-17 0 16,0 0-16,0 0 0,0 0 15,70 0 1,-70 0-16,71 0 16,-54 0-16,-17-17 0,18 17 15,-18 0-15,0 0 0,53 0 16,-54 0-16,54 0 15,-70 0-15,69 0 16,-52 0-16,53 0 16,-53-18-1,53 18-15,-53-18 16,0 18-16,0-17 0,-18 17 16,71 0-16,-71 0 15,36 17-15,-36-17 16,35 0-1,-52 18-15,17-18 0,36 0 16,-36 0-16,18 0 16,-18 0-16,-17 0 15,0 0-15,17 18 16,-17-18-16,-1 0 16,-17 17-16,18-17 15,-1 0 1,1 0-16,0 0 0,-1 0 15,1 0 1,0 0-16,-1 0 16,1 0-16,0 0 15,-1 0-15,1 0 16,0 0-16,-1 0 16,1 0-1,-18-17 32,0-1-31,0 0-16,17-17 15,-17 17 1,0 1-16,0-1 0,0-35 16,0 18-16,0 0 15,0-1-15,0 1 0,0 0 16,18-18-16,-18-35 15,0 35-15,0-71 16,18 71-16,-1-70 16,-17 52-16,18 18 15,0 18-15,-18-18 0,0 18 16,17-36-16,-17 36 16,18-35-1,0 34-15,-1-34 16,-17 34-16,18 1 0,-18 0 15,17-18-15,-17 18 16,0-1-16,0 19 0,0-1 16,-35-17-1,18 17-15,17 1 0,-18-1 16,0 18-16,1-18 0,-1 18 16,0-17-16,-17 17 0,-18-18 15,18 0-15,0 18 16,-1-17-16,-17 17 0,0-18 15,-52 0 1,34 18-16,1-17 0,-19 17 16,-69-18-16,69 1 15,1 17-15,-123-36 16,105 36-16,0-17 16,-18 17-16,-123-18 15,124 0-15,-18 18 0,0-17 16,-124 17-16,124-18 15,0 18-15,-18-18 0,18 18 16,-159 0-16,159 0 16,-18 0-16,18 0 15,-17 0-15,-142 0 16,141-17-16,0 17 0,0 0 16,1 0-16,-142 0 15,159 0-15,-159 0 16,141 0-16,18 17 0,-159-17 15,159 18-15,-159 0 16,141-18 0,-140 35-16,157-35 15,1 18-15,-141-1 16,159-17-16,-19 0 16,1 18-16,18-18 0,-142 18 15,142-18-15,-1 17 16,1-17-16,-1 0 0,19 18 15,-125-18 1,107 0-16,17 0 0,0 17 0,0-17 16,-70 0-1,88 0-15,0 0 0,17 0 16,0 0-16,-52 0 16,70-17-16,0 17 0,0 0 15,18 0-15,0 0 16</inkml:trace>
  <inkml:trace contextRef="#ctx0" brushRef="#br0" timeOffset="2652.6584">16510 4022 0,'0'17'16,"0"-34"15,-18-72-15,1 19-16,-19-124 16,1 88-16,0-123 15,17 123-15,1-70 16,34 105-16,1 18 0,0 0 15,34-17 1,-16 52-16,-1 0 0,0 18 16,36 18-16,-54 0 15,1-1-15,0 19 0,-18-19 16,0 18-16,17 36 16,-34-36-16,17 18 15,0-35-15,-18 17 16,18-17-16,0-1 0,0 1 15,0 0-15,0-1 16,18-17-16,-18 18 16,17-18-16,-17 18 0,18-1 15,-18 1-15,0-1 16,0 1-16,-18 0 16,1-1-16,-19-17 0,-16 36 15,16-36-15,1 17 16,0-17-16,17 0 0,0 0 15,36 0 1</inkml:trace>
  <inkml:trace contextRef="#ctx0" brushRef="#br0" timeOffset="2909.28">17163 3104 0,'35'0'0,"-70"0"0,88 0 15,-36 0-15,36 0 16,-35 0-16,-1 0 15,1 0-15,0 0 16</inkml:trace>
  <inkml:trace contextRef="#ctx0" brushRef="#br0" timeOffset="3031.9806">17233 3281 0,'0'0'0,"0"17"0,18-17 15,17 0 1,0 0-16,1 0 15,-19 0-15,19 0 16</inkml:trace>
  <inkml:trace contextRef="#ctx0" brushRef="#br0" timeOffset="3431.948">18221 3016 0,'0'0'15,"0"-53"-15,-18 36 0,1 17 16,-36-18 0,-35 36-16,52-1 15,1 1-15,17 17 0,1 1 16,17-1-16,17 35 15,1-34-15,0-1 16,17-17-16,0-1 0,18 1 16,-18-1-16,54-17 15,-54-17-15,0-1 16,-17 1-16,-1-1 0,-17-53 16,0 36-16,-35-53 15,18 53-15,-19-1 16,1 19-16,0-1 0,-18 0 15,35 18-15,-17 36 16,35-19-16,0 1 16,18 0-16</inkml:trace>
  <inkml:trace contextRef="#ctx0" brushRef="#br0" timeOffset="3621.1648">18750 3157 0,'0'-17'15,"-17"17"-15,-1 0 16,0 0-16,36 0 31</inkml:trace>
  <inkml:trace contextRef="#ctx0" brushRef="#br0" timeOffset="4059.9701">19085 2910 0,'0'0'0,"0"-17"16,0-1-1,-17 1-15,-1 17 0,0 0 16,1 0-16,-1 0 0,0 17 16,1 1-16,-18 35 15,35-36-15,0 54 16,0-36-16,35 0 16,0-17-16,-17 0 0,-1-18 15,19 0-15,-19 0 0,1-18 16,0 0-16,17-34 15,-18 16-15,-17-17 16,0 18-16,0 0 16,0-18-1,-17 35-15,17 36 16,0 70 0,0-35-1,17 0-15,-17 0 0,36 70 16,-19-87-16,1 52 15,0-53 1,-1 36-16,-17-54 16,0 1-16,0 17 15</inkml:trace>
  <inkml:trace contextRef="#ctx0" brushRef="#br0" timeOffset="7752.6728">21784 2963 0,'0'0'16,"0"-17"-16,-18-1 15,18 0-15,-17 18 16,-1 0-16,0 0 16,18 18-16,-17 35 15,-1 0-15,18 0 0,0 0 16,18 0-16,-1-18 0,1 0 16,17 0-16,36 1 15,-36-19-15,1-17 0,-1-17 16,0 17-16,0-36 15,-17 1-15,-18 0 16,0 17-16,0-17 0,-18 0 16,-17-1-16,-18-16 15,18 34-15,0 18 0,-18-18 16,35 18-16,18 18 16,0 0-16,53-1 15</inkml:trace>
  <inkml:trace contextRef="#ctx0" brushRef="#br0" timeOffset="7896.5605">22348 3228 0,'-17'0'15,"34"0"-15,-52 0 0,35-18 16,0 1-1</inkml:trace>
  <inkml:trace contextRef="#ctx0" brushRef="#br0" timeOffset="8302.1791">22666 3052 0,'0'-36'16,"0"72"-16,0-89 0,-18 35 0,-17 0 16,17 1-16,-17 17 15,18 0-15,-19 17 0,1 19 16,35-1-16,0 0 16,0 0-16,35 1 15,-17-36-15,0 17 16,52-17-1,-17-17-15,-35-1 16,-1 0-16,1 1 0,17-18 16,-35-1-16,0 19 15,0 34 17,0 19-17,18-19 1,-1 36-16,1-35 15,17 35-15,-17-18 16,0-17-16,-18-1 16,17 1-16</inkml:trace>
  <inkml:trace contextRef="#ctx0" brushRef="#br0" timeOffset="8708.6633">22983 3157 0,'0'18'16,"18"17"-16,-18-17 15,18 35-15,-1-36 16,-17 19-16,18-19 16,-18 1-16,18 35 15,-18-35-15,0-1 16,-18 1-16,0-18 0,-17 18 15,17-18-15,1 0 16,-1-18-16,1-17 16,17 17-16,17-17 15,18 17-15,18-35 16,-17 35-16,-19-17 16,36-18-16,0 0 15,-35 36-15,-18-19 16,0 1-1,-53 0-15,35 35 16,-17-18-16,0 18 0,-36 18 16,36 0-16,17-18 15,1 17-15</inkml:trace>
  <inkml:trace contextRef="#ctx0" brushRef="#br0" timeOffset="11867.3318">26158 2858 0,'-35'-18'16,"18"18"-16,-1 18 16,-17-1-16,-1 18 15,-17 71-15,36-53 16,17 53-16,17-71 16,36 36-1,-17-54-15,34 1 0,-35-18 16,36-35-1,-53 17-15,17-17 0,-17 0 16,-1-1-16,-17-52 16,0 53-16,-35-18 15,0 35-15,17 1 0,-35-1 16,35 18-16,-17 35 16,53 18-1</inkml:trace>
  <inkml:trace contextRef="#ctx0" brushRef="#br0" timeOffset="12034.62">26793 3193 0,'-17'-18'15,"17"0"-15,0 1 31,17-1-31,-17 0 16</inkml:trace>
  <inkml:trace contextRef="#ctx0" brushRef="#br0" timeOffset="12423.3666">26988 2893 0,'35'-18'16,"-18"1"-16,19 17 0,-1-18 16,36 0-1,-36 1-15,0-1 16,-17 18-16,-36 0 16,0 18-16,-34-1 15,16 19-15,-34-1 16,34-18-16,19 1 15,17 0-15,0 35 16,17-36-16,19 19 16,-19-19-16,19 18 0,34 18 15,-35-35-15,1 17 16,-19-17 0,1 17-16,-53-17 15,17-18-15,-52 0 16,34 0-16,1 0 15,0 0-15,-1 0 16,-16 0-16,16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24:41.33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1305 5821 0,'0'-18'16,"0"1"0,-17 17-1,-1 0-15,0 0 0,1 0 16,-36 0 0,-18 0-16,36 0 15,-36 0-15,-17 0 16,18 17-1,52-17-15,-17 18 16,17-18-16,0 0 16,1 0-16,17 17 15,17-17 1,1 36 0,-18-19-16,18 1 15,-18 17 1,0 1-16,0 17 0,-18-1 0,18-16 15,0 70-15,0-36 16,0 54 0,0 34-16,0-87 0,0 17 15,0 106 1,18-106-16,-18 124 16,17-106-16,1 105 15,-18-105-15,18 0 0,-1 18 16,-17-19-16,18 1 15,0 124-15,-18-125 16,17 1-16,-17 124 16,0-125-16,-17 142 15,-1-141-15,0 141 16,18-141-16,-17 141 16,-1-124-16,0 107 15,18-107-15,-17 89 16,17-106-16,-18-1 15,0-16-15,1 16 0,-18 90 16,35-107-16,-36 70 16,36-87-16,-35 70 15,35-88 1,-18 53-16,18-71 16,0 36-16,0-54 15,0 36-15,18-35 16,0 17-1,-1-35-15,1 18 16,0-18-16,17 17 16,-18-17-16,19 18 15,-1-18-15,18 0 16,-18 0-16,36-18 16,-18 18-16,-18 0 15,0 0-15,1-17 0,34 17 16,-35 0-16,18 17 15,-35 1-15,35 0 16,-36-18 0,1 0-16,0-18 15</inkml:trace>
  <inkml:trace contextRef="#ctx0" brushRef="#br0" timeOffset="307.0995">1323 11642 0,'0'17'0,"35"1"16,-17 0-16,35 35 16,-18-36-16,36 36 15,-36-35-15,0-1 16,53 19-16,-52-19 15,-19-17-15,19 18 16,-36 0-16,-18-1 0,0 1 16,1-1-16,-19 19 0,-34 17 15,35-36 1,-36 19-16,53-19 16,-17 1-16,17-1 15,18 1-15,0 0 16</inkml:trace>
  <inkml:trace contextRef="#ctx0" brushRef="#br0" timeOffset="2676.2722">2628 11518 0,'0'35'31,"35"36"-31,-17 0 16,35 70-16,-35-71 15,17 1-15,-17-1 0,17 1 16,0 17-16,0-70 16,1 17-16,-19-17 15,1-18 1,0-18-16,-1-53 15,1 19-15,-18-72 16,0 54-16,0-89 16,0 71-16,0-18 15,-18 53-15,18 35 16,0-17-16,-17 17 16,34 36-1</inkml:trace>
  <inkml:trace contextRef="#ctx0" brushRef="#br0" timeOffset="3260.1131">3334 11942 0,'0'0'0,"-18"0"0,18-18 16,0 36-1,0-1 1,0 36-16,0-18 15,-18 1-15,18-1 16,0 35-16,0-52 16,18 17-16,17-17 15,-17-18 1</inkml:trace>
  <inkml:trace contextRef="#ctx0" brushRef="#br0" timeOffset="3905.3851">3581 12047 0,'0'18'16,"-18"0"0,18-1-16,0 19 15,0-1-15,0-18 16,0 1-16,18 0 0,17-1 15,-17 1-15,-1-18 16,19 0-16,-19-18 16,1 1-16,-18-1 15,17 0-15,-17 1 16,-17-1 0,17 1-16,-18-19 15,1 19-15,17-1 16,-18-17-16,18 17 15,0 0 1,18 18 0,-1-17-1,1 17-15,17 0 16,-17 0-16,-1 0 16,1 0-16,17 0 15,-17 0-15,0 0 16,-1 17-1,-17 1-15,0 0 0,0 17 16,0-17-16,0 17 16,0-17-16,18-1 15,-1 1-15,1-1 16,17-17 0,-17-17-16,17-1 15,-35 1-15,18 17 16,-18-36-1,0 1-15,-18 17 16,-17 1 0,17-1-16,-35 0 15,36 18-15,-18-17 0,17 17 16,-17 17-16,17 1 16,0 0-16</inkml:trace>
  <inkml:trace contextRef="#ctx0" brushRef="#br0" timeOffset="5227.9729">4692 11748 0,'18'0'16,"35"-18"-1,-18 18 1,0-18-16,53 1 15,-52-1-15,16 0 16,-16 18-16,-19 0 16,1 0-16</inkml:trace>
  <inkml:trace contextRef="#ctx0" brushRef="#br0" timeOffset="5350.3449">4939 11906 0,'88'0'16,"-176"0"-16,211 0 0,-70 0 16</inkml:trace>
  <inkml:trace contextRef="#ctx0" brushRef="#br0" timeOffset="8755.3807">5309 6350 0,'18'0'31,"35"0"-15,0 0-16,70 0 15,-35 0-15,71-18 16,-71 18-16,71 0 16,-88 0-16,70 0 15,-71 0-15,-17 0 16</inkml:trace>
  <inkml:trace contextRef="#ctx0" brushRef="#br0" timeOffset="9288.3247">8696 6297 0,'35'0'15,"1"0"-15,87 0 16,-52 0-1,140 0-15,-105 18 16,18-18-16,-1 17 16,0-17-16,-17 18 0,18 0 15,-18-18-15,17 17 0,106-17 16,-140 18-16,69-18 16,-105 0-16,-17 0 15</inkml:trace>
  <inkml:trace contextRef="#ctx0" brushRef="#br0" timeOffset="10200.2028">6174 11589 0,'-18'0'16,"0"0"0,1 0-1,-1 17-15,-35 19 16,36-19-16,-1 19 0,0 17 16,1 35-16,17-35 15,35 35-15,-17-53 16,52 0-16,-17-17 15,0-18-15,0 0 16,35-35-16,-53-1 0,1-16 16,-36 16-1,-18-52-15,-17 53 16,-1 17-16,-34-35 16,35 36-16,-1-1 0,1 18 15,0 0 1,17 18-16,36 17 15,-1-17-15</inkml:trace>
  <inkml:trace contextRef="#ctx0" brushRef="#br0" timeOffset="10345.5662">6650 11906 0,'0'0'0,"-18"0"16,18-17-1,0-1 1,0 0 0</inkml:trace>
  <inkml:trace contextRef="#ctx0" brushRef="#br0" timeOffset="10629.2451">6950 11483 0,'0'18'16,"0"-1"-16,-18 36 15,18-18-15,0 18 16,0 0-16,0 0 0,18 53 15,-1-53 1,1 35-16,0-70 0,-1 17 16,-17-17-16,18-1 15,0-17-15</inkml:trace>
  <inkml:trace contextRef="#ctx0" brushRef="#br0" timeOffset="11506.6097">7814 11659 0,'-18'-17'0,"18"-1"16,-17 18-16,-1 0 15,18-18-15,-18 18 0,-17 18 16,18 0-16,-1 52 16,0-34-16,18 34 15,0-17-15,18 18 16,0-54-16,17 18 16,35 1-16,-34-36 15,-1 0-15,36-18 16,-36 0-16,-18 1 0,1-1 15,0-17 1,-18 0-16,0 17 0,-18-17 16,-35-36-16,18 36 15,0 0-15,-54-18 16,54 17-16,0 36 16,0-17-16,17 17 0,-35 35 15,53 0-15,-18-17 16,36 17-16,0 1 0,17-19 15,35 36-15,-17-35 16,18-1 0,-18-17-16,-18 0 0,0 0 15,-17 0-15,0 0 0,-1 0 16</inkml:trace>
  <inkml:trace contextRef="#ctx0" brushRef="#br0" timeOffset="11724.0854">8290 11853 0,'0'36'15,"0"-1"1,0 0-16,0 0 0,0 1 15,18-19-15,-18 1 0,18 17 16,-1-35-16</inkml:trace>
  <inkml:trace contextRef="#ctx0" brushRef="#br0" timeOffset="12274.2202">8484 11977 0,'-17'17'16,"17"1"-16,17 17 15,1-17 1,0-18-16,-1 18 0,1-1 0,0-17 16,17 0-1,-18 0-15,1-17 16,-18-1-1,0 0-15,-18 18 0,18-17 16,-17-1-16,-1 0 0,1-17 16,17 18-1,0-1-15,0 0 16,35 18 0,-18 0-16,36 0 15,-35 0-15,0 0 0,-1 0 16,19 0-1,-19 18-15,-17 17 16,-17-17-16,17 35 16,0-36-16,0 19 15,0-19-15,17 1 16,1-18-16,-18 18 16,35-18-16,0 0 15,-17-18-15,0 0 16,-1 1-16,-17-1 15,-17 18-15,-1-35 16,0 35-16,-35-36 16,36 36-16,-1-17 15,1 17-15</inkml:trace>
  <inkml:trace contextRef="#ctx0" brushRef="#br0" timeOffset="12880.2777">9790 11889 0,'17'0'31,"36"-18"-15,-18 18-16,36 0 15,-36 0-15,18 0 16,-18 0-16,1 0 0,-1 0 16,-17 0-16,-1 0 0,1 0 15,0-18 1</inkml:trace>
  <inkml:trace contextRef="#ctx0" brushRef="#br0" timeOffset="13053.0049">10001 11659 0,'0'0'15,"0"71"-15,0-36 0,0 53 16,18-35-16,0-17 16,-18-1-16,17 0 0,18 0 15,-17-17 1</inkml:trace>
  <inkml:trace contextRef="#ctx0" brushRef="#br0" timeOffset="13577.5125">11113 11589 0,'0'-18'0,"-18"53"15,18-17-15,0 17 16,0 36 0,0-36-16,18 0 15,-1-17-15,1 17 0,52 18 16,-34-35-16,34 0 15,-35-18-15,36-36 16,-53 19-16,17-36 16,-35 17-16,-35-34 15,17 35-15,-17-1 16,-1 1-16,1 17 0,-35-17 16,52 35-16,-17 18 15,35 17 1,53 0-1</inkml:trace>
  <inkml:trace contextRef="#ctx0" brushRef="#br0" timeOffset="13714.3806">11712 11818 0,'0'0'0,"-17"0"0,17-18 31</inkml:trace>
  <inkml:trace contextRef="#ctx0" brushRef="#br0" timeOffset="14171.2705">12118 11589 0,'0'-36'16,"0"72"-16,-18-89 0,1 35 0,-1 18 16,-17 0-16,-18 0 15,35 18-15,-35 17 16,36 0-16,-1 18 16,18-35-16,18 17 15,-18-17-15,17-18 16,19 18-16,-19-18 0,54 0 15,-54-18-15,19 0 16,-19 1-16,1-19 16,-18 19-16,0-19 15,0 19-15,0-1 0,0 0 16,0 36 0,0 17-1,0 1 1,18 34-16,-1-17 15,1 18-15,-1-36 16,-17 36-16,18-36 16,-18 18-16,18-36 15,-18 19 1,0-19-16,17-17 16</inkml:trace>
  <inkml:trace contextRef="#ctx0" brushRef="#br0" timeOffset="14805.1581">12594 11695 0,'18'35'15,"-1"0"-15,1 18 16,0 0-16,17 18 16,0-19-1,-17-16-15,0-19 0,-1 19 16,1-19-16,-1 1 0,19 0 15,-19-18-15,1-18 16,-18 0-16,-18-35 16,18 0-16,-17-17 15,17 17-15,-18-18 16,18 54-16,0-18 16,18 17-1,-1 18-15,1 18 16</inkml:trace>
  <inkml:trace contextRef="#ctx0" brushRef="#br0" timeOffset="15304.3635">13264 11994 0,'-17'-17'15,"-1"17"1,1 0-1,-1 0-15,0 17 16,18 19 0,0-1-1,0-17-15,36-1 16,-19-17-16,1 0 16,-1-17-16,1-1 15,-18 0-15,18 1 16,-18-1-1,0 0 1,0 36 0,0 0-1,17 17-15,1 0 16,-18 1 0,35 16-16,-17-34 15,17 17-15,-17-35 16</inkml:trace>
  <inkml:trace contextRef="#ctx0" brushRef="#br0" timeOffset="15662.4111">13635 12030 0,'-18'-36'15,"36"72"-15,-53-72 0,17 19 16,0 17-16,-17 35 15,17-17-15,18 17 0,0 18 16,0-35-16,18-1 16,17 1-16,-17-18 15,17 0-15,1 0 16,-36-18-16,17 1 16,1-1-16,-18-17 15,0-1-15,0 19 0,0-1 16,-18 0-16,18 36 31,0 53-15,0-36-16,18 0 15,-1 18-15,1-18 0,0 1 0,-1 34 16,1-17-16,0 0 16,-18-18-1</inkml:trace>
  <inkml:trace contextRef="#ctx0" brushRef="#br1" timeOffset="23797.6761">12682 12471 0,'-17'0'16,"34"0"15,19 0-16,-1 17-15,71 1 16,-53-18 0,88 18-16,-53-18 15,88 0 1,-87 0-16,-1 0 0,71 0 16,-107-18-16,37 0 15,-72 18-15</inkml:trace>
  <inkml:trace contextRef="#ctx0" brushRef="#br1" timeOffset="27854.5898">1376 6668 0,'0'17'15,"0"1"-15,0 17 16,0 18-1,0-18-15,0-17 0,0 35 16,-18-18-16,18 71 16,0-53-16,-17 53 15,17-53-15,0 70 16,0-70-16,0 35 16,0-53-16,17 18 15,-17-35-15,18 0 16,-18-1-1,17 1-15,1 0 0,0-18 16,-1 0 0,1 0-16,0 0 15,-1 0-15,19 17 16,-1-17-16,-17 0 0,-1 0 16,36 0-1,-35 18-15,17-18 0,18 17 16,-18-17-16,18 18 15,0-18-15,18 18 16,-19-18-16,1 0 16,0 0-16,53 17 15,-53-17-15,53 18 16,-36-18-16,36 18 16,-35-18-16,52 17 15,-52-17-15,35 0 16,-36 0-16,-17 0 15,71 18 1,-1-18-16,-52 18 16,52-18-16,-52 0 15,-18 0-15,17 0 0,1 17 16,-1-17-16,1 0 0,52 0 16,-52 0-16,70 18 15,-70-18-15,70 0 16,-71 0-1,18 0-15,-17 0 0,0 0 16,17 0-16,-18-18 16,18 18-16,-17 0 0,17 0 15,-17 0-15,17 0 0,88 0 16,-87 0-16,87 0 16,-88 0-16,0 0 15,-17 0-15,17 0 0,0 0 16,106 0-16,-106 0 15,107 18 1,-90-18-16,1 0 0,106 0 16,-124 0-16,18 0 15,88 0-15,-88 0 16,88 0-16,-88-18 16,88 18-16,-106 0 15,106 0 1,-88 0-16,-18 0 15,0 0-15,0 0 0,89 0 16,-89 0-16,88 0 16,-105 0-16,17 0 15,-17 0-15,17 0 0,53 0 16,-88 0-16,70 0 16,-70 0-16,53 0 15,-53 0-15,-18 0 16,0 0-16,1 0 0,-1-17 15,0 17-15,-17-18 16,0 18 0,-1-35-16,1 35 15,17-36-15,-17 19 16,-1-1-16,1 0 16,0 1-16,-1-1 15,1 1 1,0 17-16,-1 0 15,1 0 1,-18 17 0,18-17-1,-1 18 1,1-18-16,-1 0 0,1 0 16,17-18-16,-17 18 15,0 0-15,-1-17 16,1 17-16,17-18 15,-17 18-15,-1 0 16,1-18 0,-18 1-16,18 17 15,-18-18-15,0 0 16,0-17 0,0 17-16,0-17 15,0-18-15,-18-17 16,18 34-16,0-34 15,-18 35-15,18-36 16,0 36-16,-17 17 16,17-17-16,0 17 0,0-35 15,0 36-15,-18-19 16,18 19-16,0-1 16,-17-17-16,-1 17 15,0 1-15,1-1 16,-1 18-16,-17-18 15,-1 18-15,-16-17 16,16 17-16,-17 0 16,-35 0-16,35-18 15,-70 18-15,52 0 16,1 0-16,-19-18 16,-69 1-16,52 17 0,-88-18 15,88 18 1,-106-18-16,89 18 15,-1-17-15,1 17 0,-1-18 16,19 1-16,-142-1 16,123 0-16,-105-17 15,105 35-15,-123-35 16,124 35-16,-124-18 16,124 18-16,-142-18 15,142 18-15,-1-17 16,-141 17-1,142 0-15,0 0 0,-1 0 16,-123 0-16,124 0 16,-107 0-16,124 0 15,-123 0-15,123 0 16,-123 17-16,123-17 16,0 18-16,1-18 15,-1 18-15,-88-1 16,88-17-16,0 18 0,-88 0 15,18-18 1,70 17-16,18-17 16,-18 0-16,-88 0 15,106 0-15,-107-17 16,90 17-16,-89 0 16,88 17-16,0-17 0,-88 18 15,106 0-15,-71-18 16,88 0-16,-70 0 15,88-18 1,0 18-16,18 0 0,-18 0 16</inkml:trace>
  <inkml:trace contextRef="#ctx0" brushRef="#br1" timeOffset="29175.9702">12506 11553 0,'0'0'16,"0"18"0,18 0-16,17-1 15,0 1-15,18 17 16,-18-17-16,54 35 16,-37-18-16,72 36 15,-71-18-15,17-18 16,72 71-1,-54-71-15,53 36 16,-88-36-16,17 0 0,19 0 16,-54-17-16,-18 0 15,19-18-15,-19 17 16,1-17-16,-36-17 16,-17-19-1</inkml:trace>
  <inkml:trace contextRef="#ctx0" brushRef="#br1" timeOffset="29536.284">12577 12506 0,'0'0'16,"17"0"-16,1-18 16,-1 1-16,1-19 15,17 1-15,1 0 0,69-53 16,-34 35-16,88-53 15,-71 35-15,18 1 16,0 17-16,88-53 16,-106 71-16,0-18 15,-53 18-15,-17 35 16,-36 17 0,-17 1-1</inkml:trace>
  <inkml:trace contextRef="#ctx0" brushRef="#br1" timeOffset="40531.4389">14587 11642 0,'0'0'0,"-17"0"0,-1 0 16,0 17-1,1 19-15,-1-19 16,18 19-16,0 34 15,0-35-15,18 54 16,-1-54-16,36 35 16,-17-52-16,34 17 15,-17-35 1,18 0-16,-36-17 16,18-19-16,-35 19 15,-1-54-15,-17 36 16,0 0-16,-17-1 15,-1 19-15,-53-54 16,54 54-16,-19-1 0,-34-17 16,52 35-16,1 0 15,17 17 1,35 19-16,0-19 16,0 1-16</inkml:trace>
  <inkml:trace contextRef="#ctx0" brushRef="#br1" timeOffset="40681.8784">15081 11924 0,'18'-18'31,"0"18"-15,-1 0-16</inkml:trace>
  <inkml:trace contextRef="#ctx0" brushRef="#br1" timeOffset="41020.4179">15434 11677 0,'0'0'16,"0"18"-1,0 35 1,0-1-1,18-16-15,-18 17 0,0 70 16,0-70-16,17 35 16,-17-53-16,18 1 15,0-1-15,-1-35 16,-17-18-16</inkml:trace>
  <inkml:trace contextRef="#ctx0" brushRef="#br1" timeOffset="41832.0478">16228 11712 0,'0'0'0,"-18"-17"16,-17-1-16,0 0 15,-1 18-15,19 18 16,-19 0-16,19-1 0,-19 36 16,36 0-1,0-18-15,0 71 16,18-71-16,17 54 15,-17-54-15,17 0 0,18-17 16,35-1-16,-35-17 16,36-17-1,-54-1-15,18 1 0,-18-36 16,-17 17-16,-18 1 16,0 0-16,-36-36 15,1 36-15,0 0 16,0-1-16,-18 19 0,17-18 15,-17 17-15,-35 0 16,53 18-16,0 0 16,17 18-16,0 0 0,1 34 15,17-34-15,53 35 16,0-35-16,-18-1 16,0 1-16,0 0 0,1-18 15,-1 17-15,0-17 0,18 0 16,-35 0-16,17 0 15</inkml:trace>
  <inkml:trace contextRef="#ctx0" brushRef="#br1" timeOffset="42687.762">16775 12118 0,'17'0'16,"-17"-18"0,18 1-1,0-1-15,-18 0 16,-18 18 0,0 0-16,-35 0 15,36 18-15,-19 0 16,1-1-1,17 19-15,1-1 16,17-18-16,35 19 16,-17-36-16,-1 17 15,19-17-15,-1 0 0,18-17 16,-35 17-16,17-36 16,-18 36-16,-17-35 15,0 18-15,-17-1 16,-1 0-1,1 18 1,-1 18-16,18 17 16,18 0-16,-18-17 15,17 17-15,1 18 16,-1-35-16,-17 17 16,18-17-16,-18 35 0,18-36 15,-18 1-15,0 0 16</inkml:trace>
  <inkml:trace contextRef="#ctx0" brushRef="#br1" timeOffset="43062.0439">17163 12136 0,'35'-53'0,"-70"106"0,88-124 16,-53 53-16,-18 1 15,0 17-15,-17 35 16,17 0-16,1-17 16,-19 52-16,36-34 15,0-1-15,0-17 16,18-1-16,0 1 0,-1-18 0,1 0 16,0 0-16,35-18 15,-36 1-15,1-19 16,-1 1-16,-17 17 15,0 1-15,0-1 0,0 1 16,-17 17 0,17 52-1,0-34-15,17 53 16,-17-54-16,18 36 16,0-17-16,-1-1 15,1-35-15,-18 17 16</inkml:trace>
  <inkml:trace contextRef="#ctx0" brushRef="#br1" timeOffset="43685.1938">14376 11359 0,'-36'18'0,"36"0"16,-17-1-16,-18 36 15,17-17-15,0 16 0,1-16 16,17 70 0,0-1-16,17-52 15,1 0-15,0-17 0,-1 16 16,18 1-16,1-17 16,-1-1-16,-17-17 15,-1-1 1</inkml:trace>
  <inkml:trace contextRef="#ctx0" brushRef="#br1" timeOffset="44757.5702">4710 7620 0,'17'0'15,"36"0"1,0 0-16,0 0 16,18 18-16,87-1 15,-70-17-15,1 18 0,105 0 16,-88-18-16,-1 17 15,89-17-15,-105 0 16,-19 0-16,1 0 16,-36 0-16,0 0 0,1 0 15,-19 18-15,-34-1 16</inkml:trace>
  <inkml:trace contextRef="#ctx0" brushRef="#br1" timeOffset="45397.0758">8678 7691 0,'0'0'16,"-17"-18"-16,17 0 0,-18 18 0,0-17 15,-17-1 1,18 18-16,-19 0 16,19-18-16,-1 18 15,36 0 1,17 18 0,0-18-16,18 18 0,71-1 15,-54 1-15,106 0 16,-87-1-16,17-17 15,88 0-15,-89 0 16,72 0-16,-124-17 16,35 17-16,-53 17 15,-17 1-15,-18-1 16,-35 1 0</inkml:trace>
  <inkml:trace contextRef="#ctx0" brushRef="#br1" timeOffset="46589.9711">18150 11942 0,'18'0'16,"17"17"0,1-17-16,69 0 15,-52-17-15,0 17 16,35-18-16,-52 18 15,17-18-15,-36 18 16</inkml:trace>
  <inkml:trace contextRef="#ctx0" brushRef="#br1" timeOffset="46759.5058">18327 11783 0,'17'106'0,"-34"-212"0,52 247 16,-17-88-16,17 35 16,-17-53-16,-1 18 15,1-18-15,0-17 0</inkml:trace>
  <inkml:trace contextRef="#ctx0" brushRef="#br1" timeOffset="47422.581">19121 11765 0,'0'0'0,"-18"0"31,0 18-16,18-1-15,0 19 16,-17-1-16,17 0 0,0 1 16,35 34-1,-17-35-15,34 36 0,-16-53 16,-1-1-16,0 1 0,18-18 16,-17 0-16,-1-18 15,0 1-15,-17-1 0,17-35 16,-35 0-16,-18 18 15,1 0-15,-36-54 16,18 72-16,-1-19 16,1 36-16,-36-17 15,36 17-15,0 17 16,35 1-16,17 0 16,36-1-16,-17 1 15</inkml:trace>
  <inkml:trace contextRef="#ctx0" brushRef="#br1" timeOffset="47565.5229">19685 11977 0,'18'0'47</inkml:trace>
  <inkml:trace contextRef="#ctx0" brushRef="#br1" timeOffset="47994.1074">20055 11800 0,'0'-35'15,"0"70"-15,-17-70 0,-1 18 16,1 17-16,-36 0 16,35 17-16,0 1 0,-17 35 15,17-36-15,18 54 16,18-53-16,0-1 16,35 18-1,-18-35-15,-17 0 0,34 0 16,-34-17-16,0-1 15,-1 1-15,-17-1 0,0 0 16,0-35-16,0 36 16,-17-19-1,17 19-15,0 34 16,0 36 0,0-17-16,17 52 15,-17-35-15,18 35 16,0-53-1,17 36-15,-35-54 16,35 36-16,-35-35 16</inkml:trace>
  <inkml:trace contextRef="#ctx0" brushRef="#br1" timeOffset="49385.1999">20638 11906 0,'0'18'31,"17"52"-15,-17-34-16,18 52 16,-1-53-16,1 18 15,17 0-15,-17-18 16,17-17-16,-17 0 0,0-18 16,34 0-16,-34-18 15,0-53-15,-18 36 16,17-35-1,-17 17-15,-17 17 0,17-52 16,-18 71-16,18-36 16,0 35-16,0 36 31</inkml:trace>
  <inkml:trace contextRef="#ctx0" brushRef="#br1" timeOffset="49811.5221">21220 12065 0,'0'0'0,"0"-18"0,-18 18 16,0 0-1,1 18-15,-1 0 16,0 17-16,18-17 16,0-1-16,0 1 0,18-1 15,0 1-15,-1 0 16,19-18 0,-19 0-16,1-36 15,-18 19-15,18-1 0,-18 1 16,0-1-16,0 0 15,0 36 17,0 35-17,17-36-15,1 36 16,-1-35-16,1 17 16,0-17-16,-18 0 15,17-1-15</inkml:trace>
  <inkml:trace contextRef="#ctx0" brushRef="#br1" timeOffset="50228.877">21484 12083 0,'0'0'16,"-17"-18"-16,-1 18 15,18 18 1,0 17-16,18-17 16,-1-1-16,-17 18 15,18-17-15,-1 0 0,1 35 16,0-36-16,-18 19 16,-18-36-16,0 17 15,1-17 1,-18 0-1,-1 0-15,1-35 16,17 35-16,1-18 16,17 1-16,35-1 15,0 18-15,18-35 16,-18 35-16,18-36 16,-17 19-16,-19-36 15,1 35-15,-36-17 16,1 17-16,-1 18 15,-17-17-15,17 17 16,-17 0-16,17 0 16</inkml:trace>
  <inkml:trace contextRef="#ctx0" brushRef="#br1" timeOffset="50686.4892">21696 11377 0,'0'-35'16,"17"35"0,36 35-1,-17 0 1,52 18-16,-35 0 15,-18 0-15,0 0 16,1 0-16,-1 18 0,18 70 16,-36-71-16,1 71 15,-18-88-15,0 18 16,-18 17-16,1-53 16,-36 18-16,18-35 15,-18 17-15,17-17 16,19-18-16</inkml:trace>
  <inkml:trace contextRef="#ctx0" brushRef="#br2" timeOffset="61313.4392">21572 11783 0,'18'17'0,"0"-17"15,-18-17 32,-18-1-16,0 1-31,-17 17 16,17 0-16,-17 0 16,0-18-16,0 18 0,-54-18 15,37 18-15,-1-17 16,-18 17-16,18-18 0,-53 18 16,71 0-16,-53 0 15,53 0-15,-1 18 16,1-18-16,17 17 0,-17 1 15,17-18 1,-17 18-16,18-18 16,17 17 31,0 1-32,0 35 1,-18-18-16,18 53 15,-18-53-15,1 71 16,-1-53-16,0 0 0,1 18 16,-1-36-1,0 36-15,1-36 16,17-18-16,-18 1 16,36 0-1,-1-18-15,1 17 0,17-17 0,54 0 16,-37 18-16,90-18 15,-72 0 1,71 35-16,-53-35 16,54 36-1,-54-36-15,-18 17 0,18-17 0,-17 0 16,0 0-16,-19-17 16,1 17-16,36-36 15,-72 36-15,1-53 16,-18 36-16,0-36 15,0 18-15,-18-54 16,1 36-16,-1 0 16,-17 1-16,17-1 0,-17 0 0,-18-35 15,35 35 1,1 35-16,-19-35 16,19 35-16,-1 18 15,18 18 1</inkml:trace>
  <inkml:trace contextRef="#ctx0" brushRef="#br2" timeOffset="63471.4928">1517 8202 0,'0'18'16,"0"17"-16,18 36 16,-18-19-16,-18 19 15,0 53-15,1-72 16,17 19-16,0 35 16,-18-53-16,18-18 0,0 18 15,18 17 1,-18-17-16,17-35 15,36 17-15,-35-17 16,35-18-16,0 0 16,53 18-16,-54-18 15,72 0 1,-54 17-16,19-17 16,-1 0-16,0 0 0,106 0 15,-70 0-15,-1-17 16,-17 17-16,17 0 0,142 0 15,-142 0-15,160 0 16,-142 0-16,0 0 16,159-18-16,-159 18 15,18 0-15,176 0 16,-177 0-16,1 0 0,194 0 16,-194 0-16,194 0 15,-177 0 1,0 18-16,159-1 15,-158-17-15,158 18 16,-176-18-16,176 0 16,-194 0-16,159 18 15,-141-18-15,-36 0 0,18 17 16,124-17 0,-142 0-16,124 18 15,-141-18-15,106 0 16,-124 17-16,88 1 15,-88 0-15,71 17 16,-88-17-16,52-1 16,-70 1-16,53-18 15,-71 18-15,36-36 16,-36 18-16,18-18 16,-35 1-16,17-1 15,-17 0 1,-18-35-16,0 36 15,0-36-15,-18 35 16,0-52-16,1 34 16,17-17-16,0 18 0,0-18 15,0-35 1,0 35-16,17-35 16,-17 35-16,0-35 15,0 53-15,0-1 16,0-34-16,0 34 15,0-34-15,0 35 16,0 17-16,0 0 0,-17 1 16,17-1-16,-36 0 15,19 18-15,-1-17 16,-17 17-16,17 0 0,-17 0 0,0 0 16,-54 0-1,-16 17-15,34 1 16,0-18-16,-70 18 15,71-1-15,-18-17 0,17 18 16,-17-18-16,0 0 0,-1 0 16,-105 0-1,89 0-15,16 0 0,-16-18 16,-1 18-16,-106-35 16,106 35-16,-123-18 15,105 1-15,-122-1 16,122 1-16,-141-1 15,124 18-15,-123-35 16,123 35-16,0-18 16,-1 0-16,19 18 0,-159-17 15,141-1-15,-159 18 16,159 0-16,-159 0 16,159 0-16,-159 0 15,159 0 1,-142 0-16,125 0 15,-124 18-15,140-18 16,-122 0-16,123-18 16,0 18-16,-1 0 15,-122 0-15,140 0 16,-17 0-16,35 0 0,-17 0 16,-106 0-16,141 0 15,-18 0-15,-71 0 16,89 0-16,18 0 15,-72 0-15,90 0 16,-19 0-16,18 0 16</inkml:trace>
  <inkml:trace contextRef="#ctx0" brushRef="#br2" timeOffset="64432.8424">20549 11624 0,'0'0'16,"-17"0"-16,17 18 15,17 17 1,19-17-16,-1 17 0,159 88 15,-35-34 1,-18-1 0,-53-35-16,53 35 15,-88-53-15,18 0 16,-36 1-16,18-19 16,-36 1-16,19 0 0,-72-36 31</inkml:trace>
  <inkml:trace contextRef="#ctx0" brushRef="#br2" timeOffset="64672.5875">20814 12471 0,'-18'17'0,"36"-34"0,-18 34 16,18-34-1,-1-19-15,54-52 16,35-18 0,-54 36-16,1-1 0,89-52 15,-90 52-15,37-17 16,-72 53-16,36-18 16,-53 35-16,0 1 15</inkml:trace>
  <inkml:trace contextRef="#ctx0" brushRef="#br2" timeOffset="65206.3894">21273 11465 0,'-36'-17'0,"72"34"0,-72-52 16,1-18-16,35 18 16,-18 0-16,18-18 0,0-53 15,0 35 1,-17-70-16,-1 71 16,0-54-16,1 89 15,17-36 1,0 36-16,0 17 0,0-17 15,17 35-15,54-18 16,-36 18 0,53-17-16,-17 17 15,-18-18-15,17 18 16,1 0-16,17 0 0,71-17 16,-71 17-16,53 0 15,-88 0-15,0 0 0,-18 17 16,-52-17-1,-1 18 1</inkml:trace>
  <inkml:trace contextRef="#ctx0" brushRef="#br2" timeOffset="65611.7929">20973 11113 0,'17'35'16,"-17"-18"-16,18 1 15,0 17-15,-1 1 0,18 52 16,1-53-16,34 53 16,-34-70-16,-1 17 15,0-17-15,0-18 0,-17 0 16,17 0-16,1 0 16,17-35-16,-18-1 15,0 1-15,0-18 16,1 18-16,52-71 0,-53 71 15,0 17-15,-17-17 16,0 17-16</inkml:trace>
  <inkml:trace contextRef="#ctx0" brushRef="#br2" timeOffset="67608.2322">23178 10319 0,'17'-18'0,"-17"0"15,0 1 1,0-1-16,-17 18 31,-19 0-15,19 18-16,-19 35 16,19-18-16,-1 0 0,0 54 15,18-54-15,36 35 16,-19-34-16,19-19 15,-1 19-15,18-36 0,-18 17 16,18-17-16,0 0 0,17-35 16,-34 17-1,17-52-15,-36 34 16,-34-34-16,-1 17 16,-35-18-16,18 54 15,-36-19 1,54 36-16,-36 0 15,35 18-15,18 0 16,0-1-16,53 19 16,-18-19-16</inkml:trace>
  <inkml:trace contextRef="#ctx0" brushRef="#br2" timeOffset="67769.8472">23707 10495 0,'17'0'47</inkml:trace>
  <inkml:trace contextRef="#ctx0" brushRef="#br2" timeOffset="68035.6327">23971 10336 0,'0'18'15,"-17"35"1,17-35-16,0 52 16,0-35-16,17 1 0,1 34 15,0-34-15,-1 16 16,1-34-16,-18 0 16,17-18-16,1 0 0</inkml:trace>
  <inkml:trace contextRef="#ctx0" brushRef="#br2" timeOffset="68837.0819">24659 10407 0,'-35'-18'16,"70"36"-16,-88-53 0,18 35 0,-18 17 15,18 1 1,0 53-1,17-36-15,18 0 0,0 53 16,18-52-16,34 52 16,-16-53-16,34 0 15,-17-17-15,35 0 16,-35-36-16,18-17 16,-54-1-16,1-34 15,-18 35-15,-18-36 16,1 18-16,-54-17 15,18 34-15,0 1 16,18 0-16,-18 17 16,18 18-16,0 0 0,-1 18 15,19-1-15,17 1 16,0 17-16,17-17 16,1 17-16,17-17 0,36 35 15,-36-36-15,0 1 16,18-18-16,-35 18 0,35-1 15,-35-17-15,-1 18 16</inkml:trace>
  <inkml:trace contextRef="#ctx0" brushRef="#br2" timeOffset="69209.7992">25188 10672 0,'0'0'15,"-17"0"-15,-1 0 0,0 0 16,1 17-16,-1-17 16,1 18-16,17-1 15,0 1-15,17 0 16,1-18-16,-1 0 15,1 0-15,0 0 0,-1 0 16,1-18-16,-18 0 31,0 1-31,0 34 32,0 1-17,0 0-15,0 17 0,18-17 16,-1 17-1,1-35-15,17 18 16</inkml:trace>
  <inkml:trace contextRef="#ctx0" brushRef="#br2" timeOffset="69571.9088">25435 10689 0,'-17'0'31,"17"35"-15,17 1-16,1 17 15,-18-36-15,18 19 0,-18-19 16,17 18 0,-17-17-16,0 0 0,-17-18 15,-1 0 1,18-18-16,-18 0 15,18 1-15,0-1 16,0-17-16,0 17 0,36-35 16,-36 36-16,17-1 15,1 0-15,-1 1 16,-17-1-16,0 1 16,-17-1-16,-1 0 15,1 18 1,-1 0-16,0 0 15</inkml:trace>
  <inkml:trace contextRef="#ctx0" brushRef="#br2" timeOffset="70143.5287">26141 10636 0,'0'-17'15,"17"17"1,36 0-1,36 0 1,-54 0-16,53 0 16,-53 0-16,18 0 15,-35 0-15,0 0 16</inkml:trace>
  <inkml:trace contextRef="#ctx0" brushRef="#br2" timeOffset="70355.0259">26388 10442 0,'0'0'0,"0"36"16,-18-1-16,18 0 15,0 18-15,0-18 16,18 1-16,-1-1 0,-17-18 15,36 36-15,-36-35 16,17-18-16,1 18 16</inkml:trace>
  <inkml:trace contextRef="#ctx0" brushRef="#br2" timeOffset="70911.8515">27305 10513 0,'0'0'16,"35"-35"-16,-17 35 0,0-18 15,-36 18 1,-17 35 0,-1 0-16,1 18 15,35-17-15,-18 34 16,36-35-16,17 18 16,-17-35-16,17 0 15,1-1-15,34-17 16,-35-17-16,18-19 15,-35 1-15,-18 17 16,0-17-16,0 0 0,-35-36 16,17 36-16,-35 0 15,35 17-15,-17 18 16,18 0-16,17 35 16,17-35-1</inkml:trace>
  <inkml:trace contextRef="#ctx0" brushRef="#br2" timeOffset="71051.4324">27799 10636 0,'-18'0'16,"36"0"15,0 0-15</inkml:trace>
  <inkml:trace contextRef="#ctx0" brushRef="#br2" timeOffset="71440.1624">28205 10460 0,'-18'-35'15,"36"70"-15,-54-88 0,19 35 0,-1 1 16,-17 17-16,17 0 0,-17 35 15,17-17-15,18 17 16,-17 0-16,17 0 0,17 18 16,1-17-16,17-1 15,0-17 1,1-18-16,-1 0 16,-17-18-16,-1-17 15,-17-1-15,0 19 0,18-19 16,-18 1-16,0 0 15,0 17-15,0-17 16,0 53 0,18 52-1,-18-35-15,17 18 0,1 36 16,-1-37-16,1-16 16,0 17-16,-1-18 0,19 35 15,-19-34 1,19-19-16</inkml:trace>
  <inkml:trace contextRef="#ctx0" brushRef="#br2" timeOffset="71768.4129">28610 10813 0,'0'0'15,"0"53"-15,18-18 0,0 18 16,-1-36-16,1 19 0,-1-19 16,19 1-1,-19-18-15,1 0 0,0-18 16,-18-17-16,17-18 15,-17 35-15,0-17 16,0 0-16,0 0 16,0 17-16,0-17 0,0 17 15,0 0-15,18 18 16,-18 18 0</inkml:trace>
  <inkml:trace contextRef="#ctx0" brushRef="#br2" timeOffset="72247.9886">29069 10883 0,'-18'0'15,"1"0"1,-1 0 0,0 0-16,-17 35 15,35-17-15,0 0 16,0 17-16,0-17 16,18-1-16,-1-17 15,-17 18-15,18-18 0,-18-18 16,35 1-1,-17-1-15,0-17 16,-18 17-16,0-17 16,0 17-1,0 36 1,0 17 0,17 0-16,-17 18 15,18-35-15,-18 0 16,17 35-16,-17-36 15,18 1-15,-18-36 47</inkml:trace>
  <inkml:trace contextRef="#ctx0" brushRef="#br2" timeOffset="72563.2094">29210 10936 0,'18'-18'31,"-1"18"-15,1 0-16,0 0 16,-1-17-16,1 17 15,-1 0-15,19 0 16,-19 0-16,-17 17 15,0 1 1,0 35 0,0-35-16,0-1 0,0 36 15,18-17-15,-18-19 16,18 18-16,-1-17 16,1 0-16,0-18 15,-18 17-15</inkml:trace>
  <inkml:trace contextRef="#ctx0" brushRef="#br2" timeOffset="72717.621">29369 11060 0,'70'0'0,"-140"0"0,158 0 16,-53 0-16,1-18 0,-1 18 15,18-18 1,-36 18-16</inkml:trace>
  <inkml:trace contextRef="#ctx0" brushRef="#br0" timeOffset="82127.3013">4957 13388 0,'17'18'31,"1"-18"-15,17 0-16,-17 0 0,52 0 15,-34 0 1,34 17-16,-35-17 16,1 18-16,-36-1 15,0 1 1</inkml:trace>
  <inkml:trace contextRef="#ctx0" brushRef="#br0" timeOffset="82257.5061">5062 13582 0,'53'18'16,"-17"-1"-16,-1-17 0,18 0 15,-18 0-15,-17 0 16</inkml:trace>
  <inkml:trace contextRef="#ctx0" brushRef="#br0" timeOffset="82979.3864">6138 13547 0,'0'0'16,"-17"-18"-16,-1 0 0,-17 1 15,17 17-15,-17 17 16,35 1-16,-18 35 16,1-18-16,17 18 15,17 0-15,-17-18 0,36 36 16,-1-36-1,-18-17-15,19-1 0,-1 1 16,0-18-16,18 0 16,-18-18-16,-17 1 15,0-1-15,-18-17 0,0-18 16,0 18-16,0-1 16,-18 1-16,-17 0 0,17 17 15,1 1-15,-19-1 0,1 0 16,17 18-16,1 0 15,34 18 1,19 0-16</inkml:trace>
  <inkml:trace contextRef="#ctx0" brushRef="#br0" timeOffset="83124.6542">6526 13635 0,'-17'18'16,"34"-36"-16,-17 36 31,18-18-31</inkml:trace>
  <inkml:trace contextRef="#ctx0" brushRef="#br0" timeOffset="83364.1627">6985 13317 0,'18'0'16,"-18"36"0,17 34-16,1-35 15,0 89-15,-1-53 16,1 52-1,-18-70-15,35 17 16,-17-34-16,17-19 16,-17-17-16</inkml:trace>
  <inkml:trace contextRef="#ctx0" brushRef="#br0" timeOffset="83858.1429">7726 13388 0,'-18'0'0,"36"0"0,-53 0 15,17 0-15,0 18 16,-17 17-1,35 0-15,-35 53 16,35-35-16,0 0 16,17-18-16,1 18 0,17-17 0,18 17 15,35-36 1,-52-17-16,17 0 16,17-35-16,1-36 15,-54 36-15,1-35 16,-18 34-16,-18 1 15,1 0-15,-19-1 0,-52-17 16,53 36-16,-53-1 16,35 1-1,-18 34-15,36-17 16,0 53-16,35-35 16,17 35-16,19-18 15,34 0 1,-35-17-16,54 0 15,-36-18-15,17 0 16,-52-18-16,17 18 16,-17-18-16</inkml:trace>
  <inkml:trace contextRef="#ctx0" brushRef="#br0" timeOffset="84124.948">8308 13670 0,'18'18'15,"-18"-1"-15,0 19 16,0-19-16,0 1 15,0 17-15,0-17 0,17 35 16,-17-36-16,18 1 16,-1-18-1</inkml:trace>
  <inkml:trace contextRef="#ctx0" brushRef="#br0" timeOffset="84681.4241">8537 13741 0,'-17'53'0,"34"-106"0,-34 123 16,17-17-16,17-35 16,36 17-16,-18-35 15,18 0 1,0-18-16,-35 1 15,-18-1-15,0-17 16,-18 17-16,1 1 16,17-1-16,-18 0 15,0 18-15,1-17 0,-1-1 16,36 18 15,35-18-31,-36 18 16,19 0-16,-19 0 0,18 0 15,1 0 1,-19 0-16,-17 18 16,0 0-16,-17-1 15,-1 19 1,18-19-16,-18 19 0,18-19 16,0 1-16,18-1 15,0 1-15,35 0 16,-36-18-16,1 0 15,35-36 1,-53 19-16,17-1 0,-17 1 16,0-1-16,-17 0 0,-1-17 15,-35 0 1,36 35-16,-1-18 16,-17 18-16</inkml:trace>
  <inkml:trace contextRef="#ctx0" brushRef="#br0" timeOffset="85226.1078">10054 13670 0,'18'18'16,"35"-18"-1,-18 17-15,0-17 16,36 0-1,-18 0-15,0-17 16,-36 17-16,1 0 0,0 0 16</inkml:trace>
  <inkml:trace contextRef="#ctx0" brushRef="#br0" timeOffset="85394.4358">10248 13511 0,'0'0'16,"18"89"-16,-18-36 0,17-18 16,1 18-16,-18 0 15,18 0-15,17 17 16,-17-52-16</inkml:trace>
  <inkml:trace contextRef="#ctx0" brushRef="#br0" timeOffset="87230.108">16157 12647 0,'18'0'63,"0"0"-63,-1 0 15,71 0-15,-35 18 16,88-18-16,-70 0 16,105 0-1,-70 0-15,-18 0 0,1 0 16,-1-18-16,-18 18 0,54 0 15,-89 0-15,18-18 16,-71 18 0</inkml:trace>
  <inkml:trace contextRef="#ctx0" brushRef="#br0" timeOffset="93541.7438">11677 13670 0,'-18'-17'15,"1"17"-15,-36 17 16,35 1-16,0-1 0,-34 54 15,52-36 1,-18 53-16,18-52 16,0 17-16,18-18 0,17 35 15,-18-34-15,1-19 16,0 1-16,17 0 16,-17-18-16,-1 0 0,1-18 15,0 18-15,-1-53 16,1 35-16,-18-52 15,0 35-15,0-1 16,-35-34-16,35 35 0,-36-18 16,19 35-16,17 0 15,0 36 1,0 0 0,17-1-16,-17 1 15</inkml:trace>
  <inkml:trace contextRef="#ctx0" brushRef="#br0" timeOffset="93684.8987">11889 13917 0,'0'0'0,"0"-18"15</inkml:trace>
  <inkml:trace contextRef="#ctx0" brushRef="#br0" timeOffset="93934.4875">12083 13723 0,'17'35'16,"-17"1"-16,18 34 16,-18-35-16,18 36 15,-18-18 1,17-35-16,-17 52 0,0-52 16,18-1-1</inkml:trace>
  <inkml:trace contextRef="#ctx0" brushRef="#br0" timeOffset="95020.2416">12594 13882 0,'18'17'0,"-1"1"15,19 0 1,-19-18-16,19 17 16,-19-17-16,1 18 15,-18 0 1</inkml:trace>
  <inkml:trace contextRef="#ctx0" brushRef="#br0" timeOffset="95193.1342">12718 13829 0,'-36'35'16,"72"-70"-16,-89 105 0,35-52 16,0 53-16,1-54 15,17 1-15,0 35 16</inkml:trace>
  <inkml:trace contextRef="#ctx0" brushRef="#br0" timeOffset="95626.4148">13264 13758 0,'-17'0'16,"-1"18"-1,1-18-15,-19 53 16,36-35-16,-17 52 15,17-35-15,17 1 16,1-1-16,-18 0 0,53 36 16,-36-54-16,36 1 15,-17 0-15,17-36 16,-36 18-16,18-35 16,-17 17-16,-18-35 15,-18 18 1,-17-18-16,18 35 15,-1 1-15,0-1 16,1 0-16,-19 18 0,36 18 16,0 0-1</inkml:trace>
  <inkml:trace contextRef="#ctx0" brushRef="#br0" timeOffset="95764.2926">13582 13970 0,'18'0'31</inkml:trace>
  <inkml:trace contextRef="#ctx0" brushRef="#br0" timeOffset="96175.7594">13882 13776 0,'-18'-18'0,"36"36"0,-53-36 16,17 18-16,0 0 15,1 18-15,17 17 16,-18-17-16,18 17 0,0 0 15,0-17-15,18 17 16,-1-17-16,19-18 16,-19 0-16,1-18 15,-1 1-15,1-36 16,-18 35-16,18-17 16,-18 17-16,0 1 15,17 34 16,-17 54-15,18-36-16,0 18 0,-1 35 16,-17-35-1,18 18-15,0-36 16,-18-17-16,0 17 16,0-17-16</inkml:trace>
  <inkml:trace contextRef="#ctx0" brushRef="#br0" timeOffset="96605.6323">14411 14041 0,'-18'0'0,"36"0"32</inkml:trace>
  <inkml:trace contextRef="#ctx0" brushRef="#br0" timeOffset="97131.8628">14958 13723 0,'0'-18'15,"0"36"-15,-18-36 0,18 1 0,-17 17 16,-36 35-16,35-17 15,-17 17-15,17 0 0,0 1 16,1 52-16,17-35 16,17 35-1,1-53-15,35 18 16,-18-35-16,53-1 16,-52-17-16,34-17 15,-34-19-15,-1 19 16,35-89-1,-70 35-15,-35-17 16,0 53-16,-36-36 16,18 36-16,18 17 15,-18 18-15,18-17 0,-36 34 16,54-17-16,-1 53 16,18-35-1,35 53-15,1-54 16,17 18-16,-18-17 15,0 17 1,18-35-16,-35 18 16,-1-18-1</inkml:trace>
  <inkml:trace contextRef="#ctx0" brushRef="#br0" timeOffset="97595.0415">15452 14005 0,'17'0'16,"-34"0"-16,34-17 15,-34 17 1,-1 0-16,-17 17 16,-1 19-1,36-19-15,-17 1 0,17 17 16,0-17-16,0-1 16,17-17-16,1 0 15,0 0-15,-1 0 16,19 0-16,-19-17 0,1-1 15,-18 0-15,35-17 16,-35 18-16,0-1 16,0 0-1,0 36 1,18 0 0,-18-1-16,0 18 0,18 1 15,-1-1-15,-17-17 16,0 17-16,0 0 15,18-17 1,-18 0-16</inkml:trace>
  <inkml:trace contextRef="#ctx0" brushRef="#br0" timeOffset="98011.1791">15893 13988 0,'-18'0'16,"36"0"-16,-54 0 0,19 0 0,-19 35 15,19-17-15,17-1 0,-18 18 16,18-17-16,0 0 0,18-1 16,-1 1-1,1-18-15,17 0 16,-17-18-16,0 1 15,-1-1 1,-17-17-16,0 17 16,18 1-1,-18 34 17,18 36-17,-18-18-15,17 18 16,-17-17-16,0-1 15,0 0-15,18-17 0,-18-1 16,0 1-16,0 0 16,-18-18-16</inkml:trace>
  <inkml:trace contextRef="#ctx0" brushRef="#br0" timeOffset="101285.9121">24359 11307 0,'18'0'31,"0"0"-31,52 0 16,-17 0-16,88 0 15,-70 17-15,105 1 16,-88-18 0,18 17-16,-18-17 0,89 0 15,-107 0-15,18 0 16,-70 0 0,0 0-16</inkml:trace>
  <inkml:trace contextRef="#ctx0" brushRef="#br0" timeOffset="121463.6265">23530 11148 0,'0'17'31,"0"1"-31,0 17 16,0-17-16,0 0 16,0 35-16,0-18 15,0 18-15,0-18 16,0 18 0,0-35-16,18 17 0,-18-18 15,18 1-15,-18 0 16,0-36-1</inkml:trace>
  <inkml:trace contextRef="#ctx0" brushRef="#br0" timeOffset="121907.0864">23372 11377 0,'0'-18'63,"0"1"-63,17 17 15,-17-35 1,18 17-16,-18 0 0,17 1 16,-17-1-16,18-17 15,0 17-15,-18 0 0,17 1 16,1-18-16,0 17 16,-1 18-16,1-18 0,0 18 15,-18-17-15,17 17 31,-17 17-31,0 1 16,18 0-16,-18 17 0,17 0 16,1-17-16,0-1 15,-1 1-15,-17 0 0,18-18 16,17 17 0,1-17-16</inkml:trace>
  <inkml:trace contextRef="#ctx0" brushRef="#br0" timeOffset="122864.037">19650 12541 0,'0'18'78,"0"0"-62,0 17-1,0 0 1,0-17-16,0-1 0,0 19 16,17-19-16,-17 36 15,0-18-15,0 1 16,0-1-16,18-17 16,-18-1-1,18 1-15,-1-18 16,-34-18 15,-1 18-15,0 0-16</inkml:trace>
  <inkml:trace contextRef="#ctx0" brushRef="#br0" timeOffset="123414.8223">19456 12700 0,'17'0'63,"-17"-18"-48,18 1 1,17-36-16,-17 35 16,17-35-16,-17 18 15,-1 0-15,1 17 16,0 18 0,-1 18-1,-17-1-15,18 19 16,0-19-16,17 19 15,-17-19-15,-1 18 16,1-35-16,17 36 16,-17-36-1,-1 0 1,1 0-16,-18-18 16</inkml:trace>
  <inkml:trace contextRef="#ctx0" brushRef="#br0" timeOffset="124566.4523">11730 12400 0,'0'18'31,"18"-1"-16,-18 1-15,0 0 16,0 17-16,17 18 16,-17-18-16,18 18 15,-1-35-15,-17 35 16,0-36-16,18 1 16,0 0-16,-1-18 15,1 0 1,-18-18-16</inkml:trace>
  <inkml:trace contextRef="#ctx0" brushRef="#br0" timeOffset="124972.8096">11518 12647 0,'0'-18'16,"18"18"0,-1-17-1,1-1-15,0 1 16,-1-1-16,-17 0 0,36-17 15,-19 0-15,-17 17 16,18-17-16,0 17 16,-1-17-16,-17 17 15,18 36 17,0 17-17,-1-35-15,-17 18 0,35 17 16,-17-17-1,-18-1-15,18-17 16,-1 18-16,1-18 0,0 18 16</inkml:trace>
  <inkml:trace contextRef="#ctx0" brushRef="#br0" timeOffset="127357.8585">17004 13917 0,'18'0'16,"17"18"0,-18-1-16,54-17 15,-53 0-15,17 0 16,0 0-16,-17 0 15,17 0-15,-17 0 16,-36 0 0</inkml:trace>
  <inkml:trace contextRef="#ctx0" brushRef="#br0" timeOffset="127522.6156">17145 13776 0,'0'35'16,"0"1"-16,18 16 16,-1-16-16,1 52 15,0-53-15,-1 36 16,-17-54-16,18 1 16</inkml:trace>
  <inkml:trace contextRef="#ctx0" brushRef="#br0" timeOffset="128052.4789">18027 13829 0,'0'0'16,"18"-18"-16,-18 1 0,-18 34 31,-17 19-31,17-19 16,0 54-16,1-36 15,17 36 1,17-36-16,1 0 16,0-17-16,35-18 15,-18 0-15,18-18 16,-36 0-16,19-17 15,-36 18-15,0-54 16,0 36-16,-18-1 16,-17-16-16,17 34 15,-17-17 1,17 35-16,1 0 0,-1 17 16,36 36-1,17-18 1</inkml:trace>
  <inkml:trace contextRef="#ctx0" brushRef="#br0" timeOffset="128196.5342">18362 13952 0,'18'0'46</inkml:trace>
  <inkml:trace contextRef="#ctx0" brushRef="#br0" timeOffset="128569.6304">18662 13794 0,'0'-18'0,"-18"18"31,18 18 0,0-1-15,0 1 0,18 35-16,-18-18 15,18 0-15,-1 18 0,-17-17 16,18-1-16,0 18 16,-1-18-16,1 0 15,-18-17-15,0 0 16,0-1-16</inkml:trace>
  <inkml:trace contextRef="#ctx0" brushRef="#br0" timeOffset="129598.424">19667 13688 0,'-17'0'16,"17"35"15,0 0-31,-18 71 16,18-53-16,0 0 15,18 18-15,-18-19 0,17 1 16,-17 0-16,18-17 0,0-1 15,17 0-15,-17-17 16,17-18 0</inkml:trace>
  <inkml:trace contextRef="#ctx0" brushRef="#br0" timeOffset="130450.8294">20214 13864 0,'0'-17'15,"0"-1"-15,0 0 16,-17 1-1,-1 17 1,0 0-16,-35 17 16,18 19-16,0 34 15,17-35-15,1 1 0,-1-1 16,18 0-16,0 0 0,18 18 16,17-35-1,18 0-15,-36-18 16,36 0-16,-17-18 15,-19 0-15,1 1 0,-1-1 16,1-35 0,0 36-16,-18-36 15,0 17-15,-18-17 16,0 18-16,-17 0 16,18 17-16,-19 1 15,19 17-15,-1 35 16,18-17-16,0-1 15,0 1-15</inkml:trace>
  <inkml:trace contextRef="#ctx0" brushRef="#br0" timeOffset="130606.7537">20479 13952 0,'17'0'15,"1"0"1,0 0 0</inkml:trace>
  <inkml:trace contextRef="#ctx0" brushRef="#br0" timeOffset="131000.6213">20814 13794 0,'0'0'0,"-18"0"16,1-18-16,-1 18 0,-35 18 15,35-1-15,-17 36 16,18-35-16,17 17 16,0-17-16,0 17 0,17 0 15,1-17-15,-1-18 16,36 18-16,-35-18 15,17-18 1,-17 0-16,0 1 0,-18-1 16,0-17-16,17-1 15,-17 1-15,0 18 16,0-1 0,0 53-1,18 18 1,-18-18-16,17 1 0,-17-1 15,18 18-15,0-18 16,-18-17-16,17-1 16,-17 1-16,0 0 0,18-1 0</inkml:trace>
  <inkml:trace contextRef="#ctx0" brushRef="#br0" timeOffset="131251.3174">21008 13670 0,'18'35'0,"-36"-70"0,53 106 0,-17-18 16,17 17-16,-17-17 15,-18-18-15,17 18 16,-17-17-16,18 16 15,-18-16-15,0-1 0,-18 36 16,18-54-16,-17 1 0,-1 0 16,0-18-1,18-18 1</inkml:trace>
  <inkml:trace contextRef="#ctx0" brushRef="#br0" timeOffset="131607.8019">21167 13494 0,'35'0'0,"-70"0"15,88 0-15,-36 0 0,19 0 16,-19 0-16,1 17 16,-18 1-16,0 35 15,-18-35 1,18 17-16,-17-35 16,17 18-16,0-1 15,17 1-15,1-18 16,-1 17-16,19-17 15,-19 0 1,1 0-16</inkml:trace>
  <inkml:trace contextRef="#ctx0" brushRef="#br0" timeOffset="133758.7639">21819 13811 0,'0'-17'31,"0"-1"-15,-17 18 15,-1 35-31,0-17 15,-17 35 1,17-18-16,1 0 0,-1 18 16,18 35-16,0-52 15,0-1-15,35 36 16,36-18 0,-36-36-16,1 1 0,17-18 15,-18 0-15,35-18 16,-34 1-16,17-19 15,-36 1-15,1 17 16,-18-17-16,-18-36 16,18 19-16,-17 16 0,-36-52 15,17 35-15,-34-17 16,17 52-16,-35 0 16,52 18-16,-17 36 15,36-1-15,17 18 16,0-18-16,53 18 15,-36-35-15,54 17 16,-18-17 0,17-1-16,-34 1 15,17-18-15,-18 0 16</inkml:trace>
  <inkml:trace contextRef="#ctx0" brushRef="#br0" timeOffset="134186.7991">22507 14076 0,'0'0'16,"0"-18"-16,-17 18 0,-1 0 15,-17 0 1,17 18-16,0-1 16,1 1-16,17 0 0,0 17 15,0-17 1,17-1-16,-17 1 0,36-18 16,-19 0-16,19 0 15,-19-18-15,1 1 16,0-19-1,-18 19-15,0-19 16,17 54 15,-17 35-15,18-35-16,-18 52 16,17-52-16,1 17 15,-18-17-15,0-1 0,18 1 16</inkml:trace>
  <inkml:trace contextRef="#ctx0" brushRef="#br0" timeOffset="134593.9253">22737 14041 0,'-18'0'0,"36"0"0,-36 17 31,18 18-15,18 1-16,-18-1 15,17 0-15,1 1 0,-1-1 16,19 18-16,-19-36 16,1 1-16,-18 17 15,-18-35 1,1 0-1,-19-35 1,19 17-16,-1 1 0,18-18 16,-17-1-16,17 19 15,17-19-15,-17 19 16,35-36-16,-17 35 16,-18-17-1,18 17-15,-18 1 16,0-1-16,-18 0 15,0 18-15,-17 18 16</inkml:trace>
  <inkml:trace contextRef="#ctx0" brushRef="#br0" timeOffset="135198.5735">23460 14023 0,'17'0'0,"1"0"16,0 0-1,17 0-15,18-18 16,-36 18-16,19 0 16,-1-17-16,0 17 15,-17 0-15,0 0 0,-1 0 16,-17-18-1</inkml:trace>
  <inkml:trace contextRef="#ctx0" brushRef="#br0" timeOffset="135366.8637">23671 13864 0,'0'71'16,"0"-36"-16,18 0 15,-18 36-15,18-36 16,-1 0-16,-17 1 16,18-1-16</inkml:trace>
  <inkml:trace contextRef="#ctx0" brushRef="#br0" timeOffset="136784.6704">24642 13829 0,'-18'-18'0,"18"1"15,-18 17-15,1 0 16,-1 0-1,0 17-15,1 19 0,-1-1 16,0 35-16,18 1 16,0-36-16,18-17 15,0 35-15,17-36 16,0-17-16,1 0 16,16 0-1,-34-17-15,0-1 0,17-52 16,-17 34-16,-18-34 15,0 34-15,-36-34 16,19 52-16,-19-17 16,19 35-16,-1 0 15,1 0-15,17 18 16,0-1-16,17 19 16,1-1-16,-1-18 15</inkml:trace>
  <inkml:trace contextRef="#ctx0" brushRef="#br0" timeOffset="137023.937">25030 14005 0,'17'0'15,"-34"0"79,-1 0-78</inkml:trace>
  <inkml:trace contextRef="#ctx0" brushRef="#br0" timeOffset="137313.6142">25382 13670 0,'0'-17'15,"0"34"1,0 54-16,18-36 16,-18 71-1,0-53-15,0 53 16,0-54-16,18-16 16,-18-1-16,0 0 0,0 1 15,17-19-15</inkml:trace>
  <inkml:trace contextRef="#ctx0" brushRef="#br0" timeOffset="138650.5214">26282 13617 0,'0'-17'16,"0"34"0,0 19-1,-18 16 1,18 1-16,-17 0 0,17 0 15,0 18-15,-18-18 0,18 0 16,0-1-16,18 37 16,-18-54-16,17 0 0,1 1 15,17-1 1,-17-18-16,17-17 0,-17 0 16</inkml:trace>
  <inkml:trace contextRef="#ctx0" brushRef="#br0" timeOffset="138974.7334">26599 13952 0,'0'0'0,"-17"0"16,-1 18-1,18 17-15,-17 18 16,17-18-16,0 18 0,17 0 15,-17-17-15,18-19 16,-1 1-16,19-18 0,-19 18 16,1-18-16,17-18 15,-17 0-15,0 1 16,-1-1-16,1-35 16,-18 18-16,-18 17 0,1-17 15,17 17-15,-18 1 0,0-1 16,-17-17-16,17 35 15,18 17 1</inkml:trace>
  <inkml:trace contextRef="#ctx0" brushRef="#br0" timeOffset="139124.3305">26917 14041 0,'18'0'16,"-1"0"-16,1 0 15</inkml:trace>
  <inkml:trace contextRef="#ctx0" brushRef="#br0" timeOffset="139508.8008">27164 13882 0,'0'0'0,"-18"0"0,18-18 15,-17 18-15,-1 0 16,0 0-16,-17 0 16,35 18-16,-18-1 15,18 1-15,0 0 0,0 17 16,0-17-16,18 17 15,0-17-15,-1-18 16,-17 17-16,18-17 16,0 0-16,-1-17 15,-17-1 1,0 0-16,18 18 16,-18-17-16,0 34 31,18 19-31,-1-1 15,18 53 1,-35-53-16,36 54 16,-19-72-16,1 18 15,0-17-15,-1 0 0,-17-1 16,18-17-16</inkml:trace>
  <inkml:trace contextRef="#ctx0" brushRef="#br0" timeOffset="139783.0379">27199 13635 0,'0'0'0,"35"18"15,18 34-15,-17-16 16,34 52-1,-35-35-15,18 53 16,-35-36-16,0 36 16,-18-35-16,0 17 15,-18-53-15,18 0 16,-18-35-16,1 18 16,-1-36-16</inkml:trace>
  <inkml:trace contextRef="#ctx0" brushRef="#br0" timeOffset="140199.898">27481 13300 0,'36'-18'0,"-72"36"0,89-36 15,-35 18-15,35 0 16,-35 0-16,17 18 16,-18-1-16,19 1 15,-36 0-15,17 17 16,-17-17-16,0-1 15,0 1-15,-17-1 0,17 19 16,0-19-16,0 1 16,17-18-1,-17 18-15,18-18 16,-36 0 0,1 0-1,-1 0-15,0 0 16,-17 0-16,18 0 15,-1 0-15</inkml:trace>
  <inkml:trace contextRef="#ctx0" brushRef="#br0" timeOffset="140873.3488">28116 13758 0,'0'0'16,"-35"-17"-16,0 17 0,17 17 15,-17 19-15,0 34 16,17-17-16,0 35 16,36-35-16,-18 0 15,53 35-15,-18-52 16,53 17-16,-35-53 16,0 17-16,0-17 0,53-35 15,-71 0-15,1-1 16,-1-34-1,-35 34-15,-18-69 16,1 69-16,-1-17 0,-17 1 16,-1-1-16,-34-18 15,17 36-15,18 35 16,-1-18-16,-17 18 0,18 18 0,0 35 16,17-18-1,18 18-15,0 17 16,18-34-16,-1-1 0,19 0 15,34 1-15,-34-19 16,-1 1-16,-17-18 0,34 17 16,-16-17-16</inkml:trace>
  <inkml:trace contextRef="#ctx0" brushRef="#br0" timeOffset="141283.4426">28769 14129 0,'-18'-18'0,"36"36"0,-53-54 15,-1 36 1,19 0-16,-1 36 15,1-36-15,-1 17 0,18 1 16,-18 35 0,36-35-16,-18-1 0,35 1 15,-17-18-15,-1 0 16,1 0-16,0-18 16,-18 1-1,0-1 1,0 36-1,17 17 1,-17-17-16,0 17 16,18-18-16,0 1 15,-18 0-15,17-1 0,1 19 16,-18-19-16,18-17 16</inkml:trace>
  <inkml:trace contextRef="#ctx0" brushRef="#br0" timeOffset="141616.9208">28928 14164 0,'17'0'16,"1"0"0,0 0-16,-1 0 15,1 0-15,0 0 16,-1 0-16,1 18 0,0-1 16,-18 1-16,17 35 15,-17-18-15,18-17 16,-18 35-1,17 0-15,-17-18 0,18 0 16,-36-17 0</inkml:trace>
  <inkml:trace contextRef="#ctx0" brushRef="#br0" timeOffset="141745.6062">29034 14340 0,'35'-17'0,"-70"34"0,88-34 16,-36-1-16,18 18 16,-17 0-16,17 0 0,18-17 15</inkml:trace>
  <inkml:trace contextRef="#ctx0" brushRef="#br0" timeOffset="142118.8207">29457 14058 0,'35'0'16,"-17"-17"-16,52 17 15,-34-18-15,34 0 16,-34 18 0,-1-35-16,-18 35 15</inkml:trace>
  <inkml:trace contextRef="#ctx0" brushRef="#br0" timeOffset="142257.6211">29598 13882 0,'0'0'16,"18"53"-16,-1 17 16,-17-34-16,18 16 0,35 19 15,-35-53-15,-1-1 16</inkml:trace>
  <inkml:trace contextRef="#ctx0" brushRef="#br0" timeOffset="142567.508">30163 13847 0,'0'17'16,"-18"1"-16,18 52 0,0-34 15,18 52 1,-18-53-16,52 0 15,-34-17-15,0 0 16,17-18-16,-17 0 0,35-18 16,-36 0-16,1 1 15,-18-36 1,0 18-16,0-18 0,-18 17 16,-17 1-16,17 17 15,1 18-15,-1 18 16,18 0-16</inkml:trace>
  <inkml:trace contextRef="#ctx0" brushRef="#br0" timeOffset="142711.7406">30603 14005 0,'0'-17'16,"0"-1"15</inkml:trace>
  <inkml:trace contextRef="#ctx0" brushRef="#br0" timeOffset="142918.2946">30798 13776 0,'0'35'0,"0"1"16,17-1-16,-17 0 0,18 53 15,-18-35-15,35 18 16,-17-36-16,-1 0 16,1 1-1,0-19-15</inkml:trace>
  <inkml:trace contextRef="#ctx0" brushRef="#br0" timeOffset="143813.1273">31344 13688 0,'0'17'31,"-17"19"-15,17-1 0,-18 53-16,18-35 15,-18 53-15,18-53 16,18 0-16,-18-18 0,35 36 16,-17-36-16,35 18 15,-35-36 1,34-17-16</inkml:trace>
  <inkml:trace contextRef="#ctx0" brushRef="#br0" timeOffset="144188.9952">31662 13988 0,'-18'0'16,"-17"35"-1,35 0-15,-18 18 16,18-18-16,0 1 0,0-19 16,0 19-16,36-1 15,-19-17-15,1-1 16,17-17-16,-17 0 0,17 0 15,-17-17-15,-1-1 16,1-17-16,0-18 16,-18 17-16,0 1 15,-36-35-15,36 52 16,-35-17-16,17 17 16,1 18-16,17 18 15,-18-1-15,18 1 16</inkml:trace>
  <inkml:trace contextRef="#ctx0" brushRef="#br0" timeOffset="144314.8117">31979 14058 0,'0'-17'0</inkml:trace>
  <inkml:trace contextRef="#ctx0" brushRef="#br0" timeOffset="144798.1017">32173 13935 0,'0'-18'0,"0"36"0,0-54 16,-17 36 0,-19 0-1,19 0-15,-1 18 16,1 0-16,-1 17 15,0-17-15,18 17 0,0 0 16,0 0-16,18-17 16,-18 0-16,18-18 0,-1 17 15,18-17 1,-17 0-16,17-17 16,-35-1-16,18 0 0,0-17 15,-18 0 1,0 17-16,0 1 0,17 17 0,-17 17 31,0 36-15,0-18-16,0 54 15,0-54-15,0 0 0,18 18 16,-18-18-16,18 18 16,-18-17-16,0-1 15</inkml:trace>
  <inkml:trace contextRef="#ctx0" brushRef="#br0" timeOffset="145121.4938">32314 13847 0,'0'35'15,"18"18"1,17 35 0,-17-35-16,0 0 0,-1-18 0,19 71 15,-36-71 1,17 36-16,-17-36 15,-17 0-15,-1-17 16,0-18-16,-17 0 0,17 0 16,-17-18-16,17 1 15</inkml:trace>
  <inkml:trace contextRef="#ctx0" brushRef="#br0" timeOffset="145398.2334">32420 13423 0,'0'0'0,"-17"18"16,-1-1-16,18 1 0,-18 35 15,18-18-15,36 1 16,-19-19-16,19 19 16,-19-36-1,18 0-15,1 0 16,-19 0-16,-17-18 16</inkml:trace>
  <inkml:trace contextRef="#ctx0" brushRef="#br0" timeOffset="145532.6944">32491 13653 0,'17'88'16,"-34"-176"-16,34 211 0,-17-70 0,18 17 16,-18-52-16</inkml:trace>
  <inkml:trace contextRef="#ctx0" brushRef="#br0" timeOffset="146216.5252">32703 13847 0,'0'-18'16,"-18"18"-1,18 18 1,-18 17-16,1 0 0,-19 36 15,36-18-15,-17-18 0,34 53 16,-17-35-16,53 18 16,-17-36-16,16 0 15,1-35-15,18 0 16,-36-18-16,36-17 16,-54 0-16,19-53 15,-36 52 1,0-17-16,0 1 0,-18 16 15,0-17-15,-17 0 0,0 18 16,-36 0-16,54 17 16,-54 18-1,53 18-15,1 0 0,-1 34 16,18-16-16,18 34 16,-1-34-16,19-1 15,-19 0-15,19 0 16,-1 1-16,0-19 0,18 1 15,-35-18-15,17 0 16</inkml:trace>
  <inkml:trace contextRef="#ctx0" brushRef="#br0" timeOffset="146967.2808">33232 14199 0,'17'-17'16,"-17"-1"15,-17 18-31,-1 18 16,0-18-16,1 17 0,-19 19 15,36-19-15,-17 19 16,17-19 0,17 1-16,1-1 15,-18 1-15,18-18 0,-1 0 16,1 0-1,0-18-15,-18 1 16,0-1-16,17 1 16,-17-1-1,18 0-15,-18 36 32,18 0-17,-18-1-15,0 18 0,17-17 16,-17 0-16,0-1 0,0 1 15,0 0-15,-17-1 16</inkml:trace>
  <inkml:trace contextRef="#ctx0" brushRef="#br0" timeOffset="147255.7815">33390 14164 0,'0'0'16,"-17"53"-16,-1-18 0,18 36 15,0-18-15,0 17 16,18-34-16,17 16 16,-17-34-16,35 0 15,-36-18-15,1-18 16,17 0-16,-35 1 15,0-18-15,0-1 16,-17 19-16,-19-19 16,19 19-16,-19 17 0,1 0 15,0 0-15,0 0 0</inkml:trace>
  <inkml:trace contextRef="#ctx0" brushRef="#br0" timeOffset="148557.2491">9878 15011 0,'17'0'16,"1"0"-1,0-18-15,17 18 0,0 0 16,36 0-16,-36 0 16,36 0-16,-36 0 15,35-18-15,-52 18 16</inkml:trace>
  <inkml:trace contextRef="#ctx0" brushRef="#br0" timeOffset="148746.5817">10072 14781 0,'0'0'15,"0"106"-15,17-53 0,-17 0 0,18 53 16,0-71-16,17 36 16,-17-54-16,-1-17 15</inkml:trace>
  <inkml:trace contextRef="#ctx0" brushRef="#br0" timeOffset="149030.0978">10971 14958 0</inkml:trace>
  <inkml:trace contextRef="#ctx0" brushRef="#br0" timeOffset="149168.5692">11236 14923 0,'18'0'15</inkml:trace>
  <inkml:trace contextRef="#ctx0" brushRef="#br0" timeOffset="149307.191">11536 14887 0,'0'0'15,"17"0"-15</inkml:trace>
  <inkml:trace contextRef="#ctx0" brushRef="#br0" timeOffset="160864.3214">7638 14270 0,'0'0'0,"17"0"31,1 0-15,0 0 0,-1 0-16,18 18 15,1-18-15,52 17 16,-35-17-16,17 0 16,1 0-16,17 0 0,0 0 0,-17-17 15,17 17-15,0 0 0,53 0 16,-70 0-1,35 17-15,-53-17 16,-18 0-16,18 0 16,-35 0-16</inkml:trace>
  <inkml:trace contextRef="#ctx0" brushRef="#br0" timeOffset="164329.4709">2628 12629 0,'18'0'31,"70"0"-15,-35 0-16,18-17 0,87 17 16,-52 0-16,106 0 15,-106 0 1,105 0-16,-105 17 16,70 1-16,-87 0 15,52-1-15,-88-17 16,53 18-1,-71-18-15,-18 0 16</inkml:trace>
  <inkml:trace contextRef="#ctx0" brushRef="#br0" timeOffset="169940.9621">7638 14305 0,'17'0'110,"1"0"-79,0 18-16,-1-1 1,1-17-16,35 0 16,-18 0-16,71 0 15,-53 0 1,0 0-16,17 0 0,-17 18 16,0-18-16,71 18 15,-72-1-15,1 1 0,53 0 16,-53-1-1,0-17-15,53 0 16,-53 0-16,-18 0 0,0 0 16,1 0-16,-1-17 15,-17 17-15,-1 0 0,1 0 16,-1 0-16,-34 0 31,-1 0-15,1 0-16</inkml:trace>
  <inkml:trace contextRef="#ctx0" brushRef="#br0" timeOffset="170724.2389">7796 14323 0,'0'0'0,"-17"0"0,-36 0 16,35 0-16,36 0 31,35 0-16,0 0-15,53 0 16,-36 0-16,89 0 16,-71 0-16,88 0 15,-87 0-15,-1 0 16,-18 0-16,71 0 16,-70 0-16,-18 0 15,-18 0-15,0 0 0,1 0 16,-54 0-1,-35 17 1,36-17 0,-19 0-16,-17 0 0,18 18 0,-53-18 15,53 0 1,-18 0-16,-35 0 16,35-18-16,-53 1 15,53 17-15,18 0 16,-18-18-16,17 18 0,-17 0 15,36 0-15,-1 0 16,36 0 0,17 0-1,0 18-15,1-18 0,-1 0 0,71 0 16,-53 0-16,53 17 16,-71-17-1,53 18-15,-53-18 16,18 0-16,-35 0 15,-1 0-15,-34 0 16,-1 0 0</inkml:trace>
  <inkml:trace contextRef="#ctx0" brushRef="#br0" timeOffset="171858.3539">14940 14570 0,'-17'0'0,"-1"0"15,0 0-15,18-18 16,-17 18-16,-1 0 16,18-18-1,18 18 16,35 18-15,-1-18-16,54 18 16,-53-1-16,88 1 15,-53-18-15,71 0 16,-88 0-16,70 0 16,-88 0-16,35 18 15,-53-18-15,1 0 16,-54 0-1,-35 0 1,35 17-16,1-17 16,-19 0-16</inkml:trace>
  <inkml:trace contextRef="#ctx0" brushRef="#br0" timeOffset="172809.1233">21696 14676 0,'-18'0'15,"36"0"1,17 0-1,0 17 1,18-17-16,71 18 16,-54-18-16,124 17 15,-105 1-15,122-18 16,-105 0-16,70 18 16,-105-18-16,-36 17 15,1-17-15,-36 18 16,-18-18-16</inkml:trace>
  <inkml:trace contextRef="#ctx0" brushRef="#br0" timeOffset="174211.9762">28187 14781 0,'18'18'16,"35"-18"0,-18 0-16,18 0 0,70 0 15,89 18 1,-71-18 0,-70 0-16,-1 0 0,36 17 15,-18-17 1,-70 0-16,-1 0 15</inkml:trace>
  <inkml:trace contextRef="#ctx0" brushRef="#br0" timeOffset="174967.6495">32579 14817 0,'0'0'0,"18"0"0,35 17 16,-18-17-16,0 0 0,89 18 16,-54 0-1,124-1-15,-106 1 16,18-18-16,53 35 15,-88-35-15,17 18 16</inkml:trace>
  <inkml:trace contextRef="#ctx0" brushRef="#br0" timeOffset="193341.9896">19667 2734 0,'0'-18'16,"18"18"0,0 0-1,-18 18-15,17-18 16,-17 18-16,18 35 16,0-18-16,-18 88 15,0-34-15,17 16 16,-17-16-16,0 34 0,18-17 15,-18 0-15,17 0 0,19 88 16,-19-106-16,1 106 16,-18-106-16,18 88 15,-18-87-15,0 52 16,0-71-16,0 36 16,0-53-16,0 53 15,-18-71-15,0 53 16,1-52-1,-19 34-15,19-52 16,-1-1-16</inkml:trace>
  <inkml:trace contextRef="#ctx0" brushRef="#br0" timeOffset="194126.6013">19173 4815 0,'0'0'15,"-17"0"-15,34 0 16,36 0 0,-35 18-16,70 0 15,-35-18-15,0 0 16,18 17-16,-1 1 16,107 0-16,-89-1 15,35-17-15,124 18 16,-106 0-16,177-1 15,-142-17-15,195 18 16,-160-18-16,213 17 16,-213-17-16,213 18 15,-213-18-15,213 18 16,-230-18-16,194 17 16,-194-17-16,123 0 15,-176 0 1,124 18-16,-142-18 15,-34 18-15,-1-18 0,-35 0 16,53 17-16,-71-17 16,-18 0-1,-34 0-15</inkml:trace>
  <inkml:trace contextRef="#ctx0" brushRef="#br0" timeOffset="197801.8137">18997 3404 0,'-18'-17'15,"18"-1"1,-17 18 31,17 18-31,-18-1-1</inkml:trace>
  <inkml:trace contextRef="#ctx0" brushRef="#br0" timeOffset="198284.9742">18997 3404 0,'0'0'0,"-18"-53"0,1 53 15,-1 0-15,1 0 16,17 18 0,-18-18-16,0 53 15,1-18-15,17 18 16,0 0-16,0-18 0,17 36 16,1-36-16,35 18 15,-18-35-15,18 17 16,-18-35-16,36-18 15,-36 1 1,18-19 0,-35 1-16,-1 0 0,-17-18 15,-17 18-15,-19-36 16,1 36-16,-35-36 16,17 54-16,-36-19 15,54 36-15,-35 36 16,52-19-16,-17 54 15,35-36-15,53 53 16,-18-52-16,0-1 16,18 0-16,0-17 0,53 17 15,-71-35 1,36 18-16,-36-18 16,-17 17-16</inkml:trace>
  <inkml:trace contextRef="#ctx0" brushRef="#br0" timeOffset="199281.7124">24130 4921 0,'0'0'15,"0"18"1,18-18 0,-18 18-1,0-1 1,0 1-1,0 17-15,0 0 16,0 1-16,0-19 16,17 1-16,-17 17 0,0-17 15,0-1-15,18-17 16,0 18-16</inkml:trace>
  <inkml:trace contextRef="#ctx0" brushRef="#br0" timeOffset="199509.813">24095 5592 0,'35'0'16,"-70"0"-16,88 0 0,0 0 16,-36 0-16,1 0 0,-1 0 15,1 0-15,0 0 0,-1 0 16</inkml:trace>
  <inkml:trace contextRef="#ctx0" brushRef="#br0" timeOffset="199702.9094">24183 5521 0,'0'0'0,"0"18"0,0-1 15,0 19 1,0-19-16,0 18 0,0 1 0,18-19 16,17 36-16,-18-35 15,1 0-15,17-1 16,1-17-16,-1 0 15,-17 0-15</inkml:trace>
  <inkml:trace contextRef="#ctx0" brushRef="#br0" timeOffset="202285.7409">24077 3052 0,'0'17'31,"35"1"-15,-17-1-1,17 19-15,-17-19 16,0 1-16,17 35 16,-18-35-16,1-18 0,0 17 15,-18 1 1,17-18-16</inkml:trace>
  <inkml:trace contextRef="#ctx0" brushRef="#br0" timeOffset="202450.5263">24289 3087 0,'-18'0'16,"0"17"-16,-17 19 0,-18 34 15,18-34-15,-18 34 16,18-35-16,35 1 15,-18-1-15</inkml:trace>
  <inkml:trace contextRef="#ctx0" brushRef="#br0" timeOffset="204363.6318">23548 3545 0,'0'18'16,"18"0"0,-1 17-16,18 18 15,-17-35-15,0 17 0,35 18 16,-36-53-1,1 35-15,0-17 16</inkml:trace>
  <inkml:trace contextRef="#ctx0" brushRef="#br0" timeOffset="204531.2631">23707 3616 0,'-18'35'16,"0"-17"0,18 17-16,-35 0 15,35 1-15,-18 17 16,1-36-16,17 19 16</inkml:trace>
  <inkml:trace contextRef="#ctx0" brushRef="#br0" timeOffset="204917.8243">23089 3193 0,'18'17'32,"0"19"-17,17-1-15,-17-18 0,-1 1 16,1 17-16,-1 1 16,1-36-16,-18 17 15</inkml:trace>
  <inkml:trace contextRef="#ctx0" brushRef="#br0" timeOffset="205082.5009">23213 3210 0,'0'0'16,"-18"18"-16,1 0 0,17 52 15,-18-52-15,18 17 16,0 0-16,-18 36 15,18-36-15,0 0 0</inkml:trace>
  <inkml:trace contextRef="#ctx0" brushRef="#br0" timeOffset="205425.9386">22983 4075 0,'18'0'16,"-18"17"0,35 1-1,-17 0-15,35 17 16,-35-18-16,-1 1 0,19 35 16,-19-35-16,1-1 15</inkml:trace>
  <inkml:trace contextRef="#ctx0" brushRef="#br0" timeOffset="205619.5278">23142 4057 0,'-17'35'0,"34"-70"0,-52 106 16,17-54-16,1 54 15,-1-36-15,18 0 0,0-17 16,0 17 0,0-17-16,18-1 0</inkml:trace>
  <inkml:trace contextRef="#ctx0" brushRef="#br0" timeOffset="206188.2855">22437 4163 0,'17'17'16,"1"1"-16,0 0 15,-1-1 1,36 19-16,-35-36 16,-1 35-16,1-17 15,-18-1-15</inkml:trace>
  <inkml:trace contextRef="#ctx0" brushRef="#br0" timeOffset="206365.7567">22543 4180 0,'-18'18'15,"36"-36"-15,-54 54 0,19-1 16,17-17-16,-18-1 0,0 19 15,18-19-15,0 18 16,0-17-16,18-18 16</inkml:trace>
  <inkml:trace contextRef="#ctx0" brushRef="#br0" timeOffset="206993.9347">22031 3510 0,'0'0'0,"-18"-17"16,36 17 0,0 17-1,17-17-15,-17 18 16,-1-1-16,18 1 15,-17 0-15,0-1 16,-1 1-16,-17 0 16</inkml:trace>
  <inkml:trace contextRef="#ctx0" brushRef="#br0" timeOffset="207144.0921">22137 3457 0,'-35'53'16,"70"-106"-16,-88 124 0,53-36 0,-18-17 15,18 17-15,0-17 0,0 17 16,0-17-16,18 17 16</inkml:trace>
  <inkml:trace contextRef="#ctx0" brushRef="#br0" timeOffset="207566.8297">21766 4128 0,'0'-18'15,"0"36"-15,18-1 16,17 1-16,1 35 16,-19-18-16,36 18 15,-53-35-15,35-1 16</inkml:trace>
  <inkml:trace contextRef="#ctx0" brushRef="#br0" timeOffset="207689.0951">21872 4128 0,'-17'52'15,"34"-104"-15,-34 140 0,17-35 16,0 17-16</inkml:trace>
  <inkml:trace contextRef="#ctx0" brushRef="#br0" timeOffset="208268.9402">24536 5609 0,'17'0'15,"1"18"1,17-18 0,1 0-16,-19 0 0,1 0 15,-1 0 1,1 0-16</inkml:trace>
  <inkml:trace contextRef="#ctx0" brushRef="#br0" timeOffset="208387.3483">24606 5697 0,'18'0'16,"-36"0"-16,54 0 0,-19 0 0,18-17 15,-17 17-15</inkml:trace>
  <inkml:trace contextRef="#ctx0" brushRef="#br0" timeOffset="208584.8894">24853 5627 0,'0'17'16,"0"1"0,18 35-16,-18-35 15,17-1-15,-17 19 0,18-1 16,0-18-1,-1-17 1</inkml:trace>
  <inkml:trace contextRef="#ctx0" brushRef="#br0" timeOffset="209079.0492">25047 5715 0,'0'18'15,"0"-36"-15,-17 36 0,17-1 16,0 1-16,17 0 16,1-18-16,0 17 15,-1-17 1,-17-17 0,0-19-1,-17 19 1,-1-19-1,18 19-15,0-1 16,18 18 0,17 18-1,-18-18-15,19 17 16,-19 1 0,1-18-16,0 18 0,-1-18 15,-17 17 1,0 1 15,18-18-15,0 18-16,-1-18 0,1 17 31,-1-17-31,1 0 0,0-17 16,-18-1-16,0 0 15,-18 1-15,-17-1 16,0 0-1,-18-17-15</inkml:trace>
  <inkml:trace contextRef="#ctx0" brushRef="#br0" timeOffset="209636.8495">23795 4974 0,'0'0'0,"18"-17"15,-18-1-15,0 36 31,0-1-15,0 1-16,0 35 16,0 17-16,0-52 15,17 0-15,-17 17 16</inkml:trace>
  <inkml:trace contextRef="#ctx0" brushRef="#br0" timeOffset="209985.6563">23372 4974 0,'0'18'31,"0"35"-31,0-18 15,17 0-15,-17 53 16,18-70-16,-18 35 16,17-35-16</inkml:trace>
  <inkml:trace contextRef="#ctx0" brushRef="#br0" timeOffset="211270.5077">21467 3404 0,'0'18'16,"17"53"-1,18-36 1,36 35-16,-53-52 16,17 17-16,0-17 0,18 35 15,-35-53-15,-18 17 16,17-17-16</inkml:trace>
  <inkml:trace contextRef="#ctx0" brushRef="#br0" timeOffset="211414.9664">21696 3545 0,'0'18'15,"0"0"1,0-1-16,-18 36 16,18-17-16,0-1 0,0-18 15</inkml:trace>
  <inkml:trace contextRef="#ctx0" brushRef="#br0" timeOffset="212054.7183">21467 4445 0,'0'0'16,"0"18"15,0-1-15,17 1-16,-17 0 15,35-1-15,-17 1 16,0-1-16,17 36 16,-17-35-1,-1-18 1</inkml:trace>
  <inkml:trace contextRef="#ctx0" brushRef="#br0" timeOffset="212216.4148">21555 4427 0,'0'0'0,"-36"36"15,19-1-15,-18-17 0,-1 34 16,36-16-16,-17-1 15,17-17-15</inkml:trace>
  <inkml:trace contextRef="#ctx0" brushRef="#br0" timeOffset="212482.1244">20814 4216 0,'35'17'0,"-17"-17"0,17 18 16,18 0-1,0-18-15,0 35 16,-18-35-16,0 18 0,-17-1 16,0-17-16</inkml:trace>
  <inkml:trace contextRef="#ctx0" brushRef="#br0" timeOffset="212622.0104">21096 4198 0,'-35'53'16,"70"-106"-16,-70 159 0,17-71 0,18 0 16,0 1-16,-17 17 15,17-18-15</inkml:trace>
  <inkml:trace contextRef="#ctx0" brushRef="#br0" timeOffset="213828.7476">19068 3404 0,'0'-17'0,"0"-1"16,0 0-1,0 1 1,-18 17 0,-17 0-1,17 17-15,-17 1 16,17 0-16,-17-1 0,17 19 15,1-19-15,-19 36 16,19 0-16,17 18 16,0-18-16,0-18 0,35 0 15,-17 18-15,17-18 0,35 18 16,1-18 0,-36-35-16,1 18 15,-1-18-15,0 0 16,-17-18-16,-1 18 0,1-35 15,-18 18-15,0-36 16,0 17-16,0 1 16,-18 0-16,18 0 0,-17-1 15,-1 1-15,-17-36 16,17 54-16,1-1 16,-36 1-16,35 17 15,0 17 1,1 1-16,34-1 15</inkml:trace>
  <inkml:trace contextRef="#ctx0" brushRef="#br0" timeOffset="214108.6969">19332 3898 0,'18'0'0,"0"0"15,-1 0 1,1 0-16,-1 0 15,1 0-15,0 0 0,-1 0 16,1 0-16,-18-17 16</inkml:trace>
  <inkml:trace contextRef="#ctx0" brushRef="#br0" timeOffset="214296.6707">19403 3810 0,'0'0'0,"0"35"15,0-17-15,-18 17 16,18 0-16,18 18 16,-1-35-1,1 17-15,35-17 16,-35 0-16,17-18 0,35 0 16,-52 0-16,0-18 15,-1 18-15</inkml:trace>
  <inkml:trace contextRef="#ctx0" brushRef="#br0" timeOffset="215296.9533">19950 6385 0,'-18'-17'0,"18"-1"16,18 36 0,-18-1-16,17 71 15,-17-17 1,18 17-16,-18-17 0,18 123 16,-1-106-16,18 124 15,-35-106-15,18 17 16,17 124-16,-17-106 15,17 71-15,-35-106 16,18-36-16,35 106 16,-53-87-1,17-36 1,-17-18-16,0 0 16,0-17-16</inkml:trace>
  <inkml:trace contextRef="#ctx0" brushRef="#br0" timeOffset="216180.7355">19191 8290 0,'-18'0'16,"36"0"0,0 0-1,17 18 1,0-18-16,1 0 15,-1 18-15,0-18 0,36 0 16,-18 0-16,35-18 16,-53 18-16,71-18 15,-53 18 1,0 0-16,88 0 16,-53 18-16,-17-18 0,17 0 15,18 18-15,88-18 16,-88 0-16,-1 0 0,89 0 15,-88 0-15,106 0 16,-106 0-16,17-18 16,18 18-16,-17-18 15,17 18-15,-18-17 0,1 17 16,140 0-16,-140 0 16,158-18-1,-141 36-15,106-18 16,-106 17-16,106 19 15,-106-19-15,106 36 16,-141-35-16,106 17 16,-124-17-16,88-1 15,-87 1-15,34-18 16,-88 0-16,1 0 16,-1 18-16,-35-36 15,-53 0 1</inkml:trace>
  <inkml:trace contextRef="#ctx0" brushRef="#br0" timeOffset="216765.5939">24730 8502 0,'17'18'16,"1"-18"-16,35 0 15,-18 0-15,53 0 16,-52 0 0,52 0-16,-53 0 15,0 0-15,-17-18 0,0 18 16,-18-18-16</inkml:trace>
  <inkml:trace contextRef="#ctx0" brushRef="#br0" timeOffset="218233.7244">24253 6597 0,'0'18'15,"0"-1"110,0 1-109,18 0-16,-18 17 16,0-18-1,0 36 1,0-35-16,0 53 15,0-36-15,18 0 0,-18 53 16,0-35 0,0-18-16,0 71 0,0-70 15,0 69 1,0-52-16,0 36 16,0-54-16,0 35 15,0-17-15,0-17 0,0 52 16,0-35-16,0-18 15,0 106 1,0-53 0,0-35-16,0 18 15,17-36-15,-17 0 0,36 36 16,-36-54-16,35 36 16,-35-17-16,0-19 15,0 1-15,0 0 0,0-1 16,18 1-1,-36-18 1</inkml:trace>
  <inkml:trace contextRef="#ctx0" brushRef="#br0" timeOffset="220358.6153">24289 6844 0,'0'-18'47</inkml:trace>
  <inkml:trace contextRef="#ctx0" brushRef="#br0" timeOffset="221569.6431">24306 6844 0,'0'-18'0,"-17"18"31,17-17-15,-18 17-16,0 0 15,1 0 1,-1 0-16,1 0 16,-1 35-16,18 0 15,0 0 1,0-17-16,18 0 15,-1-18-15,1 0 0,-1 0 16,1-18 0,0 0-16,-1-17 15,-17 0 1,0 17-16,0 1 0,0-1 0,-35 0 16,35 1-1,-18 17-15,1 17 0,-1 1 16,18 0-16,0 35 15,0-36-15,18 1 16,-18-1-16,17-17 16,1 18-16,0-18 0,-1 0 15,-17-18 1,-17-17 0,-1 35-16,0-17 15,1-1-15,-1 18 0,1 0 16,-1 0-16,18 18 31,35-1-15,-17-17-16,-18 18 15,17-18-15,1 0 16,-36 0 0,1 0-1,-1 0 1,1 0-1</inkml:trace>
  <inkml:trace contextRef="#ctx0" brushRef="#br0" timeOffset="222209.2532">19773 6668 0,'18'0'16,"-1"0"-1,-17-18 1,36 18-16,-1 0 16,0 0-16,1 0 15,-1 0-15,0 0 0,0 0 16,-17 0-16,0 0 15,-36 0 1</inkml:trace>
  <inkml:trace contextRef="#ctx0" brushRef="#br0" timeOffset="222755.1786">19032 6632 0,'0'0'0,"-17"0"0,-1 18 16,18 0-16,-18 17 15,18-18-15,18 19 16,0-36-16,17 17 16,-17-17-1,17 18-15,-17-18 16,-1 0-16,-17-18 16,0 1-1,-17-1 1,-1 0-16,0 1 15,1-1-15,-1 1 16,0 17-16,36 0 31,0 0-15</inkml:trace>
  <inkml:trace contextRef="#ctx0" brushRef="#br0" timeOffset="222917.5006">19244 6703 0,'18'0'31,"-1"0"-31,1 0 16,17-18-16</inkml:trace>
  <inkml:trace contextRef="#ctx0" brushRef="#br0" timeOffset="223088.2703">19438 6562 0,'0'17'16,"18"36"-1,-18-17-15,0 34 16,17-35-16,-17 1 0,18-1 15,-18-17-15,18 17 0,-1-18 16</inkml:trace>
  <inkml:trace contextRef="#ctx0" brushRef="#br0" timeOffset="224812.3818">23936 7197 0,'0'0'0,"-18"0"47,1 0-31,17 17-1,0 1-15,0 0 16,17-18 0,1 17-16,0-17 15,-1 0 1,-17-17-16,18-1 16,-18 0-16,-18 1 15,18-1 1,-17 0-16,-1 18 15,0 0 1,1 0-16,17 36 16,-18-36-16,18 35 15,18-17 1,-1-18-16,1 17 16,0-17-1,-1-17-15,1-1 16,-18 0-1,0 1 1,-18-1-16,1 18 16,-1 0-16,0 0 15,1 18 1,17-1-16,17 1 31,1-18-31,0 0 16,-18-18-1,0 1 1,0-1 0,0 0-16,-18 1 15,0 17-15,36 17 47,0 1-31</inkml:trace>
  <inkml:trace contextRef="#ctx0" brushRef="#br0" timeOffset="226380.4187">11518 14429 0,'0'17'16,"18"-17"-16,17 18 15,18 0 1,0-18-16,35 17 15,-35-17-15,18 0 0,-1 0 16,107 18 0,-89-18-16,35 17 0,107 1 15,-107 0-15,142-1 16,-124 1-16,106-18 16,-106 0-16,-35 0 15,-1 0-15,1-18 0,53 18 16,-106 0-1,35 18-15,-70-18 16,17 18-16,-53-18 31,-17 0-31</inkml:trace>
  <inkml:trace contextRef="#ctx0" brushRef="#br0" timeOffset="227289.6203">17762 14658 0,'18'-18'16,"53"18"-1,-19 0-15,37 0 16,-1 0-16,18 18 15,35-18-15,-18 18 0,195-18 16,-142 0-16,230 0 16,-212 0-16,176 17 15,-229-17-15,124 18 16,-177-1-16,36 1 16,-89-18-16</inkml:trace>
  <inkml:trace contextRef="#ctx0" brushRef="#br0" timeOffset="229294.6358">23442 7514 0,'0'18'31,"0"-1"-15,0 1-16,0 0 15,18-1 1,-1-17-16,1 0 15,0 0 1,-1 0-16,-17-17 16,0-1-16,0 0 15,-17 1 1,-1 17-16,0 0 16,1 0-1,17 17-15,0 1 16,17-18-1,1 18 1,0-18-16,-18-18 16,0 0 31,-18 18-47,18 18 31,0 0-16,18-18-15,-1 17 16,-17 1-16,18-18 16,-18-18 15,-35 1-31,17-1 16,-17 0-16,17 1 15,0 17 1,18 17-1,18 1 1,0-18-16,17 0 16,-17 18-16,-1-18 15,-34 0 1,-1 0 0,0 0-16,-17 17 15</inkml:trace>
  <inkml:trace contextRef="#ctx0" brushRef="#br0" timeOffset="231646.996">23036 7779 0,'0'17'62,"18"-17"-46,-18-17 15,-18-1 0,1 18-15,-1 0-16,0 18 16,18-1-1,18 1 1,0-18-16,17 0 16,-17 0-16,-18-18 15,-18 18 32,0 0-47,18 18 16,18-18 15</inkml:trace>
  <inkml:trace contextRef="#ctx0" brushRef="#br0" timeOffset="232241.4831">22789 7955 0,'-17'-17'16,"-1"-1"-1,1 18 1,-1 0-16,18 18 0,-18-1 15,18 1 1,18-18 0,-18 17-16,18-17 0,-1 0 15,-17-17 1,0-1 0,0 1-1,0 34 32,0 1-31,18-18-1,-18 17-15,-18-17 32,1-17-17,-1 17 1,36 0 15,-1 17-15</inkml:trace>
  <inkml:trace contextRef="#ctx0" brushRef="#br0" timeOffset="232425.0536">22366 8184 0,'0'0'15,"-18"0"-15</inkml:trace>
  <inkml:trace contextRef="#ctx0" brushRef="#br0" timeOffset="232810.7344">24183 6985 0,'0'-18'0</inkml:trace>
  <inkml:trace contextRef="#ctx0" brushRef="#br0" timeOffset="234310.5668">24183 6985 0,'35'-71'0,"-52"89"0,-1 35 0,53-141 16,-52 88 15,17-18 0,17 1-15,-34 17 31,17 17-32,-18-17-15,0 35 16,1-17-16,-1 35 16,0-18-1,1-17-15,-1 17 0,0 0 16,1-17-16,-1 17 0,-17-17 15,17 0-15,1 17 0,-19-17 16,1 17-16,0-17 16,17-1-16,1 1 15,-19-1-15,1 19 16,17-19-16,1 1 0,-19 0 16,1-1-16,17-17 15,-17 36-15,18-36 16,-19 17-16,19 1 15,-19-1 1,19 1-16,-1 0 16,0-1-16,1 1 0,-1 0 15,1-18 1,-1 17-16,0 1 16,1-18-1,-1 18-15,0-18 16,1 17-16,-19 1 15,19-1-15,-18-17 16,35 18-16,-18-18 16,0 0-1,-17 18 1,17-18-16,18 17 16,-35-17-1,17 18-15,1-18 0,-19 18 16,19-18-1,-18 17-15,17-17 16,18 18-16,-35 0 16,17-18-16,-17 17 15,17-17-15,18 18 16,-18-18 0,1 0-16,-1 0 15,1 18 1,-1-18-16,-17 0 15,17 0-15,-17 17 16,17-17-16,-17 18 16,17-1-16,1-17 15,-1 18-15,0-18 16,1 0 0,17 18-16,-18-18 15,0 0-15,-17 17 16,17-17-16,-17 18 15,17-18 1,-34 18-16,16-18 16,19 17-16,-1-17 15,0 0-15,1 0 0,-1 0 16,0 0-16,1 0 16,-1 0-16,-17 0 15,17 18-15,-17-18 16,0 0-16,-18 18 15,18-18 1,17 0-16,-17 0 0,-18 17 16,17-17-16,-17 0 15,36 0-15,-18 0 16,17 18-16,-17-18 16,17 0-16,-17 0 0,17 0 15,-17 0 1,17 0-16,-17 0 0,17 0 15,1 0-15,-36 17 16,35-17-16,0 18 0,-17-18 16,18 0-16,-1 0 15,0 0-15,1 0 16,-1 0-16,0 0 16,1 0-1,17-18 16,-18 18-31,18 18 219,0 0-203</inkml:trace>
  <inkml:trace contextRef="#ctx0" brushRef="#br0" timeOffset="237313.707">21696 9119 0,'0'-17'15,"17"17"1,1 35-16,-18-17 16,18 17-16,-1 53 15,1-53-15,17 36 16,-17-36-16,0-17 16,-1 17-16,1-17 0,0-18 15,-18 17-15,17-17 0,1 0 16,-1 0-16,1-17 15,0-1 1,-18 0-16,0 1 0,0-18 16,0-1-16,0-34 15,-18 34-15,18 19 16,-18-18-16,1 17 0,17 36 31,35 17-15</inkml:trace>
  <inkml:trace contextRef="#ctx0" brushRef="#br0" timeOffset="237548.8165">22243 9402 0,'0'52'0,"0"-104"0,17 122 16,-17-17 0,18-18-16,-18-17 15,18 0-15,-18-1 0,17 1 16,1-18-16,-18-18 16,17 18-16,1-35 15,-18 17-15</inkml:trace>
  <inkml:trace contextRef="#ctx0" brushRef="#br0" timeOffset="238061.2388">22490 9472 0,'0'18'47,"0"-1"-47,0 1 16,0 35-16,17-53 15,1 35-15,0-35 16,-1 0-16,1 0 15,-18-17 1,17-1 0,-17 0-16,-17 1 0,17-1 15,0 0-15,-18-17 16,1 35-16,-1-18 16,36 36 15</inkml:trace>
  <inkml:trace contextRef="#ctx0" brushRef="#br0" timeOffset="238315.5174">22754 9543 0,'18'35'16,"-1"-35"-16,19 18 15,-1-18 1,0 0-16,1 0 16,-19 0-16,1-36 15,-1 36-15,-17-17 0,0-1 16,-35-17-16,18 17 16,-1 0-16,0 1 15,-17 17-15,17 0 0,-35 0 16,36 17-16</inkml:trace>
  <inkml:trace contextRef="#ctx0" brushRef="#br0" timeOffset="241474.4041">22490 6085 0,'-18'-17'0,"18"-1"15,0 1-15,-18 17 0,18-18 0,18 18 31,17 53-15,-17-36-16,17 19 16,0-1-16,54 18 15,-54-18-15,0-17 0,36 35 16,-36-18-16,18 0 16,-18-17-1,0 17-15,-35-17 16,18-18-16,-18 17 0,-18-34 31,18-1-15</inkml:trace>
  <inkml:trace contextRef="#ctx0" brushRef="#br0" timeOffset="241712.4749">22913 6121 0,'0'0'15,"0"-18"-15,-18 0 16,1 18-16,-19 18 16,1 17-1,0-17-15,17 17 0,-52 36 16,34-36 0,-34 36-16,52-54 15,1 19-15,-1-1 16,0-35-16,36 17 15,0-17-15,-1 0 16</inkml:trace>
  <inkml:trace contextRef="#ctx0" brushRef="#br0" timeOffset="242675.5542">22384 6279 0,'-18'0'0,"0"0"15,18-17-15,-17 17 16,34 0 0,1 0 15,17 0-31,36 0 15,-18 0-15,-18 17 16,36-17-16,52 0 16,-70 0-16,18 18 0,17-18 15,-35 0 1,0 0-16,-36 0 16,-34 0-1,-1 18-15,-17-18 16</inkml:trace>
  <inkml:trace contextRef="#ctx0" brushRef="#br0" timeOffset="244721.6651">24042 3069 0,'0'0'0,"-18"-17"16,36 17 31,17 35-32,-17-35-15,35 35 16,-36-17-16,19-1 16,16 36-1,-34-17-15,0-1 0,17-18 16,-17 19-16,17-1 16,-35-17-16,18-1 15,-1-17-15,-17 18 31,-17-18-31,-1-18 16,0 18-16</inkml:trace>
  <inkml:trace contextRef="#ctx0" brushRef="#br0" timeOffset="245038.2326">24306 2963 0,'18'-17'0,"-18"34"32,-18 19-17,18 17-15,-17-18 0,-19 53 16,19-35-16,-18-18 15,17 0-15,-17 36 16,17-36-16,0-17 0,1 0 16,17-1-16,17-17 47,-17-17-32</inkml:trace>
  <inkml:trace contextRef="#ctx0" brushRef="#br0" timeOffset="245450.7859">24024 3034 0,'0'0'0,"18"18"31,-1-1-16,1 18-15,17 18 16,1-17 0,-19-1-16,19-17 0,-1 17 15,0 0-15,0 0 0,18 18 16,-35-35-16,0 17 16,-1-35-16,-17 18 15,-17-18 16,-1 0-31</inkml:trace>
  <inkml:trace contextRef="#ctx0" brushRef="#br0" timeOffset="246300.3281">24130 6720 0,'0'18'63,"35"17"-48,-17-17 1,35 17-16,-18 1 15,36-1-15,-18 0 16,-18-17-16,35 17 16,-34-35-16,-1 35 15,-17-35 1,-36 0 0,0 0-1,1-17-15,-1 17 0</inkml:trace>
  <inkml:trace contextRef="#ctx0" brushRef="#br0" timeOffset="246833.806">24500 6703 0,'0'-18'0,"-17"18"15,-1 0-15,-17 35 16,17-17-16,-35 17 16,18-17-16,17 17 15,-17-17-15,0 0 16,17-1-16,-17 18 16,35-17 93,-18-18-93,1 0 62,17 18-63</inkml:trace>
  <inkml:trace contextRef="#ctx0" brushRef="#br0" timeOffset="247807.8591">23548 3598 0,'0'-17'0,"-18"-1"15,1 0 1,17 36 62,17 17-62,1-17-16,0 17 15,-1-17-15,1 17 0,52 0 16,-34 1-16,-1-19 15,0 1-15,-17 0 0,17-1 16,-35 1-16,18-18 16,-18 18-1,0-36 17,-35 18-17,17 0-15,18-18 16,-18 18-16</inkml:trace>
  <inkml:trace contextRef="#ctx0" brushRef="#br0" timeOffset="248136.4294">23566 3616 0,'0'-18'31,"0"36"16,17 0-32,-17-1 1</inkml:trace>
  <inkml:trace contextRef="#ctx0" brushRef="#br0" timeOffset="248998.2657">23760 3528 0,'0'17'32,"-18"1"-17,0 35-15,1 18 16,-1-36-16,0 0 15,-17 18-15,35-35 16,-18 17 0,18-17-16,18-36 31,-18 0-15,18 1-16,-18-1 15,0-17-15,17 35 16,-17-36-16,18 19 15,-18-1-15,18 1 16,-18-1-16,17 0 16,-17 1-16,0 34 47,-35 19-47,35-1 15,-18-18-15,1 19 0,-19 17 16,19-36-16,-18 19 15,35-19-15,0 1 16,0-36 15,17 1-15,1-1 0,-18 0-16,17 1 15,-17-1 1,18 0-16,-18 1 15,18-1-15,-1 0 16,-34 18 15,-1 18-15,18 0-16,-18 17 16,1-17-16,17-1 0,-18 1 15,18 0 1,0-36 46,18 18-62</inkml:trace>
  <inkml:trace contextRef="#ctx0" brushRef="#br0" timeOffset="252290.5048">23954 7232 0,'0'-18'16,"-18"18"-1,18-17 1,-18 17 15,1 0-15,17 17-1,-18 1-15,18 0 16,18 17 0,-1-17-16,1-1 15,0-17 1,-18-17 0,0-1-1,0 0-15,0 1 16,-18-1-16,0 0 15,1 18-15,-1 0 16,0 0 0,18 18-16,-17 0 15,17-1 1,17 1 0,1-18-16,0 0 15,-1 0-15,1-18 16,0 1-16,-18-1 15,0 0 1,0 1-16,-18 17 16,18-18-16,-18 18 15,1 0-15,-1 0 16,18 18 0,0-1-1,0 1-15,18-18 16,-1 0-1,-17-18 17,-17 18-17,-1 0 1,18-17-16,-18 17 16,18 17-1,-17 1 1,17 0-16,17-1 15,1-17-15,0 0 0,-1 18 16,19-18-16,-19 0 16,-17-18-1,-17 18 1,17-17-16,-18 17 16,18-18-16,-18 18 15,1 0 1,-1 0-1,18 18 1,0-1 0,18-17-1,-1 0-15,1 0 32,-36-17-17</inkml:trace>
  <inkml:trace contextRef="#ctx0" brushRef="#br0" timeOffset="252540.9367">23954 7232 0,'0'-18'16,"-18"18"46</inkml:trace>
  <inkml:trace contextRef="#ctx0" brushRef="#br0" timeOffset="252717.5857">23954 7232 0,'0'-18'15,"17"18"16</inkml:trace>
  <inkml:trace contextRef="#ctx0" brushRef="#br0" timeOffset="252947.995">23971 7214 0,'18'0'94,"-18"-17"-32</inkml:trace>
  <inkml:trace contextRef="#ctx0" brushRef="#br0" timeOffset="255183.9289">11377 14464 0,'0'18'0,"35"-18"31,18 17-15,-17-17-16,-1 0 0,53 0 15,-35 0-15,0 0 16,35 0-16,-35 0 15,53 18 1,-53-18-16,17 0 16,-17 0-16,18 0 0,52 17 15,-52-17-15,88 18 16,-89-18-16,54 18 16,-54-1-16,54-17 15,-71 18-15,70-18 16,-70 0-16,70 0 15,-70-18-15,71 18 16,-71 0-16,53 0 16,-54 0-16,1 18 15,18-18-15,-18 0 16,70 18-16,-70-18 16,88 0-16,-70 0 15,-1 0-15,-17 0 0,18-18 16,70 18-16,-70 0 15,70 0 1,-71 0-16,71 0 16,-88-18-16,88 18 15,-70 0-15,88-17 16,-89 17-16,18 0 16,-17 0-16,17 0 0,-17 0 15,70 17-15,-71-17 16,-17 0-16,53 18 15,-71-18-15,18 18 0,-17-18 16,-19 0-16,36 17 16,-35-17-1,-1 0-15,-34 0 16,-1 0 0,1 0-1,-1 0-15</inkml:trace>
  <inkml:trace contextRef="#ctx0" brushRef="#br0" timeOffset="260498.1042">24289 6826 0,'-18'0'31,"18"18"-31,0 0 16,-18-18-16,18 17 0,-17 18 16,-1 1-16,1-19 15,-19 19 1,1-1-16,17-17 0,-35 17 15,36-18-15,-36 19 16,18-19-16,-1 1 16,19 17-16,-19-17 0,1 0 15,-18 17 1,18-17-16,-18 34 16,18-52-16,-18 36 15,18-19-15,-1 1 16,19-18-16,-19 18 0,-17 17 15,18-17-15,-18 17 16,36-18-16,-19 1 16,19 0-16,-19-1 15,19-17-15,17 18 16,-18-18-16,-17 18 16,17-1-16,-17 1 15,17 0-15,1-1 16,-19-17-16,1 35 15,17-17-15,-17 0 16,18-18-16,-19 17 16,19 1-16,-1 0 15,-17-1 1,17 1-16,0 0 16,1-18-16,-1 17 15,1-17-15,-1 18 0,0-18 16,1 18-1,-1-18-15,0 17 0,1-17 16,-1 18-16,-17-18 16,17 17-1,-17-17-15,17 18 16,1-18-16,-19 18 16,19-18-16,-1 0 15,0 0-15,-17 17 16,0-17-16,-18 0 15,18 18-15,-36-18 16,36 0-16,0 18 16,-36-18-1,36 17-15,-1-17 0,1 0 16,-18 18-16,36-18 16,-19 0-16,19 0 0,-36 18 15,17-18-15,19 0 16,-18 0-16,17 0 0,-17 0 15,-18 17 1,17-17-16,-16 18 16,16-18-16,1 0 15,17 17-15,1-17 0,-19 0 16,19 0-16,-18 0 16,17 0-16,-17 18 15,17-18 1,0 18-16,1-18 15,17 17 220,17-17-141,1 0-48,0 0-30,-1 0 0,1 0-1,-18-17-15</inkml:trace>
  <inkml:trace contextRef="#ctx0" brushRef="#br2" timeOffset="277371.2336">6015 14199 0,'0'18'31,"0"0"-15,0 17 0,0-17-1,0-1-15,0 1 0,18 17 16,-18-17-16,17 17 15,1-17-15,52-1 16,-34 1-16,87-18 16,-52 18-16,87-18 15,-87 0-15,88 17 16,-89-17-16,1-17 16,52-19-1,-70 36-15,-18-35 0,1 17 16,-19 1-16,1-1 0,-18 0 15,0 1-15,0-1 0,0 1 16,-35-1-16,17 18 16,-17 0-1</inkml:trace>
  <inkml:trace contextRef="#ctx0" brushRef="#br2" timeOffset="278951.1196">11359 14517 0,'0'-18'16,"0"1"-16,0 34 47,18 1-32,-18-1-15,0 1 16,0 0-16,18-1 15,-18 1-15,17-18 16,19 18 0,-19-1-16,1-17 0,17 18 15,36-18-15,-36 0 16,71 0-16,-53 0 16,53 18-1,-36-18-15,18 0 0,-17 17 0,105 1 16,-87-18-1,105 17-15,-89-17 16,72 18-16,-71 0 16,88-18-16,-89 17 15,89-17 1,-88 0-16,0 0 0,-18 0 16,-17 0-16,-1 0 0,1 0 15,-18 0-15,0 0 0,-18 0 16,53-17-16,-52 17 15,34 0 1,-35 17-16,18-17 16,-35 0-16,0 0 15,-18-17-15,0-1 16,0-35 0,0 36-1,-18-19-15,0-17 16,1 18-16,17 17 0,0 1 15,-18 17-15</inkml:trace>
  <inkml:trace contextRef="#ctx0" brushRef="#br2" timeOffset="280435.1661">17798 14429 0,'0'17'78,"0"19"-63,17-1-15,-17-18 16,0 19-16,0-1 16,18-17-16,-18 35 15,0-36-15,18 1 16,-18-1-16,0 1 47,17 0-32,1-1-15,-1 1 16,1 0-16,35-1 16,-35-17-1,35 0-15,-18 0 16,53 0-16,-53 0 16,54 0-16,-37 0 15,37 0-15,-36 0 16,70 0-16,-70 0 15,53 36 1,-53-36-16,17 17 0,-17-17 16,71 18-1,-71-18-15,70 18 0,-52-18 16,-1 0-16,-17 0 16,88 17-16,-88-17 15,18 0-15,-18 0 0,17 18 16,1-18-16,87 0 15,-69 0-15,-1 0 0,88 0 16,-88 0 0,-17 0-16,0 0 0,-19-18 15,54 18-15,-53 0 16,-18 0-16,18 18 16,-17-18-16,-19 0 0,1 0 15,0 0 1,-1 0-16,1 0 31,-1-18-15,1 18-16,-18-17 0,18 17 15,-18-18-15,0 0 16,0 1-16,0-1 0,0-17 16,-18 17-1,0 0-15,18 1 16,-17-1-16</inkml:trace>
  <inkml:trace contextRef="#ctx0" brushRef="#br2" timeOffset="281636.98">24430 14640 0,'0'18'15,"0"0"1,0-1-16,0 1 15,0-1-15,0 19 16,0-1 0,0 0-16,0-17 15,0 17-15,0 1 16,18-19-16,17 1 16,18-1-1,-18-17-15,18 0 0,53 0 16,17 0-1,-52 18-15,105-18 16,-70 0-16,106-18 16,-89 18-16,142-17 15,-124 17-15,141-18 16,-158 18-16,140-17 16,-140 17-16,105 17 15,-141-17-15,18 0 16,-36 0-16,19 0 0,16 0 15,-52 0-15,18 0 16,-53 0 0,17 0-16,-17 0 15,-1 0-15,1 0 47,-1 0-31,1-17-16,0 17 15,-1 0-15,1-18 16,-18 0 0,18 1-1,-36-1-15,0-17 16</inkml:trace>
  <inkml:trace contextRef="#ctx0" brushRef="#br2" timeOffset="282984.4346">30163 14570 0,'0'17'0,"17"-17"16,-17 18-16,0 0 15,0-1 1,0 19-16,0-1 0,0-18 16,0 1-16,0 0 15,0-1-15,0 1 16,18 0-16,-1-18 16,36 17-16,-17-17 15,-1 0-15,124 18 16,-36-18-1,-52 18-15,17-18 16,53 17 0,-53 1-16,71 0 0,-89-18 15,107 17-15,-89-17 16,106 0 0,-106 0-16,0 0 0,-17-17 15,53 17-15,-72 0 16,19-18-16,-36 18 15,1 0-15,-19 0 16,18 0 0,-17 0-16,17 0 15,-17 18-15,0-18 32,-1 0-1,-17-18-31,18-17 15,-18 17 1,0-17-16,-18-1 16,18 19-1</inkml:trace>
  <inkml:trace contextRef="#ctx0" brushRef="#br0" timeOffset="309523.5519">7567 16510 0,'0'-18'15,"0"1"1,0-1-16,0-17 16,0 17-16,0-17 15,-18 35-15,-17-18 16,0 18-16,0 0 16,17 18-16,-17 0 0,-36 52 15,54-35 1,-19 71-16,19-53 15,17 18-15,35 52 16,-17-70-16,17 0 16,53 35-16,-35-70 15,0-1-15,53-17 16,-53-17-16,35-18 16,-53-1-16,0-52 15,-17 35-15,-36-53 16,-17 18-1,-53 0-15,53 53 16,-1-1-16,-52 1 16,53 35-16,-18-18 15,35 18-15,18 18 16,18-18-16,17 0 16</inkml:trace>
  <inkml:trace contextRef="#ctx0" brushRef="#br0" timeOffset="310037.1302">8061 16792 0,'0'18'31,"18"0"-15,-1-18 0,-17 17-16,18-17 0</inkml:trace>
  <inkml:trace contextRef="#ctx0" brushRef="#br0" timeOffset="310504.7574">8484 16457 0,'0'0'16,"0"-35"-16,0 17 0,-17 18 15,-1 0-15,0 0 16,-35 53-16,36-35 16,-1 35-16,1 35 15,-1-35-15,18-18 0,0 0 16,18 1-16,-1-1 0,18 0 16,-17-17-1,35-18-15,-35-18 16,35-17-16,-36 17 15,1-35-15,0 18 16,-18-36 0,0 36-16,0-35 15,0 34-15,0 1 16,-18 35-16,36 35 16,-18 54-1,17 16 1,-17-34-16,18-18 15,-18 17-15,17 36 16,1-70-16,0 34 16,-1-52-16,-17-1 0,18 1 15,0 0-15</inkml:trace>
  <inkml:trace contextRef="#ctx0" brushRef="#br0" timeOffset="312051.0484">8855 16087 0,'0'17'16,"0"19"0,17-19-16,-17 36 15,0-35-15,18 17 16,-18 0-16,0-17 16,0 0-16,18-18 0,-1 0 15</inkml:trace>
  <inkml:trace contextRef="#ctx0" brushRef="#br0" timeOffset="312329.7277">9066 16140 0,'0'0'15,"0"53"-15,0-18 0,0-18 16,18 36-16,0-35 15,-1 0-15,54-1 16,-53-34-16,52-19 16,-52 19-16,17-36 15,-35 35-15,-18-17 16,1 17-16,-1 1 16,-52-1-16,34 18 15,-17 18-15,36-1 16,17 1-16,0 0 15</inkml:trace>
  <inkml:trace contextRef="#ctx0" brushRef="#br0" timeOffset="313947.3695">9772 16757 0,'18'0'31,"-1"-35"-15,1-1-16,17-17 16,-17 18-1,-1 18-15,1-19 16,-18 19-16,18 34 16,-18 54-1,0-36-15,17 18 16,-17-18-1,18 1-15,0-19 16,-1-17-16,1 0 16,0 0-16,-1-17 0,1-19 15,-1 19-15,1-19 0,0-17 16,-1 18 0,-17 18-16,18-1 15,-18 36 1,0-1-16,0 1 15</inkml:trace>
  <inkml:trace contextRef="#ctx0" brushRef="#br0" timeOffset="314264.8849">9825 17039 0,'0'0'16,"0"-17"-16,18-1 16,-1 0-16,1 1 0,-1-1 15,19-17 1,-19 35-16,1 0 16,-18 17-1,0 19-15,0-19 16,18 1-16,-1-18 15,19 0 1,-19-18-16,-17 1 16,18 17-16,-1-18 0,1-17 15,0 17-15,-1 0 16</inkml:trace>
  <inkml:trace contextRef="#ctx0" brushRef="#br0" timeOffset="314680.2721">10813 16369 0,'-53'35'0,"106"-70"0,-124 105 15,53-34-15,1-1 0,17 53 16,0-35-16,0-18 16,17 1-16,1-19 15,17 1-15,-17 0 0,17-1 16,1-17-16,-1 0 15,0-17-15,-17-1 0,35-35 16,-53 18-16,0 17 0,0-17 16,-18 0-16,0-1 0,1 19 15,-36-19 1,18 19-16,17 17 0,0 0 16,-17 35-1,35 0-15,18-17 0,-1-18 16</inkml:trace>
  <inkml:trace contextRef="#ctx0" brushRef="#br0" timeOffset="314820.6468">11218 16616 0,'-17'0'15,"34"0"-15</inkml:trace>
  <inkml:trace contextRef="#ctx0" brushRef="#br0" timeOffset="315154.061">11377 16439 0,'0'-17'16,"18"17"-16,-1 0 15,1 0-15,17 17 16,-35 1-16,18 0 16,-18-1-16,0 36 15,0-35-15,18 17 16,-18 0-16,0-17 16,17 17-16,1 1 15,35 17 1,-36 17-1,-17-52 1,-17-1 0,-1-17-16,-17 0 15,17 0-15,1 0 0,-36-17 16,35-1-16,18 1 16</inkml:trace>
  <inkml:trace contextRef="#ctx0" brushRef="#br0" timeOffset="315587.7903">11783 16404 0,'35'0'16,"-17"-17"-16,17-1 15,-17 18-15,-1-18 16,-17 36 0,-35 17-16,17-17 15,-17-1-15,17 19 16,-17-19-16,18 1 16,-1 17-16,0-17 0,18 0 0,0 17 15,0-18-15,36 19 16,-1-19-16,0 1 0,-17 0 15,52-1 1,1 1-16,-54-18 16,1 18-16,0-1 0,-18 1 15,-18 17 1,0-17-16,-17-18 0,0 17 16,0 1-1,17-18-15,-17 0 0,17 0 16,0 0-16,-17-18 15,18 1-15,17-1 16</inkml:trace>
  <inkml:trace contextRef="#ctx0" brushRef="#br0" timeOffset="317221.8705">12524 16704 0,'-18'0'16,"36"0"31,-1-35-32,1 17-15,0-17 16,-1 17-16,1-17 15,-1 35-15,-17 18 32,0 17-32,0 0 15,0-17-15,36 35 16,-19-53-16,1 17 0,0-17 16,-1 18-16,19-36 15,-19 18-15,1-17 16,-1-1-16,1 0 15,-18 1-15,0-1 16,-18 18-16</inkml:trace>
  <inkml:trace contextRef="#ctx0" brushRef="#br0" timeOffset="317528.8952">12524 16951 0,'-18'0'16,"36"0"-16,-36-18 16,36 1-16,17-1 15,-17 18-15,17-18 16,-18 18-16,19 0 16,-19 0-16,1 0 15,0 18 1,-18 0-1,0-1 1,17-17 0,-17-17-16,18 17 15,0 0 1,-1 0-16,18-18 16,-17 18-16</inkml:trace>
  <inkml:trace contextRef="#ctx0" brushRef="#br0" timeOffset="317995.6692">13423 16069 0,'-17'-18'16,"34"36"-16,-52 0 15,35 52 1,18-17-16,-18 0 0,35 106 15,-18-89 1,1 1 0,-18-53-16,0 17 15</inkml:trace>
  <inkml:trace contextRef="#ctx0" brushRef="#br0" timeOffset="318173.834">13282 16563 0,'18'0'0,"35"18"16,-18-18-16,71-18 15,-36 18-15,-17 0 16,0-18-16,0 18 0,-18 0 16,36 18-1,-36-18-15,-35 18 0</inkml:trace>
  <inkml:trace contextRef="#ctx0" brushRef="#br0" timeOffset="318590.596">13388 17039 0,'0'18'16,"0"-36"-16,18 36 0,-1-1 0,1-17 15,17-17-15,0 17 0,-17-18 16,53 1 0,-54-1-16,1 0 0,0 1 15,-18-1-15,0-17 16,-18 35-16,0-18 0,1 0 15,-54 18 1,36 0-16,-36 18 16,36 0-16,-18 17 15,35-17-15,18 52 16,0-52-16,18 17 16,53 18-16,17-35 15,-35-1-15,53 1 16,-54-18-16,19 0 15,-53 18-15,17-18 16</inkml:trace>
  <inkml:trace contextRef="#ctx0" brushRef="#br0" timeOffset="323223.3319">17463 16193 0,'0'-36'16,"0"19"-16,-18 17 0,0-18 15,1 18 1,-1 18 0,0 52-16,18-35 15,-17 36-15,17 0 0,0-19 16,0 90-16,0-90 16,17 37-1,1-36-15,17 17 16,-17-35-16,35 1 15,-36-19-15,19-17 16,-19 0-16,1-17 16</inkml:trace>
  <inkml:trace contextRef="#ctx0" brushRef="#br0" timeOffset="323467.9859">17762 16193 0,'18'35'0,"0"53"16,-18 0 0,17-35-16,-17 0 15,0 53 1,18-71-16,-18 36 0,0-54 15,18 1-15,-18 0 16</inkml:trace>
  <inkml:trace contextRef="#ctx0" brushRef="#br0" timeOffset="323667.268">18045 16563 0,'17'0'15,"-34"0"-15,70 0 0,-36 0 0,54 0 16,-36 0 0,18 0-16,-18 0 15</inkml:trace>
  <inkml:trace contextRef="#ctx0" brushRef="#br0" timeOffset="324196.8367">18750 16404 0,'0'-17'15,"-17"17"-15,-1 0 16,0 17-16,1 1 16,-1-1-16,-35 36 15,35-35-15,1 17 16,-1-17-16,36 17 16,-18-17-16,17-18 0,36 17 15,-35-17-15,0 0 16,-1 0-16,1 0 15,-36 0 1,-17 18 0,17 0-16,1-1 0,17 1 15,-18 35-15,18-35 16,0 17-16,18-17 16,17-1-1,0-17-15,18 0 16,-18 0-16,-17 0 15,0-17-15</inkml:trace>
  <inkml:trace contextRef="#ctx0" brushRef="#br0" timeOffset="324920.5634">18927 16016 0,'17'0'31,"1"18"-15,-1-1-16,1 1 0,17 53 15,18-1 1,-17-17-16,-1 0 15,18 70-15,-18-52 16,0 52-16,-35-70 16,0 0-16,0 0 0,-17 53 15,-1-71-15,-17 36 16,17-36 0,-35 18-16,18-35 15</inkml:trace>
  <inkml:trace contextRef="#ctx0" brushRef="#br0" timeOffset="329146.1452">17374 17321 0,'0'-17'31,"0"34"0,0 1-15,18 0-16,0-18 15,17 35 1,-17-35-16,-1 18 0,18-18 0,1 17 16,-1-17-16,36 0 15,-19 0-15,72 18 16,-71-18-16,17 18 16,1-1-16,17 1 0,71-1 15,-71-17-15,106-17 16,-106 17-1,-17-18-15,35 18 16,-53-17-16,17 17 16,-52 17-16,-1-17 0,19 0 15,-19 0 1</inkml:trace>
  <inkml:trace contextRef="#ctx0" brushRef="#br0" timeOffset="329630.5509">18027 17727 0,'-35'18'0,"70"-36"0,-106 53 16,54-17-16,-1 0 0,0 52 15,1-35-15,17 54 16,0-54-16,0 0 16,53 1-1,-18-19-15,36-17 16,17-35 0,-71 17-16,19-17 0,-19 17 0,1-17 15,-18 17-15,-18-35 16,1 36-16,-36-18 15,18 17-15,-1 0 16,19 18-16,-19 0 16,19 18-16,-1-18 0,0 35 15,36-17 1</inkml:trace>
  <inkml:trace contextRef="#ctx0" brushRef="#br0" timeOffset="329780.3933">18256 17868 0,'-17'0'16,"34"-17"0,1 17-16</inkml:trace>
  <inkml:trace contextRef="#ctx0" brushRef="#br0" timeOffset="330141.2901">18627 17692 0,'0'0'16,"-18"0"-16,0 0 0,1 17 15,-1-17-15,-17 53 16,35-17-16,-18 34 15,18-52-15,0 17 16,35 0 0,-17-17-16,35-18 15,-18-18-15,18-17 16,-35 17-16,-18 1 0,18-54 16,-18 54-16,0-19 15,-18 19-15,0 17 16,1 17-1,-1 1-15,18 53 16,0-19-16,18 54 16,-1-70-16,1-1 0,35 0 15,-36-17-15,-17-1 16,18-17-16</inkml:trace>
  <inkml:trace contextRef="#ctx0" brushRef="#br0" timeOffset="331921.0733">19350 15734 0,'0'-18'0,"18"18"31,-18 18 0,0 17-31,0 0 16,0 18-16,0-17 16,17 17-1,-17-36-15,0 1 0,0-1 16,18-17-16,-18 18 16,17-18-16,-17-18 15</inkml:trace>
  <inkml:trace contextRef="#ctx0" brushRef="#br0" timeOffset="332209.6288">19738 15505 0,'-18'35'16,"1"0"-16,-1 18 15,0 0-15,-17 35 16,17-35-16,-17 0 0,18-18 16,-1 18-16,0-35 15,18 17-15,-17-17 0,17-1 0,-18 1 16</inkml:trace>
  <inkml:trace contextRef="#ctx0" brushRef="#br0" timeOffset="332794.4472">19932 15822 0,'0'-18'0,"-18"18"15,-17 18-15,17 0 16,-35 17-16,18-17 15,18-1-15,-1 1 0,0 0 16,18-1 0,0 1-16,18-18 15,0 17-15,17-17 0,18 0 16,-18 0-16,-17 0 16,-1 0-16,-17 18 15,-35 0 1,17-1-16,-35 19 15,36-19-15,-1 19 16,1-1-16,17-17 16,35-1-16,0 1 15,36-18-15,-36 0 16,36-18 0,-54 18-16,1 0 15</inkml:trace>
  <inkml:trace contextRef="#ctx0" brushRef="#br0" timeOffset="333822.7572">20532 16581 0,'17'17'16,"1"-17"-16,0 0 16,17 0-16,0 0 15,36-17-15,-54 17 16,1 0-16,0 0 0</inkml:trace>
  <inkml:trace contextRef="#ctx0" brushRef="#br0" timeOffset="333949.9954">20567 16704 0,'0'0'0,"18"18"15,17-18-15,18 0 16,-18 0-16,0 0 0,18 0 15</inkml:trace>
  <inkml:trace contextRef="#ctx0" brushRef="#br0" timeOffset="335614.8705">21555 16122 0,'0'-18'16,"17"18"-1,-17 18 17,0 53-17,0-36-15,0 71 16,0-71-16,18 18 0,-18-18 15,18 18-15,-1-35 16,-17 17-16,0-17 16,0-1-16</inkml:trace>
  <inkml:trace contextRef="#ctx0" brushRef="#br0" timeOffset="335885.319">21237 16722 0,'-17'0'0,"34"0"0,-17 0 16,36 0 0,-1 0-16,0 0 15,18-18-15,70 18 16,-70 0-16,71 0 15,-71 18-15,-18-18 16,18 0-16,-18 0 0,-17 0 0,0 0 16,17 0-16,-53 0 31</inkml:trace>
  <inkml:trace contextRef="#ctx0" brushRef="#br0" timeOffset="336715.3829">21519 17110 0,'0'17'16,"18"-17"0,0 18-1,-1-18-15,19 0 0,-1 0 16,0 0-16,0 0 15,-17 0-15,17-18 16,-17 18 0,-18-17-16,-18-1 15,1 0 1,-1 18-16,-17-35 16,17 35-16,-17-17 15,0 17-15,17 0 16,0 0-16,-17 0 0,17 0 15,-34 35-15,34-18 16,-17 36-16,35-35 16,-18 53-1,18-54-15,0 18 0,35 18 16,1-35-16,-1 0 16,0-18-16,36 35 15,-18-35-15,-18 0 0,71 0 16,-89 0-1</inkml:trace>
  <inkml:trace contextRef="#ctx0" brushRef="#br0" timeOffset="342580.3979">22490 8714 0,'-36'0'16,"19"0"-16,-19 0 16,19-18-16,-1 18 15,0 0 1,36 0 15,0 0-31,-1 18 0,36-18 16,36 17-16,-19-17 15,71 18 1,-53-18-16,1 18 0,105-18 16,-89 17-16,89-17 15,-105 0-15,-1 0 16,53 0-16,-88 0 16,0-17-1,-36 17-15,-34 0 16,-18 0-1,17 0-15</inkml:trace>
  <inkml:trace contextRef="#ctx0" brushRef="#br0" timeOffset="342865.9499">23707 8625 0,'0'18'16,"0"-36"-16,17 36 0,54 17 16,-36-17-16,36-18 15,-18 18-15,0-18 0,-1 17 0,19-17 16,-36 18-16,1 0 0,16-1 16,-34-17-1,-18 18-15,-18-1 16,1-17-16,-54 18 15,36-18-15,-18 18 16,35-18-16,1 0 0,-18 0 16,17 0-1</inkml:trace>
  <inkml:trace contextRef="#ctx0" brushRef="#br0" timeOffset="343438.0605">22772 8608 0,'17'-18'16,"-34"18"-1,-1 0-15,-17 18 16,-18-1-16,18-17 15,-18 36-15,18-36 16,-18 35 0,17-35-16,1 18 15,17-18-15,1 17 16,17 1-16,17 0 0,1-1 16,17 1-16,54 35 15,-54-36-15,53 19 16,-53-36-16</inkml:trace>
  <inkml:trace contextRef="#ctx0" brushRef="#br0" timeOffset="343772.6637">23230 8908 0,'0'17'0,"18"19"15,-18-19-15,0 1 16,0 35-16,0-18 16,0-17-16,0-1 0,18 19 15,-18-19-15,17 1 16,1-18 0</inkml:trace>
  <inkml:trace contextRef="#ctx0" brushRef="#br0" timeOffset="344044.4343">23513 9102 0,'0'17'31,"0"1"-31,0 0 16,0 17-16,17 35 15,1-52-15,0 17 16,-1-17-16,18-18 0,1 18 15,17-36-15,-36 0 16,36-35-16,-53 36 16,0-18-16,0-36 15,-35 36-15,-36-1 16,36 19-16,0-1 16,-18 18-16,35 0 0,-17 18 15,0-1-15</inkml:trace>
  <inkml:trace contextRef="#ctx0" brushRef="#br0" timeOffset="345212.2317">24818 6844 0,'0'18'63,"18"-1"-63,-18 1 15,17 17 1,-17-17-16,0 52 16,-17-17-16,17-18 0,0 71 15,0-53-15,0 53 16,0-53-16,0-18 15,17 53 1,-17-70-16,18 53 16,-18-54-16,17 36 15,-17-35-15,18 17 16,-18-17-16,0-1 16,0 1-16,18-18 46</inkml:trace>
  <inkml:trace contextRef="#ctx0" brushRef="#br0" timeOffset="345506.7523">24783 7743 0,'0'0'16,"17"36"-16,1 17 16,0-53-16,17 35 15,-18-17-15,19-1 16,-19-17-16,1 0 15,0-17 1,-1-1-16,1-35 16,-18 35-16,0-17 15,0 0-15,0 17 16</inkml:trace>
  <inkml:trace contextRef="#ctx0" brushRef="#br0" timeOffset="345990.8908">24712 7091 0,'-18'0'15,"18"-18"16,0 1-15,18-1 0,35-35-16,-18 0 15,1 0 1,-19 18 0,1 35-16,-18-18 15,0 54 1,17 16-1,1-16-15,17 17 16,-17-18-16,17-17 16,-17-1-16,0 1 0,-1-1 15</inkml:trace>
  <inkml:trace contextRef="#ctx0" brushRef="#br0" timeOffset="351296.2788">24271 6791 0,'-18'0'31,"1"0"-15,-1 0-1,18 18-15,0-1 16,-17-17-16,17 18 15,0 0 1,17-1-16,1-17 16,-18 18-16,17-18 0,1 0 15,0 0-15,17 0 16,-35-18 0,18 1-1,-36-1-15,0 18 16,18-18-16,-35 1 15,17 17 1,-17 17 0,18 1-16,-1 17 15,0-17-15,18-1 16,18 1 0,0 0-1,-1-18-15,1 0 0,17-18 16,-17 0-16,-1-17 15,-17 18-15,0-19 16,-17 19-16,-1-19 16,0 36-16,-34-17 15,34 17-15,0 0 16,1 0-16,-1 0 16,18 17-16,0 1 31,18 0-31,-1-1 15,19-17-15,-19 18 16,18-18 0,-17 0-16,-18-18 15,0 1 1,0-1-16,-18 0 16,-17 1-16,18-1 15,-1 18-15,0 0 16,1 0-16,-1 18 0,18-1 15,-18-17-15,18 36 16,18-19-16,-18 1 16,18 0-16,-1-18 15,1 0 1,0 0-16,-18-18 16,0 0-1,17-17-15,-17 17 16,-17 1-16,-1-1 15,0 18-15,1 0 16,-1 0-16,0 18 16,18-1-1,36 19 1,-1-19 0,-17-17-16,17 18 15,-18-18-15</inkml:trace>
  <inkml:trace contextRef="#ctx0" brushRef="#br0" timeOffset="357035.6777">7355 17392 0,'0'0'0,"-17"0"0,34 0 47,19-18-31,-1 18-16,0 0 0,53 0 15,-17 0-15,-18 18 16,106-18-1,-71 0-15,71 0 0,-71 0 16,0 0-16,0 0 0,53-18 16,-70 18-1,52 18-15,-70-18 16,0 0-16,18 18 16</inkml:trace>
  <inkml:trace contextRef="#ctx0" brushRef="#br0" timeOffset="367222.2525">9260 15946 0,'0'-18'46,"18"18"-30,-18-18-16,0 1 78,0-1-47,-18 18-15,18-18-16,-17 1 16,-1-1-16,-17-17 15,0 17-15,-18-17 16,17 35 0,1-18-16,0 1 0,0 17 15,-36 0-15,36 0 16,-1 0-16,-34 35 15,35-17-15,-1-1 0,-17 36 16,18-18 0,18 1-16,-1-19 0,0 19 15,1-1-15,17 35 16,0-34-16,17-1 16,1 18-16,0-18 0,17 0 15,18 1-15,0-1 0,52 18 16,-34-18-16,70-17 15,-70-1-15,70-17 16,-71 0-16,54-17 16,-71-18-16,17-18 15,-52 17-15,0 1 16,-18-18-16,0 18 0,0-18 16,-36 0-16,1 18 15,-71-71-15,36 53 16,-19 18-16,-52-1 15,71 36-15,-54 36 16,71-1-16,18 0 0</inkml:trace>
  <inkml:trace contextRef="#ctx0" brushRef="#br0" timeOffset="372639.6371">10636 17427 0,'36'0'16,"-1"18"-16,35-18 16,-17 0-16,0 0 0,106 0 15,-88 0-15,17 0 16,0-18-16,0 18 0,0-17 15,18 17-15,-18-18 16,71 18-16,-71 0 16,36 0-16,-89 0 15,18 0-15,-35 0 0,-1 0 16,1 18-16</inkml:trace>
  <inkml:trace contextRef="#ctx0" brushRef="#br0" timeOffset="395062.7245">24906 16510 0,'0'-18'0,"0"1"16,-18-1-16,18 0 15,-17 18-15,-1-17 16,-35-1-16,36 18 15,-36 35 1,17-17-16,-16 70 16,34-52-16,0 69 15,1-34-15,34 35 16,19-53-16,-19-18 0,18 0 16,1-17-16,52 17 15,-35-35-15,35-17 16,-35-1-16,18-35 15,-54 18-15,-17-36 16,-17 18-16,-19-17 16,1 34-1,-18 1-15,18 17 0,-1-17 16,1 35-16,0-17 0,0 17 16,17 0-16,0 0 0,18 17 15,18 1 1,17-1-16</inkml:trace>
  <inkml:trace contextRef="#ctx0" brushRef="#br0" timeOffset="395291.1558">25382 16792 0,'18'18'16,"-36"-36"-16,54 36 15,-19-18 1,-17 18 0,18-18-16</inkml:trace>
  <inkml:trace contextRef="#ctx0" brushRef="#br0" timeOffset="395735.6662">25665 16704 0,'0'0'16,"0"-35"-16,0 17 0,-18-17 15,0 17-15,-17-17 16,17 35-16,1 0 15,-19 0 1,1 35-16,18-17 16,-1 17-16,18 36 15,0-36-15,0 0 0,53 18 16,-36-35-16,19-18 16,-1 17-16,-17-17 0,17 0 15,-17 0-15,17-17 16,-17-1-16,-1 1 0,-17-19 15,18 19-15,-18-36 16,0 17-16,-18-17 16,18 36-16,-17-1 0,-1-17 15,18 53 17,0 34-32,18 37 15,-1-36-15,1 35 16,-1-53-16,19 53 15,-36-52-15,17 16 16,-17-16-16,18-1 16</inkml:trace>
  <inkml:trace contextRef="#ctx0" brushRef="#br0" timeOffset="396135.7726">25947 16545 0,'0'0'15,"-53"-17"-15,35 17 0,1 17 16,-1 36 0,18-18-16,18 1 0,-1 17 15,36 35-15,0-53 16,-18 18-16,1-35 0,17 17 15,-18 0-15,-18-17 16,1 17-16,-18-17 0,-18 35 16,-17-36-16,0 1 15,0 0-15,-18-18 0,-35 0 16,35 0-16,17-18 16,1-17-16,53 17 15,-1-17-15,19 17 16,69-52-16,-34 17 15,35-18-15,-53 18 16,-18 18-16,0 17 0,-17 1 16,-18-1-16,-53 0 15,18 18-15,-18-17 16,0 17-16</inkml:trace>
  <inkml:trace contextRef="#ctx0" brushRef="#br0" timeOffset="396931.9094">25259 16898 0,'18'0'31,"-1"0"-16,1 0 1,-18-18 0,-18 1-1,1 17 17,34 0-17,-17 17 1,18-17-16,-1 0 15,-17-17-15,18 17 16,-18-18 0,-18 18-16,1 0 15,-1 18 1,18-1-16,0 1 16,0 0-1,18-18-15,-1 0 16,1 0-1,0 0-15,-36-18 16,18 0-16,-35 18 16,17 0-16,1 0 15,-1 0 1,36 18 0,-1-18-1,1 0-15,-1 0 16</inkml:trace>
  <inkml:trace contextRef="#ctx0" brushRef="#br0" timeOffset="397798.6485">25964 16669 0,'-17'-18'15,"17"0"1,-18 18-1,1-17-15,17-1 16,-18 18-16,18-17 16,18 17-16,-1-18 15,1 18-15,17 0 0,18 0 16,-18 0-16,18 0 16,-18 18-1,-17-1-15</inkml:trace>
  <inkml:trace contextRef="#ctx0" brushRef="#br0" timeOffset="400246.0464">26511 15822 0,'0'0'0,"18"-18"16,17 1-16,0-1 16,36 18-16,-18 0 15,17 0 1,-52 18-16,0-1 0,-1 1 16,-17 17-16,0-17 0,-17 17 15,-1-17-15,0 17 0,-17-17 16,18 17-16,-19 0 15,19-17-15,17 0 16,0-1-16,0 1 0,17-18 16,19 0-1,-19 18-15</inkml:trace>
  <inkml:trace contextRef="#ctx0" brushRef="#br0" timeOffset="400367.934">26776 16334 0,'0'0'16,"17"35"-16,1-35 0,0 0 0,-1 18 16,1-18-16</inkml:trace>
  <inkml:trace contextRef="#ctx0" brushRef="#br0" timeOffset="402254.7049">25594 18062 0,'0'0'16,"-35"-17"-16,17-1 0,0 18 16,-17 0-1,18 0-15,-36 53 16,35-35-16,0 34 0,-17 37 15,35-36-15,18 35 16,17-53-16,36 36 16,-36-54-1,71-17-15,-53 0 0,35-35 16,-71 0 0,19-18-16,-36 17 15,-18-34-15,-17 52 16,17-17-16,-17 0 0,0 17 15,-36-17-15,36 17 16,-18 18 0,53 18-16,0-1 0,0 1 15,35 0-15,0-1 0</inkml:trace>
  <inkml:trace contextRef="#ctx0" brushRef="#br0" timeOffset="402370.1631">25982 18239 0,'-18'0'15</inkml:trace>
  <inkml:trace contextRef="#ctx0" brushRef="#br0" timeOffset="402754.2742">26370 18045 0,'-70'0'16,"52"0"-16,-17 17 0,-18 19 15,35-1-15,0 35 16,18-52-16,18 35 15,0-18-15,17-17 16,0-18-16,18-18 16,-35 1-16,0-1 15,17-35 1,-18 0-16,-17 18 16,0 17-16,-17 1 0,-1-1 15,18 36 1,0 52-1,0-35-15,18 71 16,-18-53-16,17 0 16,1-18-16,17 36 15,-17-54-15,0 19 16</inkml:trace>
  <inkml:trace contextRef="#ctx0" brushRef="#br0" timeOffset="403149.9438">26670 18133 0,'0'0'0,"-18"-18"0,1 18 0,-1 18 16,0-18-16,18 35 0,0 18 16,0-18-16,18 18 15,0-18-15,-1 1 16,19-1-16,17 18 15,-36-35-15,1 34 16,-1-34-16,-52 17 16,18-17-16,-1-18 15,-17 18-15,-36-18 16,53-18-16,1 0 0,-18-35 16,17 18-16,18 0 15,35-18-15,0 18 16,36-18-1,-36 18-15,1-1 0,-1 1 16,-18 17-16,1-17 0,0 0 16,-36 17-16,0 1 15,-17 17-15,-18 0 16,18 17-16,-18 1 16</inkml:trace>
  <inkml:trace contextRef="#ctx0" brushRef="#br0" timeOffset="404385.4544">27076 17657 0,'17'0'16,"-17"-18"-16,36 18 16,-19 0-16,-17-18 15,18 18-15,0 0 16,-36 0 0,0 0-1,1 0-15,-36 0 16,35 18-1,0 0-15,1-1 0,-1 1 16,1-1-16,17 1 16,17 0-1,1-1-15,35 19 16,-36-36-16,36 17 16,-17 1-16,-19 0 0,-17-1 15,18-17-15,-18 18 0,-18-1 16,1-17-16,-19 0 15,1 18-15,0-18 16,17 0-16,-17-18 16,52 36 15</inkml:trace>
  <inkml:trace contextRef="#ctx0" brushRef="#br0" timeOffset="404683.747">27393 17762 0,'-35'53'15,"35"-35"-15,0 17 16,18-17-16,-1 17 0,36 0 15,-18-35-15,1 0 16,-1 0-16,53-17 16,-70-1-16,35-52 15,-53 34-15,0 19 0,-18-54 16,-17 53-16,17 1 16,-17-1-16,-18 1 15,18 17-15,-36 17 16,36 1-16</inkml:trace>
  <inkml:trace contextRef="#ctx0" brushRef="#br0" timeOffset="405785.5396">28222 18397 0,'18'-17'15,"0"-1"1,-1 0-16,18-34 15,1 16-15,-1 1 16,-17 35-16,-18-18 16,17 18-16,1 0 15,-18 18-15,0 0 0,0-1 16,0 1-16,-18 35 16,18-36-16,0 1 15,0 0-15,18-1 0,0 1 16,17-36-1,0 18-15,0-35 16,-17 35-16,0-35 16,-1 17-16,-17 1 15,18-1-15,-18 0 0,-18 18 32,18 18-17</inkml:trace>
  <inkml:trace contextRef="#ctx0" brushRef="#br0" timeOffset="406141.8307">28328 18538 0,'0'18'15,"18"-18"1,17-18-1,-17 1-15,35-1 16,-36 18-16,1 0 31,-18 18-15,-18-18-16,36 17 31,-1-17-31,1 18 16,17-18-1,-17 0-15,17 0 16,-17-18-16,0 1 16,-18-1-1,0 1 1,17-1-16,-17 0 0</inkml:trace>
  <inkml:trace contextRef="#ctx0" brushRef="#br0" timeOffset="406418.0987">29051 17745 0,'0'0'0,"-17"0"0,17 35 15,-18 18 1,18-18-16,0 36 16,0-18-16,18 0 0,-18 0 15,17-18-15,1 0 0,17 36 16,-35-54-16,35 19 16</inkml:trace>
  <inkml:trace contextRef="#ctx0" brushRef="#br0" timeOffset="406602.7136">28875 18415 0,'0'0'16,"53"-18"-16,0 18 0,0-17 0,0-1 15,70-17-15,-35 17 16,53-17-1,-88 35-15,-17 0 0,-19 0 16,-34 18 0</inkml:trace>
  <inkml:trace contextRef="#ctx0" brushRef="#br0" timeOffset="407091.4008">29104 18644 0,'0'0'0,"18"0"15,-1 0-15,1 0 0,17 18 16,18-36-16,-35 18 16,35-17-16,-36-1 15,19 0 1,-36 1-16,-18-1 16,0 18-16,1-18 15,-54 18-15,54 0 16,-54 18-16,36-18 15,-18 35 1,35-17-16,1 17 16,17 1-16,0-19 15,17 1-15,1 17 0,17-17 0,-17-18 16,17 17-16,18-17 0,35 18 16,-35-18-16,18 0 15,-36 0-15,-17 0 16,-1 0-16,-34 0 15,-54 0 1</inkml:trace>
  <inkml:trace contextRef="#ctx0" brushRef="#br0" timeOffset="408526.5483">24148 18468 0,'-18'0'16,"18"18"0,18-18-1,35 0 1,-18 0-1,53-18-15,0 18 16,-52-18-16,16 18 16,-16 0-16,17 0 15,-36 0-15,1 18 16,0-18-16</inkml:trace>
  <inkml:trace contextRef="#ctx0" brushRef="#br0" timeOffset="408748.8353">24500 18362 0,'0'0'0,"18"0"0,0 0 16,35 18-16,-18-18 16,18 17-1,-18 1-15,-17 0 0,-1-1 16,-17 1-16,0 17 0,-17 18 15,-19-18-15,-34 1 16,35-19-16,-18 1 16,-18 17-16,36-35 15,17 0-15</inkml:trace>
  <inkml:trace contextRef="#ctx0" brushRef="#br0" timeOffset="411206.988">25453 18909 0,'0'-18'15,"0"1"48,-18 17-47,1 0-1,17 17 1,-18-17-16,18 18 31,18-36-15,-1 18-1,1 0-15,17-17 16,-17 17-16,70-18 16,-53 18-16,18 0 0,0 0 15,0 0-15,18 0 16,-1 0-16,1 0 0,-1 0 0,18 0 15,124-18 1,-106 1-16,123-1 16,-123 0-16,53 18 15,-89 0-15,19 18 16,-36 0-16,-36-1 16,18 1-16,-17 0 15,-18-1-15,18-17 0,-18-17 31</inkml:trace>
  <inkml:trace contextRef="#ctx0" brushRef="#br0" timeOffset="419259.086">27146 18256 0,'18'0'31,"-18"-17"-15</inkml:trace>
  <inkml:trace contextRef="#ctx0" brushRef="#br0" timeOffset="419599.0887">27146 18256 0,'-53'-53'15,"36"53"1,-1 0 15,36 0 16,17 0-31,-17 0-16,52 0 15,-17 0-15,0 0 0,-18 0 16,18 0-16,0 0 0,18 0 15,-36 0-15,0 0 16,-17 0 0</inkml:trace>
  <inkml:trace contextRef="#ctx0" brushRef="#br0" timeOffset="424098.7206">19720 17727 0,'18'35'16,"0"-17"-16,34 70 15,-16-53-15,70 54 16,-53-36-16,-1-18 16,1 0-16,53 36 15,-35-36-15,17 18 16,-53-35-16,-17-1 15,-1-17-15,-34 0 16</inkml:trace>
  <inkml:trace contextRef="#ctx0" brushRef="#br0" timeOffset="424393.3158">19756 18080 0,'0'0'16,"0"-18"-1,0-35 1,0 18-16,0 0 16,0-18-16,-18 18 0,18-18 0,0 0 15,0 0-15,0 18 16,0-54-16,0 54 15,0 0-15,0 17 16,18 18-16,34 35 16,-16-17-16,-19 17 15,54 18 1,-36-35-16,1 0 16</inkml:trace>
  <inkml:trace contextRef="#ctx0" brushRef="#br0" timeOffset="425366.5911">21749 18309 0,'-18'-17'16,"0"-1"-1,1 18-15,-54-18 16,54 18-16,-54 18 16,53-18-16,-52 35 15,52-17-15,1-1 0,-1 19 16,18-1-1,18-17-15,-1-18 16,19 0-16,34 17 16,-52-17-16,35 0 15,-36 18-15,-17 0 16,-17-1-16,-36 36 16,35-35-1,-17 17-15,17-17 16,18-1-16,0 1 15,18-18-15,-1 0 0,54 18 16,-36-36 0,1 18-16,-1-18 0,-18 1 15</inkml:trace>
  <inkml:trace contextRef="#ctx0" brushRef="#br0" timeOffset="425621.8921">21960 18468 0,'18'0'15,"-36"0"-15,54-18 0,-19 18 0,1 0 16,17 0-16,-17 0 16,0 18-16,-1-18 0,1 0 15,-1 0-15</inkml:trace>
  <inkml:trace contextRef="#ctx0" brushRef="#br0" timeOffset="425727.0301">22013 18609 0,'36'0'0,"-72"0"0,89 0 16,-17 0-16,34-18 16</inkml:trace>
  <inkml:trace contextRef="#ctx0" brushRef="#br0" timeOffset="426422.3648">22595 18486 0,'0'0'0,"0"-18"16,-17 0-16,-1 18 15,1 0-15,-19 0 16,19 18-16,-1-18 16,0 18-16,1-1 0,-1 18 15,18-17-15,0 35 16,18-35 0,35 17-16,-18-35 15,0 18-15,0-18 0,1 0 16,34-18-16,-34 0 15,-1 1 1,-35-1-16,0-17 16,-18-1-16,-17-16 15,0 34-15,-18 0 16,17 1-16,1 17 16,18 17-16,-1 1 15,18 0-15</inkml:trace>
  <inkml:trace contextRef="#ctx0" brushRef="#br0" timeOffset="426612.4444">22931 18556 0,'0'0'15,"0"18"1,17-18 0,1 0-16</inkml:trace>
  <inkml:trace contextRef="#ctx0" brushRef="#br0" timeOffset="426944.4043">23160 18468 0,'-18'0'16,"18"18"-16,-17-18 16,-1 17-16,18 1 15,0 17-15,18-17 16,-18-1-16,17 1 0,19 0 15,-1-1-15,-18-17 16,19 0 0,-19 0-16,1 0 15,-18-17-15,18-1 0,-18 0 0,0-17 16,-18 17-16,0-17 16,1 18-1,-19-1-15,36 0 16,-17 18-16</inkml:trace>
  <inkml:trace contextRef="#ctx0" brushRef="#br0" timeOffset="427250.5693">23460 18380 0,'0'0'0,"17"0"0,19 17 15,-19-17-15,1 18 16,0 17 0,-18-17-16,-18 17 0,0 18 15,18-35-15,-17 17 16,17-17-16,0 17 15,17-35 1,19 0 0,-19 0-16,36-18 15,-35 18-15,-1-17 16</inkml:trace>
  <inkml:trace contextRef="#ctx0" brushRef="#br0" timeOffset="433990.9792">28028 5468 0,'0'35'15,"-17"36"-15,17-18 16,0 0-16,0 0 0,17 0 15,-17-1-15,18-16 0,17 52 16,-17-53-16,-1 36 16,-17-36-1</inkml:trace>
  <inkml:trace contextRef="#ctx0" brushRef="#br0" timeOffset="434302.6211">27270 6456 0,'0'0'16,"-18"0"-16,36 0 16,35 0-1,-18 0-15,18 0 16,88 0-16,-53 0 15,0 0-15,18-18 0,0 18 16,17 0-16,1 0 16,-1-17-16,160 17 15,-142-18-15,106 18 16,-159 0-16,35 0 16,-70 0-16,-35 0 15,0 0-15,-36 18 16</inkml:trace>
  <inkml:trace contextRef="#ctx0" brushRef="#br0" timeOffset="434685.3875">27746 6844 0,'0'0'16,"0"53"-16,0-18 0,18 0 15,-18 18 1,0-17-16,17-1 0,-17 0 16,18 0-16,-18 1 0,0-19 15,18 1-15,-18 0 0,17-1 16</inkml:trace>
  <inkml:trace contextRef="#ctx0" brushRef="#br0" timeOffset="434892.5976">28152 7091 0,'0'0'16,"17"-18"-16,19 18 0,-19 0 16,54-17-1,-54 17-15,19-18 0,-1 18 16,18-18-16</inkml:trace>
  <inkml:trace contextRef="#ctx0" brushRef="#br0" timeOffset="435418.5128">28698 7655 0,'0'-35'31,"-17"-18"-31,17 18 16,-18 0-16,-17-71 15,17 35-15,-17-70 16,35 88-16,0 0 0,0 18 15,18 0 1,-1 17-16,36 0 16,-35 18-16,52 0 15,-34 0-15,-1 0 16,0 0-16,1 0 0,-1 18 16,-35 0-1,-35-1 1,17 1-16,-17 17 15,17-17-15,18 17 16,0-17-16,18 17 16,-18-17-16,17-1 15,-17 1 1,-35-18 0,17 0-16,-17 0 0,0 0 15</inkml:trace>
  <inkml:trace contextRef="#ctx0" brushRef="#br0" timeOffset="436583.5882">26282 6703 0,'-18'-18'0,"1"1"16,17-19 0,0 19-16,17-54 15,1 36-15,0-1 16,-18-16-16,17 16 0,19 1 16,-1-53-16,-18 70 15,1-17 1,0 35-16,-18 18 0,0-1 15,0 1-15,0 70 16,0-53-16,0 1 0,17 16 16,1-34-16,0-18 15,-1 0-15,19 0 16,-19-18-16,18-17 16,-35 0-1,18 17-15,-18 1 0,0-19 16,0 19-16</inkml:trace>
  <inkml:trace contextRef="#ctx0" brushRef="#br0" timeOffset="436926.1154">26353 6932 0,'0'0'0,"0"-18"16,0-17-1,17 18-15,-17-36 0,18 17 16,-18 1 0,0 17-16,17 18 0,-17-17 15,0 34-15,18 19 16,0-19-16,-1 19 15,1-19-15,17 1 16,-17 0 0,17-18-16,-17-18 15,17 0-15,-35 1 16,18-19-16,-18 1 16,0 17-16,0-17 15,0 18-15,-18 17 16</inkml:trace>
  <inkml:trace contextRef="#ctx0" brushRef="#br0" timeOffset="443240.6132">27746 9066 0,'0'0'16,"18"-35"-16,-18 17 0,0 1 16,-18-1-16,-35 18 15,35 18-15,-70 17 16,35-17-16,18 17 16,-53 36-16,35-36 15,35 18 1,36-36-16,35 1 15,-18 0-15,0-18 16,54 0-16,-54 17 16,0 1-16,-35 0 15,0-1-15,-17 19 16,-1-1-16,-17 0 16,17-17-16,0-1 15,1 1-15,17 0 0,0-1 16,17 1-16,19-18 15,17-18-15,-18 18 16,53-35-16,-17 0 16,-54 17-16</inkml:trace>
  <inkml:trace contextRef="#ctx0" brushRef="#br0" timeOffset="443618.2353">28187 9172 0,'0'0'0,"18"0"15,-1 0 1,1-17-16,0 17 15,52 0-15,-17-18 16,-35 18-16,-1 0 16,1 0-16,-18 18 15</inkml:trace>
  <inkml:trace contextRef="#ctx0" brushRef="#br0" timeOffset="443762.7337">28240 9384 0,'53'0'16,"-106"0"-16,141-18 0,-53 1 0,-17 17 0,17 0 15,-17-18-15,0 18 16</inkml:trace>
  <inkml:trace contextRef="#ctx0" brushRef="#br0" timeOffset="444535.2934">28998 8908 0,'0'53'15,"0"-18"-15,0 53 16,0-35-16,18 35 16,0-35-16,-18-18 15,17 1-15,1-1 16,0-17-16,-1-1 16,1-17-16</inkml:trace>
  <inkml:trace contextRef="#ctx0" brushRef="#br0" timeOffset="444762.17">29351 9208 0,'0'0'0,"18"-18"0,17 18 16,0-18-16,-17 18 16,0-17-16,-1 17 0,1-18 15,0 18-15,-1-18 0,1 1 16</inkml:trace>
  <inkml:trace contextRef="#ctx0" brushRef="#br0" timeOffset="445535.377">29951 9772 0,'0'-18'47,"0"1"-15,0-1-32,0 0 15,-18-35-15,18 36 16,-17-18-16,-1-1 15,18-17-15,-18 18 0,1-35 0,-1 17 16,0-71 0,18 71-16,0 0 0,-17-35 15,17 53-15,17-18 16,1 35-16,0 1 16,17-19-1,-17 36-15,52-17 0,-52-1 16,52 18-1,-52 18-15,17-1 16,-35 1-16,0 35 16,0-18-16,-35 0 15,17-17-15,18 0 16,-17-1-16,17 1 16,0 0-16,0-1 15,17 1-15,19 17 16,-1-17-16,-17 0 0,-1-1 15,18 18 1,-17-17-16,-18 0 0,-18-18 16,-17 17-16,0-17 0,-53 18 15,35 0-15,-53-18 16,71 17-16,-1-17 16,19 0-16,17 18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33:43.68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16069 3404 0,'0'18'46,"0"0"-30,18-1-16,-1 1 16,-17 17-16,0 36 15,0-36-15,0 18 16,0 0-16,0 106 16,0-89-16,0 36 0,18 70 15,-18-70-15,0 0 16,0 0-16,18 17 15,-18 124-15,0-106 16,-18 159-16,18-141 16,0 176-16,0-158 15,0-1-15,0 0 16,0 195-16,18-177 0,-18 194 16,0-177-16,0 195 15,0-194 1,0-1-16,-18 230 15,0-229-15,1 0 0,-1 193 16,0-193-16,18-18 16,-17 0-16,17 18 0,-18 176 15,18-194-15,-18 194 16,18-212 0,0 142-16,0-177 15,0 0-15,0-17 0,0-1 16,0 71-16,-17-123 15,-1 52 1,18-88-16,-17 1 16</inkml:trace>
  <inkml:trace contextRef="#ctx0" brushRef="#br0" timeOffset="2907.8459">18627 4533 0,'0'-17'15,"17"52"17,1 35-17,0-17-15,17 71 16,-17-36-16,17 71 15,-18-89-15,36 54 16,-35-71-16,17 35 16,-17-53-16,17-17 15,-17-18-15,17-18 16,0 1-16,-17-36 16,17-71-16,-17 36 15,0 17-15,-18-123 16,0 36-1,-18 16 1,0 90-16,1 16 16,34 54 15</inkml:trace>
  <inkml:trace contextRef="#ctx0" brushRef="#br0" timeOffset="3719.8677">20955 4851 0,'18'0'32,"-1"0"-32,71 0 15,-52 0 1,52-18-16,-35 18 16,17 0-16,-34 18 15,17-1-15,-53 1 16,-18 0-1</inkml:trace>
  <inkml:trace contextRef="#ctx0" brushRef="#br0" timeOffset="3854.9807">21078 5080 0,'36'0'0,"-72"0"0,89 0 16,-17 0-16,70 0 15,-54 0-15,1-18 0,18 18 16,17 0-1,-53 18-15</inkml:trace>
  <inkml:trace contextRef="#ctx0" brushRef="#br0" timeOffset="4288.4246">22878 4674 0,'0'0'0,"-36"0"16,19 0-16,-1 0 0,-17 18 15,35 17-15,-18 1 0,1 69 16,17-52-16,35 53 16,0-53-16,18 0 15,35 17 1,-17-34-16,-18-19 0,17 1 16,-17-18-16,71-35 15,-71-1-15,35-34 16,-53 17-16,-35-35 15,0 35-15,-53-71 16,18 72-16,-89-54 16,54 70-16,-89 19 15,71 17-15,0 17 16</inkml:trace>
  <inkml:trace contextRef="#ctx0" brushRef="#br0" timeOffset="8813.3802">18927 6315 0,'0'-18'16,"17"36"-1,1 35 1,-1 0-16,36 88 16,-35-53-16,17 88 15,-35-105-15,18-1 16,0 1-16,-18-36 0,35 36 16,-18-54-16,19-17 15,-19-17 1,19-71-16,-1-18 15,-35 53-15,0-18 16,0 1-16,0-54 16,0 54-16,-18-19 15,18 54-15,0 0 16,0 17-16,0 1 16</inkml:trace>
  <inkml:trace contextRef="#ctx0" brushRef="#br0" timeOffset="9436.9446">20920 6491 0,'17'0'15,"1"0"1,-18 18 0,18-1-16</inkml:trace>
  <inkml:trace contextRef="#ctx0" brushRef="#br0" timeOffset="9571.9824">20990 6791 0,'18'18'0,"0"-1"16,-1 1-16,18-18 16,-17 0-16</inkml:trace>
  <inkml:trace contextRef="#ctx0" brushRef="#br0" timeOffset="9748.2663">21396 6544 0,'0'0'16,"53"-18"-16,-35 18 0,17-17 15,-18 17-15,19 0 0,-19 0 0,1 0 16,-18 17-16</inkml:trace>
  <inkml:trace contextRef="#ctx0" brushRef="#br0" timeOffset="9871.017">21467 6738 0,'0'0'15,"0"18"-15,17-18 0,1 17 16,52-17-1,-52 0-15,35 0 16,-35 0-16</inkml:trace>
  <inkml:trace contextRef="#ctx0" brushRef="#br0" timeOffset="10660.822">22631 7638 0,'0'-18'31,"-18"-53"-15,0 19-1,1-1-15,-1-18 0,-35-88 16,36 71-16,-19-141 16,19 123-16,17-88 15,17 123-15,1 18 16,17 18-16,1 0 0,34 17 16,1 18-1,-18 18-15,-18 0 0,18 17 16,-36-18-16,-17 36 15,0-17-15,0 34 16,-17-34 0,17-19-16,0 18 15,17 1-15,1-19 16,0-17-16,-1 18 0,-17 0 16,18-1-16,-18 1 15,0 17 1,-18-35-16,1 18 15,-1-18-15,-35 0 16,35 0-16,1 0 0,-36-18 16,53 1-16,-18 17 15,18-18-15,18 18 0,0 0 16</inkml:trace>
  <inkml:trace contextRef="#ctx0" brushRef="#br0" timeOffset="11227.7225">23654 6509 0,'17'17'15,"1"36"1,0-35-16,-1 70 16,1-53-1,17 54-15,-17-54 16,0 0-16,17 18 15,-18-53-15,19 18 16,-19-36-16,19-17 16,-19 0-16,19-71 15,-36 70-15,17-69 16,-17 52-16,-17 0 16,17 17-16,-18 1 0,18-18 15,-18 53-15,1-17 16,17 34-16,-18-17 15</inkml:trace>
  <inkml:trace contextRef="#ctx0" brushRef="#br0" timeOffset="11700.6839">24677 6632 0,'35'0'16,"18"0"0,53-17-1,-53 17-15,53-18 16,-53 18-16,-18 0 16,0 0-16,-17 0 0,-1 0 15,1 0-15</inkml:trace>
  <inkml:trace contextRef="#ctx0" brushRef="#br0" timeOffset="11861.9824">24994 6421 0,'18'52'16,"-36"-104"-16,36 140 0,0-53 15,-1 71-15,1-71 16,0 18-16,-1-18 0,1 1 15,-18-1-15,17-17 16</inkml:trace>
  <inkml:trace contextRef="#ctx0" brushRef="#br0" timeOffset="12356.8389">26300 5980 0,'0'0'0,"0"-18"0,-36 36 16,19 17-16,-36 71 16,53-53-16,0 17 15,0 18-15,0-17 0,35 88 16,-17-106 0,52 70-16,-52-70 15,17-18-15,53 36 16,-52-54-16,-1-17 15,0 18-15,-17-18 0</inkml:trace>
  <inkml:trace contextRef="#ctx0" brushRef="#br0" timeOffset="12584.9262">26723 6121 0,'18'70'0,"-36"-140"0,53 176 16,0-1-16,-35-52 15,18 71 1,-18-54-16,0 1 0,18-18 16,-18-18-16,17 36 15,1-36-15,17-35 16</inkml:trace>
  <inkml:trace contextRef="#ctx0" brushRef="#br0" timeOffset="12734.8435">27164 6562 0,'0'0'0,"70"-18"15,-34 18-15,-1-18 0,-17 18 16,-1 0-16,19-17 15,-1 17-15</inkml:trace>
  <inkml:trace contextRef="#ctx0" brushRef="#br0" timeOffset="13229.4601">27693 7214 0,'0'0'0,"0"18"16,18-18-16,-18-18 15,17 1-15,-17-54 16,0 18-16,-17-88 16,-1 71-16,-35-142 15,36 106-15,-1 0 0,0 18 16,1 0-16,17 35 0,0 0 15,0 35-15,17 1 16,1 17-16,70 0 16,0 35-1,-35-17-15,0 17 0,18 18 16,-54-36-16,-17 54 16,-17-36-16,-19 18 15,1-18-15,-18 1 16,36-1-16,17 0 15,0-17 1,35 35-16,0-35 16,36 17-16,-36-35 15,0 17-15,-17 1 16,-36-18 0,-35 0-1,18 0-15,-18 0 0,-17 18 16,52-1-16,-17-17 15</inkml:trace>
  <inkml:trace contextRef="#ctx0" brushRef="#br0" timeOffset="14003.4603">28152 5891 0,'-18'-17'16,"36"17"-16,17 35 16,0-17-16,53 70 15,-52-53-15,17 36 16,-18-1-16,0 1 0,0-1 16,-17 1-16,-18-1 15,-18 72-15,1-72 16,-54 54-16,54-71 15,-19-18-15,19 0 0,-1 0 16,0-17-16</inkml:trace>
  <inkml:trace contextRef="#ctx0" brushRef="#br0" timeOffset="14452.3587">29210 6297 0,'-35'-35'0,"70"70"0,-88-70 15,18 35-15,0 17 16,-1 19-16,19-1 0,-36 53 16,53-17-16,0 35 15,17-36-15,1-17 16,17-18-16,18 18 0,53 0 15,-53-35-15,70-18 16,-70 0 0,0-18-16,18-52 15,-36 34-15,0-52 16,-35 35-16,0 0 16,-17-17-16,-19 17 0,-52-53 15,35 53-15,-70 0 16,70 36-16,-53 34 15,71 18-15,-18 36 16,53-36-16,18 53 16,-1-52-16,54 34 15,-18-34-15,52-1 16,-52-17-16,36-1 16,-36 1-1,-1-18-15</inkml:trace>
  <inkml:trace contextRef="#ctx0" brushRef="#br0" timeOffset="14797.8853">29916 6756 0,'17'17'16,"-17"36"0,18 0-16,-1 0 15,-17-18-15,18 1 16,0 17 0</inkml:trace>
  <inkml:trace contextRef="#ctx0" brushRef="#br0" timeOffset="16544.8942">18785 8149 0,'0'0'15,"0"-17"-15,0 34 0,36 36 16,-1 0-16,18 70 16,-35-34-16,-1-19 15,18 89 1,-35-88-16,18-1 0,0-17 16,17 18-16,-35-54 15,35-17 1,-17-17-16,0-19 0,-1-70 15,1 36-15,-18-1 0,0-52 16,-18 52 0,1-17-1,17 53-15,0 17 0,-18 1 16,36 17-16</inkml:trace>
  <inkml:trace contextRef="#ctx0" brushRef="#br0" timeOffset="16973.2705">20726 8361 0,'0'0'0,"17"17"15,1 1-15,-18 0 16,18-18-16,-18 17 0</inkml:trace>
  <inkml:trace contextRef="#ctx0" brushRef="#br0" timeOffset="17088.4397">20814 8678 0,'18'18'0,"-36"-36"0,53 36 16,-17-18-16</inkml:trace>
  <inkml:trace contextRef="#ctx0" brushRef="#br0" timeOffset="17289.6338">21220 8449 0,'88'-18'16,"-176"36"-16,211-36 0,-70 18 16,0-17-1,-18 17-15,-17 0 0,-18 17 16,17-17-16</inkml:trace>
  <inkml:trace contextRef="#ctx0" brushRef="#br0" timeOffset="17412.4506">21361 8678 0,'35'0'16,"-70"0"-16,88 0 0,-18 0 0,53-35 15,-70 35-15,17-18 16</inkml:trace>
  <inkml:trace contextRef="#ctx0" brushRef="#br0" timeOffset="18387.2717">22419 9525 0,'0'0'15,"-18"-71"-15,18 1 0,-17-71 16,17 53-16,-36-106 15,36 88-15,-17 0 0,-1-106 16,18 142-16,18-36 16,-1 71-1,72-1-15,-54 19 16,71 17-16,-71 0 16,36 35-16,-36 0 15,-35-17-15,18 17 16,-18 36-16,-18-36 15,0-17-15,1 17 16,-1-17-16,18-1 16,35-17-1,-17 18-15,35 17 16,-36-17-16,-17 17 16,18 18-16,-36-35 15,-34-1-15,16 1 16,-34-18-16,17 0 15,-18 0 1,36 0-16,35-18 16,0 1-16</inkml:trace>
  <inkml:trace contextRef="#ctx0" brushRef="#br0" timeOffset="19886.7239">20585 4939 0</inkml:trace>
  <inkml:trace contextRef="#ctx0" brushRef="#br0" timeOffset="20028.2874">20708 5239 0,'0'17'16</inkml:trace>
  <inkml:trace contextRef="#ctx0" brushRef="#br0" timeOffset="21077.06">23424 8502 0,'0'18'16,"18"35"-1,0-18-15,-1 0 16,19 53 0,-19-52-16,19 34 15,-19-52-15,18-1 16,-17 1-16,17-36 15,-17 1-15,17-54 16,-35 36-16,18-71 16,-18 71-16,0-53 15,0 35-15,-18 0 16,1 53-16,-1-18 16,18 36-16,-18-18 15,18 17 1</inkml:trace>
  <inkml:trace contextRef="#ctx0" brushRef="#br0" timeOffset="21483.2228">24518 8608 0,'0'17'16,"18"-17"-16,-1 18 16,19-18-16,17 18 0,-1-18 15,1 0-15,71 0 16,-54-18-16,-34 18 0,52 0 15,-70 0-15</inkml:trace>
  <inkml:trace contextRef="#ctx0" brushRef="#br0" timeOffset="21643.2755">24694 8555 0,'0'0'0,"18"53"15,17 53 1,-17-53-16,35 35 16,-18-53-16,18 36 0</inkml:trace>
  <inkml:trace contextRef="#ctx0" brushRef="#br0" timeOffset="22135.5465">26053 8290 0,'0'0'0,"-18"-17"16,0 17-1,1 0-15,-1 35 16,0 18-16,18 70 16,0-52-16,18 17 15,-18-17-15,35-1 0,1 54 16,-1-71-16,0-18 15,-17 0-15,52 18 16,1-35 0,-36-18-16</inkml:trace>
  <inkml:trace contextRef="#ctx0" brushRef="#br0" timeOffset="22350.8032">26511 8326 0,'36'70'0,"-72"-140"0,89 175 15,-53-52-15,18 18 16,-18-18-16,17 17 0,-17-17 0,18 0 16,0 53-1,-1-71-15,1 1 0,17-1 16,-17-18-16,0 1 0,-1-18 15</inkml:trace>
  <inkml:trace contextRef="#ctx0" brushRef="#br0" timeOffset="22510.7504">27058 8784 0,'0'0'15,"71"-35"-15,-36 17 0,18 1 16,-18 17-16,0 0 16</inkml:trace>
  <inkml:trace contextRef="#ctx0" brushRef="#br0" timeOffset="22968.5963">27534 9472 0,'0'0'16,"18"18"-16,-18-36 16,18-52-16,-18 34 15,-18-17-15,-17-52 16,17 34-16,-17-88 15,-1 71-15,1-106 16,18 106-16,-1-36 16,36 107-16,-1-1 15,54 18 1,17 18-16,-53 17 16,53 53-16,-70-53 15,0 18-15,-1-17 16,-17-1-16,0 0 0,-17 0 0,-1-17 15,-17 17-15,0-17 16,35 0 0,0-1-16,35 1 15,0-18-15,-17 0 16,35 0-16,-36 0 16,1 0-16,-36 0 15,1 0 1,-1-18-1</inkml:trace>
  <inkml:trace contextRef="#ctx0" brushRef="#br0" timeOffset="23207.16">27922 8273 0,'36'17'15,"-72"-34"-15,107 70 0,-18-1 16,-18-16 0,0 17-16,1 53 15,-36-54-15,-18 54 16,0-53-16,-35 53 16,36-71-16,-36 18 15,18-35-15,17-1 16</inkml:trace>
  <inkml:trace contextRef="#ctx0" brushRef="#br0" timeOffset="23795.9927">29016 8467 0,'-53'0'16,"18"0"-16,-36 53 15,36-18-15,0 18 16,-1 70 0,19-52-16,17-1 0,17-17 15,1 0-15,17-18 0,18 1 16,18-1-16,70-17 15,-53-36-15,53-17 16,-35-36 0,-53 18-16,-35 0 0,-18 0 15,0 1-15,-53-72 16,0 71-16,-71-53 16,36 71-16,-53 0 15,70 35-15,-34 53 16,69-18-16,36 18 15,0 0-15,18-18 0,17 18 16,1-18-16,16 18 0,90 0 16,-72-18-16,54-17 15,-72 0-15,37-18 16</inkml:trace>
  <inkml:trace contextRef="#ctx0" brushRef="#br0" timeOffset="24086.9254">29757 8819 0,'0'0'16,"106"0"-16,-71 18 0,18-18 15,-36 35 1,-17 1-16,-35 17 15,0-18-15,0 0 0,-54 36 16,72-54-16,-1 1 16,18 0-16,53-1 15,0-17 1,35 0-16,-35 0 16,18 0-16,-54 0 15,-52 0 1</inkml:trace>
  <inkml:trace contextRef="#ctx0" brushRef="#br0" timeOffset="24679.698">19368 10283 0,'17'0'31,"1"0"-15,-18 18 0</inkml:trace>
  <inkml:trace contextRef="#ctx0" brushRef="#br0" timeOffset="24803.1796">19350 10654 0,'18'35'16,"-36"-70"-16,53 88 0</inkml:trace>
  <inkml:trace contextRef="#ctx0" brushRef="#br0" timeOffset="24925.3242">19403 10918 0,'0'0'15,"17"36"-15,1-36 0,-18 17 32</inkml:trace>
  <inkml:trace contextRef="#ctx0" brushRef="#br0" timeOffset="28657.5369">19544 5203 0,'0'-17'0,"0"-1"16,0 1 15,-18 17-15,1 0-1,-1 0 1,0 0 0,1 17-1,-1 1 1,0-1-16,1 1 0,-1 0 15,1 35 1,17-36-16,0 36 16,0-35-16,0 17 0,17 18 15,18 18 1,1-36 0,-19-35-16,19 18 15,-1-1-15,-17-17 16,-1 0-16,18 0 15,-17 0-15,17-17 0,-17 17 16,0-18-16,-1 18 0,1-18 16,0 1-16,-18-1 0,35-17 15,-35 17-15,17-35 16,-17 36-16,0-19 16,0 1-16,0 17 15,-17-17 1,-1 17-16,1 1 0,-1 17 15,0-18-15,-17 18 0,17 0 16,-52 0-16,35 18 16,-18-1-16,17 1 15,19 0-15,-1 17 16,18-17-16,18-1 16,35 19-1,-36-36-15,36 17 16,-18 1-16,1-18 0,-19 0 15,36 0-15,-35 0 16,0 0-16,-36 0 31</inkml:trace>
  <inkml:trace contextRef="#ctx0" brushRef="#br0" timeOffset="29807.5671">19685 7038 0,'0'-18'16,"0"1"-1,-18 17-15,1-18 16,-1 18 0,0 18-16,-17-1 15,18 19 1,-1-1-16,0 0 15,18 0-15,0 1 0,0-19 16,36 54-16,-19-53 16,36 34-16,-18-34 15,54 0 1,-54-18-16,0 0 16,0 0-16,18-36 0,-35 19 15,17-18-15,-35 17 16,0-35-16,0 18 15,-17 17-15,-1-17 16,0 17-16,-17 0 0,0 1 16,-1-1-16,1 18 0,-35-17 15,34 34-15,-17 1 16,18-1-16,18 1 16,34 17-1,-17-17-15,18 0 16,35 17-16,-18-17 15,36-1-15,-36 1 16,18 0-16,-36-18 16,1 17-16,0-17 15,-36 0 17</inkml:trace>
  <inkml:trace contextRef="#ctx0" brushRef="#br0" timeOffset="30876.0887">19632 8802 0,'18'-18'0,"-18"1"15,17-1-15,-17 0 16,0 1 0,-17-1-16,-1 18 15,-17 0 1,17 0-16,-17 18 16,17-18-16,1 35 15,-1 0-15,0-17 16,18 17-16,0 36 15,0-36-15,18 0 0,35 36 16,-18-54-16,0 19 16,54-19-16,-19 1 15,-35-18-15,-17-18 16,35-17 0,-35 17-16,17-35 15,-35 18-15,0 18 0,-18-19 16,1 1-16,-1 17 0,0-17 15,-70 0-15,53 35 16,-71-18-16,71 18 16,-36 35-1,36-35-15,17 18 0,18 0 16,18-1-16,35 19 16,-18-36-16,18 0 15,53 17 1,-53-17-16,35 0 15,-53 0-15,-17 0 0,0 0 16</inkml:trace>
  <inkml:trace contextRef="#ctx0" brushRef="#br0" timeOffset="37510.9967">17903 11536 0,'-17'0'16,"34"0"-16,-52 17 0,53-17 62,-18-17-46,17 17 0,1 0-1,17 0-15,-17 0 16,53 0-16,-36 0 16,18 0-16,-18 0 0,71 0 15,-53 0 1,17 0-16,1 0 0,-1 0 15,107 0-15,-89 0 16,18 0-16,123 0 16,-88 0-16,159 0 15,-141 0-15,158 0 16,-140 0-16,-1 0 16,18 17-16,177-17 15,-160 18-15,195 0 16,-177-18-16,212 17 15,-229-17-15,247 18 16,-230-18-16,229 18 16,-211-18-16,230 0 15,-230 17-15,17-17 16,-17 0-16,18 18 0,229-18 16,-230 18-16,-17-1 15,0-17-15,18 18 16,229 17-16,-247-35 15,-1 18-15,231 17 16,-248-35-16,194 35 16,-229-17-16,0-18 15,0 18-15,142-1 16,-178 1-16,107-18 16,-142 0-16,-17 0 0,0 0 15,-18 0-15,-17 0 0,-18 0 16,0 0-16,-18 0 15,-17 0-15,-36-18 16,0 18-16,1 18 16,-36-18-16</inkml:trace>
  <inkml:trace contextRef="#ctx0" brushRef="#br0" timeOffset="40025.3634">19032 12418 0,'-17'-35'16,"17"17"-16,17 53 47,19 36-47,-19-18 15,36 70-15,-35-52 16,17 52 0,-17-52-16,-1 17 15,1-70-15,0-1 16,-1-17-16,1 0 16,-18-17-16,18-19 0,-1 1 15,-17-18-15,18 0 0,-18-53 16,0 53-16,-18-52 15,18 52-15,-17-18 16,17 53-16,0 36 31</inkml:trace>
  <inkml:trace contextRef="#ctx0" brushRef="#br0" timeOffset="40412.5117">19473 12806 0,'0'70'0,"0"-140"0,-17 176 16,17-71-16,35 53 15,-17-53-15,52 18 16,-35-35-16,36-18 15,-36-18-15,36-35 16,-54 36-16,1-54 16,-18 54-16,-35-36 15,0 35 1,17 0-16,-35 1 0,18 17 16,-36 0-16,36 17 15,0 19-15,17-19 16,18 36-16,18-35 15,35 17 1,-18-17-16,0-18 0,0 0 16,1 0-16,34 0 15,-52-18-15,35-17 16</inkml:trace>
  <inkml:trace contextRef="#ctx0" brushRef="#br0" timeOffset="40586.4017">20020 12682 0,'35'0'0,"-17"0"16,0 0-16,35 0 15,-36 0-15,1 0 0</inkml:trace>
  <inkml:trace contextRef="#ctx0" brushRef="#br0" timeOffset="40703.218">20038 12823 0,'0'0'0,"17"18"16,36-18 0,-17 0-16,34 0 15,-35-18-15</inkml:trace>
  <inkml:trace contextRef="#ctx0" brushRef="#br0" timeOffset="41018.7868">20602 12594 0,'0'0'15,"-35"53"-15,17-18 0,18 1 16,0 69-16,36-69 0,17 34 16,-1-34-1,1-19-15,0 1 16,0-18-16,0 0 0,0 0 16,0-18-16,0-17 0,35-18 15,-70 0-15,-1-17 16,-17 34-16,-70-34 15,34 34-15,-34 19 16,-1 17-16,1 0 16,-1 17-16,1 19 0,-1-1 15</inkml:trace>
  <inkml:trace contextRef="#ctx0" brushRef="#br0" timeOffset="42588.0751">19138 13600 0,'0'35'0,"18"18"15,35 106-15,-18-89 16,36 106-16,-54-105 16,19 53-16,-19-89 15,-17 18 1,0-71-1,-35-35-15,17 0 16,1 0-16,-1-17 0,0 17 16,18-71-16,0 71 15,18-17-15,0 17 16,-1 18-16,19-1 0,16-16 16,-16 34-16,-1 18 15,-17 0-15,-18 35 16,-18-17-16,-17 35 15,-1-36 1,1 36-16,18-35 16,-1 0-16,18-1 0,0 18 15,18-17-15,-1 17 16,36 1 0,-18-19-16,1 19 0,-1-19 15,-17 1-15,-18 17 16,17-35-16</inkml:trace>
  <inkml:trace contextRef="#ctx0" brushRef="#br0" timeOffset="43177.8033">19667 14093 0,'18'36'0,"-18"-19"16,18-17-16,-1 18 15,1-36-15,0 18 0,-18-17 16,17-1-16,-17 0 0,0-17 16,-17 18-1,17-1-15,-18 0 0,0 1 16,1-1-16,17 36 16,-18 17-1,18 0-15,18-17 16,-1 17-16,1-17 15,0-1-15,-1-17 0,18 18 16,-17-18-16,0 0 16,-1-18-16,1 1 0,0-1 15,-18 36 17,35 70-32,-35-35 15,53 88-15,-35-88 16,17 53-16,-18-71 15,1-17-15,0-1 0,-18-34 32,-18-54-17,0 36-15,-17-18 0,18-53 16,-1 36-16,18-36 16,0 35-16,0 36 15,35-18 1,0 35-16,18 18 15,-35 0-15,0 53 16,-1-35-16,-34 35 16,17-18-16,-18-17 15,0-18-15,1 17 0,-19-17 16,19 0-16,17-17 16</inkml:trace>
  <inkml:trace contextRef="#ctx0" brushRef="#br0" timeOffset="43961.1843">20232 14076 0,'0'0'15,"17"17"-15,1 1 0,0-18 0,-1 0 16,19 0 0,-19-18-1,-17 1-15,-17 17 16,17-18-16,-18 18 0,0 0 15,1 0-15,-1 0 16,0 18-16,18 17 16,0-17-16,36-1 15,-19 1-15,54-18 16,-53 0-16,52 0 16,-52 0-16,-1-18 15,1 18-15,-18-17 16,-18 17-1,1 17 1,-1 1-16,0 0 16,18-1-16,18 1 15,0-18-15,17 0 16,-17 0-16,-1-18 16,19 1-1,-19-1-15,-17 0 16,0 1-16,0-1 15,-17 18-15,34 18 16,19-18 0,-19 0-16,36 17 15,-18-17 1,1 0-16,-36-17 16,17 17-1,-17-18-15,-17 0 16,17 1-16,0-1 15,17 18 1,-17-17-16,18 17 16,17 0-16,0 0 15,18 0-15,-17 0 16,17-18-16,-36 0 16,1 1-1,-36-1-15,-17 0 16,17 1-16,1-19 15,-1 36-15,0-17 16,18-1-16,-17 18 16,17 18-16,17 35 15,1-18 1,0 18-16,-18 0 0,17 0 16,19 35-16,-36-35 15,17-18-15,18 18 16</inkml:trace>
  <inkml:trace contextRef="#ctx0" brushRef="#br0" timeOffset="44599.6347">22225 13564 0,'0'0'16,"-71"-17"-16,19 17 0,-37 17 16,36 1-1,1 53-15,52-36 16,0 0-16,0 0 15,35-17-15,-18 17 0,36 1 16,-17-19-16,17 18 0,17 1 16,-35-36-16,-17 17 15,-18 1-15,0 0 16,-53-1-16,18 1 16,0 0-16,-1-1 15,1-17-15,0 18 0,-1-1 0,19 1 16,-1 0-1,36-18-15,17 17 16,0 1-16,1 0 16,-19-1-16,19 1 0,-19 0 15,36 35-15,-35-18 16,-1 18 0,1-36-16,0 1 15,-1 17-15,1-17 0,0-18 16</inkml:trace>
  <inkml:trace contextRef="#ctx0" brushRef="#br0" timeOffset="46280.8156">21149 14975 0,'0'0'0,"0"-17"16,0-36-16,0 35 15,-35 1-15,17-1 16,-17 18-16,17 18 16,-17 35-1,35-1-15,0 19 0,0-18 16,18 17-16,-1 1 0,1-18 16,35 35-16,0-53 15,17 1 1,-34-36-16,16 0 15,-16 0-15,-19-36 16,-17 19-16,0-1 0,0-17 16,0-18-16,-17 35 15,17 1-15,-18-1 16,0 18-16,18-18 16,0 36-16,18 0 15,-18-1-15,18 19 16,-1-19-1,1 1-15,-18-1 16,18 19-16,-18-19 16,0 1-1,0 0-15</inkml:trace>
  <inkml:trace contextRef="#ctx0" brushRef="#br0" timeOffset="46758.6221">21537 15346 0,'0'0'16,"18"0"-1,35-35 1,0 17-16,-36 0 15,-17 1-15,0-1 16,-35 36 0,17-18-16,-17 53 15,17-36 1,18 36-16,18-18 16,0-17-16,17 17 15,0-35-15,36 0 16,-36 0-16,18-17 15,-35-1-15,17-17 16,-35 17-16,0-17 16,0 0-16,-18-1 15,18 19-15,18 17 47,17-18-47,0 18 16,36-18-16,-36 18 15,-17-17-15,0 17 0,-1 0 16,-17-18-16,-17 0 16</inkml:trace>
  <inkml:trace contextRef="#ctx0" brushRef="#br0" timeOffset="46916.5175">22066 15046 0,'0'0'16,"0"88"-16,18-35 0,-18 0 16,18 0-16,-1-18 0,1 0 0,-1 1 15,19 17 1,-19-36-16</inkml:trace>
  <inkml:trace contextRef="#ctx0" brushRef="#br0" timeOffset="47754.5363">23178 15416 0,'0'0'0,"0"18"0,0 17 15,-18-17-15,18-36 16,0-17 0,0 0-16,18-53 15,-1 52-15,1 1 0,17-36 16,-17 54-1,-18-1-15,17 18 16,-17 35 0,0-17-16,18 35 15,-18-35-15,35 17 16,-17-17-16,17-1 16,-17-17-16,17 0 0,18-17 15,-35-1-15,-1-17 16,1 17-1,-18 0-15,-18-17 16,-35-18 0,0 53-16,36 18 15,-1 17-15,18-17 16,35 70 0,18-35-1,18-36-15,-36 1 0,0-18 16,54-35-1,-72 0 1,1 17-16,-18-35 16,-18 35-16,1 1 0,-1-1 15,0 18-15,18 18 32,36-1-17,17 1-15,-36 0 16,19-18-16,34 35 15,-35-35 1,-17 0 0</inkml:trace>
  <inkml:trace contextRef="#ctx0" brushRef="#br0" timeOffset="47899.7285">23901 15187 0,'-18'35'16,"18"18"-1,0-35-15,-18 52 16,18-52-16,0 17 16,0-17-16,18-18 15</inkml:trace>
  <inkml:trace contextRef="#ctx0" brushRef="#br0" timeOffset="48071.6117">24059 15134 0,'0'0'0,"53"0"0,-17 0 15,-1 0-15,0 0 0,18 0 16,0-17-16,-18 17 0,-17 0 16,17-36-1,-35 19-15</inkml:trace>
  <inkml:trace contextRef="#ctx0" brushRef="#br0" timeOffset="48229.0612">24218 14923 0,'18'105'16,"-36"-210"-16,53 263 0,1-105 0,-19 0 15,1 18-15,0-18 0,35 17 16,-36-35-1</inkml:trace>
  <inkml:trace contextRef="#ctx0" brushRef="#br0" timeOffset="48861.6328">25594 14799 0,'0'0'16,"-18"-18"-16,18 1 0,-17 17 16,-54 0-1,36 17-15,-36 36 16,36-17-16,0-1 0,0 0 15,17 18-15,18 53 16,0-53-16,18 0 0,17-18 16,0 0-16,71 1 15,-53-36-15,70 0 16,-52-18-16,-18 0 16,0-17-16,-18 0 0,0-1 15,-17-34-15,-18 35 16,-53-36-16,0 36 15,18 0-15,-89-18 16,71 35-16,-52 18 16,69 18-16,1-1 15,0 54-15,35-54 16,53 54-16,-18-36 16,71 1-1,-53-19-15,0 1 0,0-18 16,-1 17-16,-16-17 0,17 0 15,-36 0-15</inkml:trace>
  <inkml:trace contextRef="#ctx0" brushRef="#br0" timeOffset="50590.9744">26070 15311 0,'-17'17'16,"34"-17"0,1 0-1,17 0-15,0-17 16,1 17-16,-19-18 0,54 18 16,-53 0-16,-1 0 15,-17-18 1</inkml:trace>
  <inkml:trace contextRef="#ctx0" brushRef="#br0" timeOffset="50789.8188">26211 15152 0,'-17'53'15,"-1"-36"-15,18 19 0,0-1 16,0 0-16,0-17 15,18 17-15,-18-17 16,35-1-16,-17 1 0,52 0 16,-34-18-16,34 17 15,-52-34-15,-1 17 16</inkml:trace>
  <inkml:trace contextRef="#ctx0" brushRef="#br0" timeOffset="51788.0424">21167 16210 0,'0'18'0,"17"-1"15,-17 19-15,0 17 16,18-18-16,-18 18 0,18 0 15,-1 53 1,19-18-16,-19-71 16,1 1-16,-1 0 0,-17-1 15,36-17-15,-36-17 16,17-36-16,1 17 16,0-52-1,-1 35-15,-17-70 16,18 70-16,-18-18 15,0 36-15,0 18 16,0-1-16,18 36 16,-18-1-16,0 36 15</inkml:trace>
  <inkml:trace contextRef="#ctx0" brushRef="#br0" timeOffset="52848.2948">21713 16598 0,'-35'0'0,"18"0"15,-19 35 1,19-17-16,-1 17 0,18 54 15,0-54 1,18 35-16,-1-34 16,36-1-16,-18-17 15,36-18 1,-36 0-16,1-18 0,-19 18 16,19-53-16,-19 35 15,-34-52-15,17 52 16,-71-52-16,36 52 15,-1 0-15,-17 1 16,18 17-16,0 0 0,-18 0 16,35 17-16,18 19 15,18-1-15,35 0 16,-18-17-16,18 0 16,35-1-16,1-17 15,-54 0-15,-18-17 16,36-1-1</inkml:trace>
  <inkml:trace contextRef="#ctx0" brushRef="#br0" timeOffset="53069.3785">22331 16351 0,'0'0'0,"17"18"16</inkml:trace>
  <inkml:trace contextRef="#ctx0" brushRef="#br0" timeOffset="53188.9441">22401 16651 0,'0'0'0,"18"0"32,-18-18-17</inkml:trace>
  <inkml:trace contextRef="#ctx0" brushRef="#br0" timeOffset="53402.0545">22772 16404 0,'53'0'15,"-106"0"-15,141-17 0,-35 17 0,-18 0 16,0-18-16,1 18 0,-19 0 16,1 18-16,-18-1 15</inkml:trace>
  <inkml:trace contextRef="#ctx0" brushRef="#br0" timeOffset="53510.7415">22789 16616 0,'0'0'15,"71"17"-15,-36-17 0,1 0 16,16-17-16,-16 17 16,17-18-16</inkml:trace>
  <inkml:trace contextRef="#ctx0" brushRef="#br0" timeOffset="54544.4944">23742 17357 0,'-18'0'31,"18"-18"16,0-17-32,-17 17-15,-19-70 16,19 53-16,-19-71 16,1 35-16,18 1 15,-19-18-15,1-89 16,17 71-16,18 0 0,0 18 16,0 18-16,53-36 15,-35 88-15,35 1 16,-18 17-16,18 0 15,-18 17-15,-17 1 0,0 0 16,-18 52-16,0-17 16,-36 0-1,19-18-15,-19 18 16,36-35-16,18-1 16,17 1-16,1 0 15,-1-1-15,0-17 0,36 18 16,-54 0-16,1-1 15,-36 1 1,-52-18 0,35 0-16,17 17 15,-17-17-15,-1 0 0,19 0 0,-1 0 16</inkml:trace>
  <inkml:trace contextRef="#ctx0" brushRef="#br0" timeOffset="54950.4441">24359 16210 0,'0'35'16,"0"1"-16,0 52 15,0-35-15,18 53 16,0-71-16,17 35 16,-35-52-1,18 0-15,-1-18 0,1 0 16,-1 0-16,19-53 15,-36 35-15,17-17 16,-17 0-16,0-18 0,0 17 0,0 1 16,0 0-16,0 0 15,0 17-15,-17-17 16,-1 52 0,18 19-16,0-19 15,0 19-15</inkml:trace>
  <inkml:trace contextRef="#ctx0" brushRef="#br0" timeOffset="55340.4097">24694 16563 0,'-35'18'16,"35"17"-16,-17-18 0,17 19 15,17-1-15,1-17 0,-1 17 16,54 0 0,-36-17-16,18 0 0,-18-18 15,1 0-15,34-18 16,-34 0-16,-1-17 16,-35 0-16,-18-18 15,1 35-15,-1-17 16,-17 17-16,-54-17 15,54 35-15,-53 18 16,70-1-16,1 1 0,-1-1 16,18 19-16,18-19 15,-1 1-15,72 0 16,-54-18-16,18 0 16,-18 0-16,36 0 15,-36 0-15,-17 0 0</inkml:trace>
  <inkml:trace contextRef="#ctx0" brushRef="#br0" timeOffset="56624.0344">25647 16439 0,'0'18'16,"0"-36"-16,18 54 16,-18-19-16,53 1 15,-1 0-15,37-18 16,-54 0-16,18 0 15,35-18 1,-70 0-16</inkml:trace>
  <inkml:trace contextRef="#ctx0" brushRef="#br0" timeOffset="56784.9154">25788 16404 0,'0'71'0,"0"-142"0,18 212 16,-18-105-16,53 34 16,-36-52-16,54 17 15,-36-35-15</inkml:trace>
  <inkml:trace contextRef="#ctx0" brushRef="#br0" timeOffset="57252.7256">26564 16140 0,'0'0'0,"-17"0"0,-1 0 15,0 17-15,1 1 0,-1 35 16,18 0-16,-18 17 16,18 1-16,18-18 0,35 70 15,-35-70-15,52 35 16,-35-52-16,36-1 15,-36-17-15,18-18 16,-18 0-16</inkml:trace>
  <inkml:trace contextRef="#ctx0" brushRef="#br0" timeOffset="57470.4154">26970 16228 0,'0'35'0,"0"-70"0,0 88 15,18 53-15,-18-54 16,17 72 0,-17-54-16,0-17 0,18-17 15,-1 17-15,1-18 0,0 0 16,-1-35-16</inkml:trace>
  <inkml:trace contextRef="#ctx0" brushRef="#br0" timeOffset="57619.5705">27252 16598 0,'18'-17'16,"-1"17"-16,1 0 0,35-18 15,-35 18-15,-1-18 16</inkml:trace>
  <inkml:trace contextRef="#ctx0" brushRef="#br0" timeOffset="58075.1451">27605 17198 0,'0'0'16,"35"53"-16,-17-53 0,-1-18 15,-17-17 1,-17 0-16,17-1 0,-35-69 16,17 34-16,-35-88 15,35 71 1,1 0-16,-1-89 15,18 125-15,18-19 16,-1 71-16,19 18 16,-19-1-16,36 54 15,-53-18-15,35 35 16,-35-53-16,18 36 16,-18-54-16,0 19 15,0-19-15,0 1 16,18-18-16,17 35 15,0-17-15,18 0 16,-35-1-16,-1-17 16,1 18-16,-36-18 15,1 0-15,-36 0 16,18 0-16,-36 0 16,53 0-16,-17-35 15</inkml:trace>
  <inkml:trace contextRef="#ctx0" brushRef="#br0" timeOffset="58313.0121">27887 16069 0,'35'0'16,"-70"0"-16,106 18 0,34 52 15,-69-17-15,70 53 16,-71-35 0,-17 52-16,-18-52 15,-18-19-15,-70 54 16,-1-17-16,54-54 16,0-18-16,0 1 0</inkml:trace>
  <inkml:trace contextRef="#ctx0" brushRef="#br0" timeOffset="58938.2141">28769 16404 0,'0'0'15,"-35"-35"-15,17 35 0,-17-18 16,17 18-16,-17 18 0,17 0 16,-17 34-16,17-16 0,-17 70 15,35-54-15,0 1 16,35-17-16,-17-1 0,35-17 15,35 35-15,-17-53 16,35 0 0,-1-36-16,-52 1 15,-35 0-15,0-36 16,-36 36-16,0-18 16,-17 18-16,0-1 0,-36-17 0,18 18 15,-70-18-15,52 36 16,-17 34-1,53 1-15,-1 17 16,36 0-16,-17 18 0,34-17 16,1 17-16,17-18 0,71 35 15,-53-52-15,0 17 16,18-17-16,-18-18 0,-18 18 16,53-18-16</inkml:trace>
  <inkml:trace contextRef="#ctx0" brushRef="#br0" timeOffset="59187.6529">29228 16775 0,'35'0'16,"18"0"-1,0 0 1,-36 0-16,19-18 16,-19 18-16</inkml:trace>
  <inkml:trace contextRef="#ctx0" brushRef="#br0" timeOffset="59381.4222">29316 16686 0,'0'0'16,"-18"53"-16,18-17 0,18 34 16,-18-35-16,35 1 15,-17-1-15,17-17 16,18-1-16,-18-17 0,1 18 15,16-18-15,1-18 16,-17 18-16,-36-35 16</inkml:trace>
  <inkml:trace contextRef="#ctx0" brushRef="#br0" timeOffset="60476.1166">21220 17339 0,'0'0'16,"17"0"-16,36 0 16,-18 0-16,54 0 15,-54 0 1,0 18-16,18-1 16,-53 1-16,0 0 0,-18 35 15,1-1-15,-18-16 16,17-1-16,-35 53 15,35-70-15,18 17 16,0-17-16,18-1 16,0-17-16,35 36 15,-18-36-15,0 17 0,18 19 16,-35-19 0,-1 1-16,19 35 15,-36-36-15,0 1 0,0 35 16,0-35-16,0-1 15,0 19 1,0-19-16,0 18 31,-18-17-31,-17 0 16,17-18-16,-53 17 16,36-17-16,-18-17 15,18 17-15,-18 0 16,35-18-16</inkml:trace>
  <inkml:trace contextRef="#ctx0" brushRef="#br0" timeOffset="68275.5293">17427 12876 0,'0'18'16,"36"-18"-1,-1 0-15,18 0 16,0 0-16,17 0 0,1-18 16,17 18-16,0-17 15,-17-1-15,105 0 16,-105 18-16,17-17 15,-35 17-15,0-18 16,-36 18-16,-34 0 16,-1-17-1,0 17-15</inkml:trace>
  <inkml:trace contextRef="#ctx0" brushRef="#br0" timeOffset="68496.7992">18274 12629 0,'35'18'16,"36"17"-16,-36-35 15,36 36-15,-19-19 16,19 19-16,-36-19 16,1 18-16,-36 1 15,-36 17 1,1-18-16,-53 18 15,35-35-15,-88 52 16,88-35-16</inkml:trace>
  <inkml:trace contextRef="#ctx0" brushRef="#br0" timeOffset="74269.8097">30603 16616 0,'159'0'15,"-71"0"-15,142-35 16,-89 35-16,141-36 15,-158 19-15,-1-1 0,36-17 16,-106 17-16,-36 18 16,-17-18-16,-17 1 0</inkml:trace>
  <inkml:trace contextRef="#ctx0" brushRef="#br0" timeOffset="74554.091">30921 16334 0,'53'-36'16,"-106"72"-16,141-89 0,-53 35 15,-17 18-15,-18 18 16,0-1-16,-18 1 0,-70 53 16,35-19-1,-70 37-15,-36-1 16,106-53-16,-17 0 15,34-17-15,1 0 0,35 17 16,18-17-16,105-1 16,-35 1-16,124 17 15,-106-17 1,88 35-16,-124-36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customXml" Target="../ink/ink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customXml" Target="../ink/ink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Understanding exponentially weighted averages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9999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257" y="2192482"/>
            <a:ext cx="7667032" cy="35939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Exponentially weighted averages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07" y="2189673"/>
            <a:ext cx="7667032" cy="359392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07" y="2189673"/>
            <a:ext cx="7667032" cy="35939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07" y="2189673"/>
            <a:ext cx="7667032" cy="3593921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631483" y="2254018"/>
            <a:ext cx="8709139" cy="4366023"/>
            <a:chOff x="6149423" y="1260277"/>
            <a:chExt cx="5539657" cy="2777114"/>
          </a:xfrm>
        </p:grpSpPr>
        <p:grpSp>
          <p:nvGrpSpPr>
            <p:cNvPr id="5" name="Group 4"/>
            <p:cNvGrpSpPr/>
            <p:nvPr/>
          </p:nvGrpSpPr>
          <p:grpSpPr>
            <a:xfrm>
              <a:off x="6163584" y="1260277"/>
              <a:ext cx="5525496" cy="2573077"/>
              <a:chOff x="6163584" y="1260277"/>
              <a:chExt cx="5525496" cy="2573077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6163584" y="3578285"/>
                <a:ext cx="552549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6497443" y="1260277"/>
                <a:ext cx="0" cy="25730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8727617" y="3575726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days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5670096" y="2341065"/>
              <a:ext cx="1252308" cy="293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2400" dirty="0">
                  <a:latin typeface="Century Schoolbook" charset="0"/>
                  <a:ea typeface="Century Schoolbook" charset="0"/>
                  <a:cs typeface="Century Schoolbook" charset="0"/>
                </a:rPr>
                <a:t>temperature</a:t>
              </a:r>
              <a:endParaRPr lang="en-US" sz="20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9DAB78-883A-4F50-8E1D-888E6754DAB8}"/>
                  </a:ext>
                </a:extLst>
              </p:cNvPr>
              <p:cNvSpPr txBox="1"/>
              <p:nvPr/>
            </p:nvSpPr>
            <p:spPr>
              <a:xfrm>
                <a:off x="565498" y="1062824"/>
                <a:ext cx="40019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9DAB78-883A-4F50-8E1D-888E6754D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98" y="1062824"/>
                <a:ext cx="400199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9CD52D0-CC5F-4F6D-8F07-859FDDDCA1A9}"/>
                  </a:ext>
                </a:extLst>
              </p14:cNvPr>
              <p14:cNvContentPartPr/>
              <p14:nvPr/>
            </p14:nvContentPartPr>
            <p14:xfrm>
              <a:off x="660240" y="882720"/>
              <a:ext cx="9169920" cy="787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9CD52D0-CC5F-4F6D-8F07-859FDDDCA1A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0880" y="873360"/>
                <a:ext cx="9188640" cy="80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937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Exponentially weighted averages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19725" y="1770053"/>
                <a:ext cx="39072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100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=0.9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99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+0.1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100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1770053"/>
                <a:ext cx="390722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19725" y="2293273"/>
                <a:ext cx="35951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99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=0.9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98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+0.1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99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2293273"/>
                <a:ext cx="359515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19725" y="2816493"/>
                <a:ext cx="36111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98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=0.9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97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+0.1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98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2816493"/>
                <a:ext cx="361118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061357" y="3373377"/>
                <a:ext cx="5357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357" y="3373377"/>
                <a:ext cx="5357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1F884E-87D1-4589-8EBC-FBE5FDF89450}"/>
                  </a:ext>
                </a:extLst>
              </p:cNvPr>
              <p:cNvSpPr txBox="1"/>
              <p:nvPr/>
            </p:nvSpPr>
            <p:spPr>
              <a:xfrm>
                <a:off x="419724" y="839680"/>
                <a:ext cx="40019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1F884E-87D1-4589-8EBC-FBE5FDF89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4" y="839680"/>
                <a:ext cx="400199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4E78E0-A76E-408F-A025-10B8049C9B4A}"/>
                  </a:ext>
                </a:extLst>
              </p14:cNvPr>
              <p14:cNvContentPartPr/>
              <p14:nvPr/>
            </p14:nvContentPartPr>
            <p14:xfrm>
              <a:off x="222120" y="977760"/>
              <a:ext cx="11881440" cy="582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4E78E0-A76E-408F-A025-10B8049C9B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2760" y="968400"/>
                <a:ext cx="11900160" cy="584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925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212320" cy="1325563"/>
          </a:xfrm>
        </p:spPr>
        <p:txBody>
          <a:bodyPr anchor="t"/>
          <a:lstStyle/>
          <a:p>
            <a:r>
              <a:rPr lang="en-US" dirty="0"/>
              <a:t>Implementing exponentially weighted averages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12489" y="1508443"/>
                <a:ext cx="12916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89" y="1508443"/>
                <a:ext cx="129163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19725" y="2031663"/>
                <a:ext cx="3837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+(1−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charset="0"/>
                        </a:rPr>
                        <m:t>)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2031663"/>
                <a:ext cx="383748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85293" y="3601323"/>
                <a:ext cx="5357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293" y="3601323"/>
                <a:ext cx="53572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19725" y="2554883"/>
                <a:ext cx="3837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+(1−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charset="0"/>
                        </a:rPr>
                        <m:t>)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2554883"/>
                <a:ext cx="383748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19725" y="3078103"/>
                <a:ext cx="3837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+(1−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charset="0"/>
                        </a:rPr>
                        <m:t>)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3078103"/>
                <a:ext cx="383748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3C46DCB-CA1D-4EF4-8522-E73160F79251}"/>
                  </a:ext>
                </a:extLst>
              </p14:cNvPr>
              <p14:cNvContentPartPr/>
              <p14:nvPr/>
            </p14:nvContentPartPr>
            <p14:xfrm>
              <a:off x="5740560" y="1225440"/>
              <a:ext cx="5772240" cy="5328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3C46DCB-CA1D-4EF4-8522-E73160F792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31200" y="1216080"/>
                <a:ext cx="5790960" cy="534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1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</TotalTime>
  <Words>97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Office Theme</vt:lpstr>
      <vt:lpstr>Optimization Algorithms</vt:lpstr>
      <vt:lpstr>Exponentially weighted averages</vt:lpstr>
      <vt:lpstr>Exponentially weighted averages</vt:lpstr>
      <vt:lpstr>Implementing exponentially weighted averages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76</cp:revision>
  <dcterms:created xsi:type="dcterms:W3CDTF">2017-07-10T20:19:53Z</dcterms:created>
  <dcterms:modified xsi:type="dcterms:W3CDTF">2017-07-23T23:37:21Z</dcterms:modified>
</cp:coreProperties>
</file>