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7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8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3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2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4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4">9313 5733 0,'18'35'16,"-36"-70"-16,36 105 0,-18 18 15,0-52-15,0-1 0,0 36 16,18-36-16,-18 18 16,0-36-16,17-17 15,1 18-15</inkml:trace>
  <inkml:trace contextRef="#ctx0" brushRef="#br0" timeOffset="42160.1831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9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5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7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6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5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3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6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7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6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2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7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6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5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2">26793 14164 0,'0'18'0,"0"-1"31,18-17-16</inkml:trace>
  <inkml:trace contextRef="#ctx0" brushRef="#br0" timeOffset="175779.9304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6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7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6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5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4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7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4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6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6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4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4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Bias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68</cp:revision>
  <dcterms:created xsi:type="dcterms:W3CDTF">2017-07-10T20:19:53Z</dcterms:created>
  <dcterms:modified xsi:type="dcterms:W3CDTF">2017-07-23T23:56:20Z</dcterms:modified>
</cp:coreProperties>
</file>