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1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82">5486 5838 0,'0'-17'16,"0"-1"47,17 18-63,-17-17 109</inkml:trace>
  <inkml:trace contextRef="#ctx0" brushRef="#br0" timeOffset="7487.0276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09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17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41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66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76">6297 5468 0,'-18'-18'16,"36"54"-1,0-1-15,-1-17 16,1 17-16,35 18 16,-18-36-16,-17 1 15,17 0-15,-17-18 16,17-18-16,-17 18 16,-18-53-16,17 36 15,-17-19 1,0 1-16,0 17 15,18 18-15,-18 18 32</inkml:trace>
  <inkml:trace contextRef="#ctx0" brushRef="#br0" timeOffset="15438.615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64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02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96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61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39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5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56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27">14041 4745 0,'17'0'16,"1"-18"0,-1 18-16,19-17 15,-19 17-15,19 17 16</inkml:trace>
  <inkml:trace contextRef="#ctx0" brushRef="#br1" timeOffset="45280.0735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23">6121 2663 0,'0'0'15,"0"-17"-15,0-1 0,0 1 0,17-19 16,1-17 0,0 36-16,17-19 15,-17 19-15,17-18 16,-35 17-16,17 18 16,1 18-1,-18-1-15,0 1 0,0-1 16,0 1-16,0 0 15,0-1-15,0 19 16,0-19-16,18 19 16</inkml:trace>
  <inkml:trace contextRef="#ctx0" brushRef="#br1" timeOffset="47125.6952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54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36">27781 5697 0,'0'18'0,"0"17"15,-17 1-15,17 52 16,0-18-16,0-17 16,0 88-1,0-70-15,0 88 16,0-89-16,0 71 15,0-70-15,17 17 16,-17-35-16,0-18 16,0-17-16,0 0 15,0-1-15,0-34 16,0-1-16</inkml:trace>
  <inkml:trace contextRef="#ctx0" brushRef="#br0" timeOffset="81905.9462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9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99">28875 5627 0,'18'17'16,"-18"1"-1,0 17-15,17 18 16,-17 0-16,0 35 15,0-35-15,0 0 16,0 53-16,0-53 16,0 18-16,18-54 15,-18 1-15,17 17 16,1-35-16,0 0 16</inkml:trace>
  <inkml:trace contextRef="#ctx0" brushRef="#br0" timeOffset="84626.5237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028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42">30762 5609 0,'0'35'16,"0"1"-16,18-1 0,-18 0 15,18 71 1,-18-53-16,17 53 16,1-36-16,-18-34 15,17 17-15,1-36 16,0 1-16</inkml:trace>
  <inkml:trace contextRef="#ctx0" brushRef="#br0" timeOffset="86955.2019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04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57">31909 6068 0,'17'35'16,"-17"-17"-1,0-1-15,18 1 16,-18 0-16,0-1 0,18-17 16</inkml:trace>
  <inkml:trace contextRef="#ctx0" brushRef="#br0" timeOffset="87868.1354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02">27428 6685 0,'36'35'16,"-19"-17"-16,1 17 16,0-17-16,17 17 15,-17-17-15,-1 0 0,1-18 16,35 0-16,-36 0 15,54-36 1,-53 19-16,52-19 16,-35 1-16,-17 17 0,0 1 15,17-36-15,-35 35 16,18 1-16</inkml:trace>
  <inkml:trace contextRef="#ctx0" brushRef="#br0" timeOffset="91342.9506">26793 7673 0,'0'18'0,"18"-18"16,0 17 0,35-17-16,-18 0 15,18 18-15,53-1 16,-53 1-16,70 0 15,-70-1-15,88 19 16,-53-19-16,53-17 16,-88 0-16,53 0 15,-71 0-15,1 0 16,-19 0-16,-17-17 16,-17 17-1</inkml:trace>
  <inkml:trace contextRef="#ctx0" brushRef="#br0" timeOffset="91622.0258">27817 7602 0,'35'18'16,"0"-18"-16,0 18 0,54-1 15,-37 1-15,37 35 16,-19 0 0,-52-36-16,0 36 15,-18-35-15,-36 35 16,19-53-16,-19 18 16,1-1-16,0-17 15,-18 18-15,18-18 0,-1 0 16,19 0-1,-1 0-15</inkml:trace>
  <inkml:trace contextRef="#ctx0" brushRef="#br0" timeOffset="91983.1301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63">29633 7779 0,'53'0'16,"-106"0"-16,124 0 0,-1-36 16,-52 19-16,17 17 15,-17-18-15,0 1 0,-1 17 16,-17-36-1,0 19-15,-35-19 0,17 19 16</inkml:trace>
  <inkml:trace contextRef="#ctx0" brushRef="#br0" timeOffset="93551.6553">29739 7497 0,'0'88'15,"0"-176"-15,0 229 0,0-106 16,-17 71-1,17-53-15,0 17 16,17-34-16,1-1 16,-1-35-1</inkml:trace>
  <inkml:trace contextRef="#ctx0" brushRef="#br0" timeOffset="93857.6192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.002">30833 7303 0,'0'0'0,"0"17"0,-18 54 16,18-18-16,18 52 16,-1-52-1,1 71-15,0-71 16,-1 53-16,1-71 15,0 35 1,-18-52-16,17 0 0</inkml:trace>
  <inkml:trace contextRef="#ctx0" brushRef="#br0" timeOffset="94863.0833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95">31697 7920 0,'0'18'15,"18"-18"1,-18-18 0,17 0-1,1 1-15,0-1 0,17-17 16,-17 17-16,-1 0 16,1 1-16,-1 17 15,-17 35 1,0-17-16,0-1 0,0 1 15,0 0-15,0-1 16,0 1-16,0 0 16,18-18-16</inkml:trace>
  <inkml:trace contextRef="#ctx0" brushRef="#br0" timeOffset="95663.7975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13">32808 7938 0</inkml:trace>
  <inkml:trace contextRef="#ctx0" brushRef="#br0" timeOffset="106740.952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32">4392 8714 0,'18'70'16,"-36"-140"-16,36 175 0,-1-34 15,1-71-15,17 18 16,-17-36 0,17-17-16,-35 17 15,0-35-15,0 18 16,-35-36-16,0 54 16,-1-36-1,19 53-15,-1-18 0,0 18 16,1 0-16,34 0 15</inkml:trace>
  <inkml:trace contextRef="#ctx0" brushRef="#br0" timeOffset="107704.4716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67">5398 8784 0,'0'0'0,"17"0"0,18 18 15,1-18-15,-19-18 0,36 1 16,-35 17-1,0-18-15,-18 0 16,-18 18-16</inkml:trace>
  <inkml:trace contextRef="#ctx0" brushRef="#br0" timeOffset="108070.7715">5380 8467 0,'0'106'16,"0"-212"-16,0 264 0,0-52 16,18-35-16,-18-18 0,17 0 15,1-18-15,-1 18 0,36-18 16,-35-17-16,0-18 16</inkml:trace>
  <inkml:trace contextRef="#ctx0" brushRef="#br0" timeOffset="108472.7532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053">6315 8396 0,'0'18'16,"0"17"0</inkml:trace>
  <inkml:trace contextRef="#ctx0" brushRef="#br0" timeOffset="108760.7693">6385 8714 0,'0'0'0</inkml:trace>
  <inkml:trace contextRef="#ctx0" brushRef="#br0" timeOffset="119116.91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55">4392 10195 0,'-18'36'15,"36"-72"-15,-53 72 16,35-54 0,0 0-16,17-35 15,1 18-15,17-18 16,-17 36-16,17-1 16,-17 18-16,0 35 15,-1-17-15,18 52 16,-35-34-16,18-1 15,-18-17-15,18 17 16</inkml:trace>
  <inkml:trace contextRef="#ctx0" brushRef="#br0" timeOffset="119955.1888">5398 9825 0,'0'18'15,"0"17"-15,0 0 16,0-17-16,17 17 16,-17-17-16,0 17 0,0-17 0,18-1 15,-1 1 1,-17-1-16,18-17 16,-18-17-16</inkml:trace>
  <inkml:trace contextRef="#ctx0" brushRef="#br0" timeOffset="120300.787">5415 9666 0,'0'-18'16,"18"18"0,-1 0-1,19 0-15</inkml:trace>
  <inkml:trace contextRef="#ctx0" brushRef="#br0" timeOffset="120555.3003">5680 9843 0,'17'17'16,"-34"-34"-16,52 34 0,18 1 15,-35-36-15,17 18 0,0-17 16,-17 17-16,17-18 16,-17 18-16,-1-18 0,-17 1 15,0-1 1</inkml:trace>
  <inkml:trace contextRef="#ctx0" brushRef="#br0" timeOffset="120717.2043">5768 9543 0,'0'0'0,"0"35"0,18 53 16,-18 18-1,17 35 1,-17-88-16,0 0 0,18 0 16,-1 17-16,1-52 15,0 0-15</inkml:trace>
  <inkml:trace contextRef="#ctx0" brushRef="#br0" timeOffset="121540.4876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33">6685 9596 0,'0'0'16,"0"70"-16,0-17 0,0 53 15,0-53-15,18 35 16,-18-53-16,17 1 16,1 16-16,0-34 15,-1-18 1,1 0-16</inkml:trace>
  <inkml:trace contextRef="#ctx0" brushRef="#br0" timeOffset="121857.737">6844 10019 0,'0'35'16,"0"-70"-16,0 88 0,18-36 0,-18 1 15,17-18 1,1 0-16</inkml:trace>
  <inkml:trace contextRef="#ctx0" brushRef="#br0" timeOffset="121999.9732">6897 9860 0,'17'-17'0,"-34"34"0,52-34 16,-17 34-1,-1 1 1,1-1-1,-18 1-15</inkml:trace>
  <inkml:trace contextRef="#ctx0" brushRef="#br0" timeOffset="122173.9072">6985 9966 0,'18'35'16,"-18"-17"-1,17-18 1,1 0-16,0 0 16,-1-18-16,18 18 15,-35-17-15,18 34 16,-18 1-16,18 0 15,-18-1-15,35 18 16,-17-35 0</inkml:trace>
  <inkml:trace contextRef="#ctx0" brushRef="#br0" timeOffset="122591.1303">7955 9807 0,'88'0'15,"-70"0"-15,35 0 16,-18-17-16,-17 17 16,17-18-16,0 0 15</inkml:trace>
  <inkml:trace contextRef="#ctx0" brushRef="#br0" timeOffset="122787.7014">8096 9543 0,'-35'53'16,"70"-106"-16,-88 158 0,36 1 16,17-53-16,17 53 15,1-71 1,17 1-16,18 17 15,-18-36-15,54 1 16,-36-18-16,35 0 16,-53-18-16</inkml:trace>
  <inkml:trace contextRef="#ctx0" brushRef="#br0" timeOffset="122941.0626">8714 9543 0,'17'0'15,"-17"17"1,0 19 0</inkml:trace>
  <inkml:trace contextRef="#ctx0" brushRef="#br0" timeOffset="123042.5471">8819 9948 0,'0'18'0,"0"-36"0,18 36 16,-18-36-1</inkml:trace>
  <inkml:trace contextRef="#ctx0" brushRef="#br0" timeOffset="132652.1086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41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97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58">6579 10866 0,'18'88'15,"-36"-176"-15,36 211 0,-18-17 16,18-53-16,-18 35 15,17-53 1,-17-17-16,18 17 16,0-17-16,-1-18 15</inkml:trace>
  <inkml:trace contextRef="#ctx0" brushRef="#br0" timeOffset="134186.8339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52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.0085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067">9631 11201 0,'0'17'16,"0"-34"-16,0 52 0,-18-17 15,1-1-15,-1 1 0,-17 17 16,17-17-16,0 17 16</inkml:trace>
  <inkml:trace contextRef="#ctx0" brushRef="#br0" timeOffset="136216.9897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027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056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2">12541 11077 0,'-35'0'16,"35"-17"-1,-18-19-15,18 1 16,18 17-16,-18 1 0,35-1 16,-17 18-16,17 0 15,18 0 1,-35 18-16,17-1 0,0 19 16,-35-1-16,18-17 15,-18-1-15,0 19 16,0-19-16,0 1 0</inkml:trace>
  <inkml:trace contextRef="#ctx0" brushRef="#br0" timeOffset="143744.2231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39">14534 11060 0,'-17'-18'15,"17"-17"1,0 17 0,0-17-16,0 17 0,17-17 15,-17 17-15,18-17 0,0 17 16,-18 1-16,17 17 15,-17 35 1,0-17 0,0-1-16</inkml:trace>
  <inkml:trace contextRef="#ctx0" brushRef="#br0" timeOffset="145142.1627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83">14975 10883 0,'0'0'0,"18"0"0,-18-17 16,18 17-16,17 0 15,-17 0-15,35 0 16,-36 0-16,36 0 16,-18-18-16,18 0 15,-35 1 1,-18-19-16</inkml:trace>
  <inkml:trace contextRef="#ctx0" brushRef="#br0" timeOffset="145470.5366">15134 10672 0,'18'141'15,"-36"-282"-15,53 352 0,-35-140 16,53 17-16,-35-53 16,17 1-16,-17-19 0,35 1 15</inkml:trace>
  <inkml:trace contextRef="#ctx0" brushRef="#br0" timeOffset="146126.4785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22">16916 10830 0,'0'0'0,"17"36"15,-17-19-15,0 1 0,18 17 16,0-17-16,17-18 15</inkml:trace>
  <inkml:trace contextRef="#ctx0" brushRef="#br0" timeOffset="146394.2003">16898 10601 0,'0'-18'15,"18"18"1,-18 18 0</inkml:trace>
  <inkml:trace contextRef="#ctx0" brushRef="#br0" timeOffset="146721.9145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46">17463 10883 0,'0'18'31,"0"17"-15,0-17-16,17-1 0,-17 1 15,18 0 1,-18-1-16,0 1 16</inkml:trace>
  <inkml:trace contextRef="#ctx0" brushRef="#br0" timeOffset="147171.468">17445 10672 0,'0'0'0,"18"0"16,-1 17-1</inkml:trace>
  <inkml:trace contextRef="#ctx0" brushRef="#br0" timeOffset="147327.7549">17621 10901 0,'36'0'0,"-19"0"15,18 0-15,1-18 16,-19 18-16,1-17 0,17-1 16</inkml:trace>
  <inkml:trace contextRef="#ctx0" brushRef="#br0" timeOffset="147722.516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07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87">18627 10672 0,'0'0'0,"0"52"16,-18-16-16,18-1 0,0 18 15,0-18-15,18 36 16,-18-54-16,17 19 15,1-1 1,-18-17-16</inkml:trace>
  <inkml:trace contextRef="#ctx0" brushRef="#br0" timeOffset="148886.0347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1">19420 11060 0,'-17'-18'16,"-18"18"-16,17 0 16</inkml:trace>
  <inkml:trace contextRef="#ctx0" brushRef="#br0" timeOffset="168644.1108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72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71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91">6756 12541 0,'35'0'15,"-17"0"-15,35-17 16,-18 17-16,0 0 16,-17 0-1</inkml:trace>
  <inkml:trace contextRef="#ctx0" brushRef="#br0" timeOffset="171790.8577">6809 12788 0,'35'18'0,"-70"-36"0,88 36 16,-36-36-16,18 18 16,-17-17-16,17 17 0,-17 0 15</inkml:trace>
  <inkml:trace contextRef="#ctx0" brushRef="#br0" timeOffset="173648.8997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04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71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28">10619 12506 0,'0'0'0,"17"0"32,19 0-17,-1 0-15,0 0 0,0 0 16,-17 0-16,53 0 15,-54 0-15,18 18 16</inkml:trace>
  <inkml:trace contextRef="#ctx0" brushRef="#br0" timeOffset="176696.2913">10777 12347 0,'0'0'16,"0"71"-16,0-36 0,0 18 0,0-18 16,0 18-1,18-18-15,-18 1 0,35 17 16,-17-36-16,17-17 16</inkml:trace>
  <inkml:trace contextRef="#ctx0" brushRef="#br0" timeOffset="177276.0214">12065 12083 0,'-18'-71'15,"36"142"-15,-36-177 0,1 71 16,-1 35 0,18 17-1,-18 71-15,18-17 16,0 70 0,0-53-16,18 53 0,0-88 15,-18 0-15,35 53 16,0-71-16,1 18 15,-1-35-15,35-1 16,-52-17-16,17-17 16</inkml:trace>
  <inkml:trace contextRef="#ctx0" brushRef="#br0" timeOffset="177509.5584">12418 12030 0,'0'-18'0,"0"36"0,0-1 15,0 72 1,17-19-16,-17 18 16,0-17-16,18 17 0,0 53 15,-18-88-15,35 53 16,-17-71-16,17 18 15,-35-35-15,18-18 16</inkml:trace>
  <inkml:trace contextRef="#ctx0" brushRef="#br0" timeOffset="177675.5975">12771 12559 0,'35'0'15,"-18"0"-15,19-18 16,-19 18 0,1 0-16,17 0 0,1-17 15,-19 17 1</inkml:trace>
  <inkml:trace contextRef="#ctx0" brushRef="#br0" timeOffset="178186.6538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58">13529 11924 0,'0'0'15,"53"53"-15,-18-18 16,36 71-16,-36-53 16,0 17-16,18 54 15,-17-54-15,-1 54 16,-35-71-16,17 35 16,-34-53-16,-1 36 15,-17-54-15,0 19 16,17-19-16,-17 1 15,17-18-15,0 0 16</inkml:trace>
  <inkml:trace contextRef="#ctx0" brushRef="#br0" timeOffset="179782.1833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16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91">14975 12524 0,'0'-18'31,"0"36"1,0-1-17,0 1 1,0 0-16,-17 34 0,17-34 16,0 0-1</inkml:trace>
  <inkml:trace contextRef="#ctx0" brushRef="#br0" timeOffset="185233.559">19932 11853 0,'18'0'0,"-18"18"16,17 0-16,-17-1 0,18 1 15,-18 0-15,18 17 16,-1-18-16,-17 1 16,18 0-16,-18 17 15,17-35-15</inkml:trace>
  <inkml:trace contextRef="#ctx0" brushRef="#br0" timeOffset="185360.7765">20197 11906 0,'0'53'15,"0"-35"-15,17 35 16,-17-18-16,0-17 0</inkml:trace>
  <inkml:trace contextRef="#ctx0" brushRef="#br0" timeOffset="186701.2723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26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78">21414 12294 0,'0'0'0,"17"0"0,1 18 16,0-18-16,34 18 15,-16-18 1,-1 0-16,-17 0 15,-1 0-15</inkml:trace>
  <inkml:trace contextRef="#ctx0" brushRef="#br0" timeOffset="188130.8665">21519 12418 0,'53'0'16,"-35"17"-16,17-17 15,-17 0 1</inkml:trace>
  <inkml:trace contextRef="#ctx0" brushRef="#br0" timeOffset="188658.5899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67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52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75">23513 12488 0,'17'0'0,"36"0"16,-35 0-16,52 0 15,-52 0-15,17 0 16,-17-17-1</inkml:trace>
  <inkml:trace contextRef="#ctx0" brushRef="#br0" timeOffset="190395.3148">23618 12506 0,'0'71'15,"0"-142"-15,18 177 0,0-53 16,-1-36-16,1-17 0</inkml:trace>
  <inkml:trace contextRef="#ctx0" brushRef="#br0" timeOffset="190900.7485">24342 12030 0,'-36'53'16,"72"-106"-16,-107 176 0,53 1 16,1-54-16,17 1 15,17 52 1,1-87-16,0 16 0,-1 1 15,1-17-15,0-19 0,-1 1 16,19 0-16,-19-18 16</inkml:trace>
  <inkml:trace contextRef="#ctx0" brushRef="#br0" timeOffset="191077.1916">24536 12241 0,'0'0'16,"0"106"-16,17-35 0,1 35 15,-18-53-15,18 35 16,-1-71-16,-17 19 16,18-36-16</inkml:trace>
  <inkml:trace contextRef="#ctx0" brushRef="#br0" timeOffset="191217.387">24747 12488 0,'0'0'16,"36"0"-16,-19-17 0,19 17 16,16 0-16,-34-18 15,17 18-15</inkml:trace>
  <inkml:trace contextRef="#ctx0" brushRef="#br0" timeOffset="191684.2545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034">25277 11977 0,'52'88'15,"-104"-176"-15,140 229 16,-53-18-16,0-70 15,1 71-15,-36-54 16,0-34-16,0 17 0,0-18 16,0 0-16,-18-17 15,0 35-15,1-53 16,-19 17-16</inkml:trace>
  <inkml:trace contextRef="#ctx0" brushRef="#br0" timeOffset="192885.6532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81">26264 12665 0,'36'17'31,"-19"-17"-31,19 0 16,-19 0-16,18 0 15,-17 0-15,-18-17 16</inkml:trace>
  <inkml:trace contextRef="#ctx0" brushRef="#br0" timeOffset="193518.9852">26317 12594 0,'0'35'16,"-17"-17"-16,17 17 16,0 1-16,17 17 15,19-36-15,16 1 16,-34-1-16,53-17 15,-54 0-15,36-17 16,-18-1-16</inkml:trace>
  <inkml:trace contextRef="#ctx0" brushRef="#br0" timeOffset="193964.0024">26793 11853 0,'0'0'0,"0"36"15,-17 17-15,-1-36 16,18 18-16,0-17 0,0 0 16,0-1-16,18 1 15</inkml:trace>
  <inkml:trace contextRef="#ctx0" brushRef="#br0" timeOffset="194109.1517">26952 11959 0,'0'71'15,"0"-142"-15,-17 159 0,-1-17 16</inkml:trace>
  <inkml:trace contextRef="#ctx0" brushRef="#br0" timeOffset="197234.3908">14323 13070 0,'17'0'16,"36"0"0,-17 0-1,17 0-15,17 0 0,1-17 16,17 17-16,0 0 0,106-18 16,-123 18-16,52 0 15,-70 18-15,0-1 16</inkml:trace>
  <inkml:trace contextRef="#ctx0" brushRef="#br0" timeOffset="200292.8758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35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15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92">6844 14041 0,'35'0'16,"-17"17"-16,35-17 16,-18 0-16,0 0 15,1-17-15,-19 17 0,1 0 16</inkml:trace>
  <inkml:trace contextRef="#ctx0" brushRef="#br0" timeOffset="201616.0264">6879 14199 0,'53'18'0,"-35"-18"15,17 0-15,-17 0 16,17 0-16,0 0 15</inkml:trace>
  <inkml:trace contextRef="#ctx0" brushRef="#br0" timeOffset="202271.4428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64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67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57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89">6244 14252 0,'18'-17'16,"-1"17"-1,1 0-15,17-18 16,-17 18-16,17 18 15,-17-1-15,0-17 0,-18 18 16,17 0-16,-17 17 16,-17-18-16,-1-17 15,0 18-15,1 0 16,-19-18-16,19 0 16,-1 0-1,0 0-15,1 17 63</inkml:trace>
  <inkml:trace contextRef="#ctx0" brushRef="#br0" timeOffset="205531.6135">6227 14235 0,'0'17'31,"0"1"-31,17 35 15,-17-36-15,0 1 16,18 17-16,-1-17 0,1 0 16,-18-1-16</inkml:trace>
  <inkml:trace contextRef="#ctx0" brushRef="#br0" timeOffset="206161.1511">10336 14111 0,'18'0'0,"17"0"16,1 0-1,34-18-15,-35 18 16,18-17-16,0 17 16,-17 0-16,-19 0 15</inkml:trace>
  <inkml:trace contextRef="#ctx0" brushRef="#br0" timeOffset="206315.3734">10583 13970 0,'18'71'16,"-36"-142"-16,36 194 0,17-52 15,-17-36-15,35 18 16,-36-17-16,19-19 0</inkml:trace>
  <inkml:trace contextRef="#ctx0" brushRef="#br0" timeOffset="206777.3924">11959 13670 0,'-17'-17'15,"34"34"-15,-52-34 0,17 17 16,18 35-16,-17 0 16,17 18-16,-18 88 15,18-53-15,18 53 16,-18-70-16,35 35 15,0-53-15,0 0 16,1-36-16,17-34 16</inkml:trace>
  <inkml:trace contextRef="#ctx0" brushRef="#br0" timeOffset="206967.1879">12188 13811 0,'0'0'0,"0"53"16,18 0-16,0 0 0,-1 70 15,1-70 1,-18 0-16,18-17 0,-1-1 16,1 0-16,0 0 0,17-17 15</inkml:trace>
  <inkml:trace contextRef="#ctx0" brushRef="#br0" timeOffset="207126.8014">12488 14058 0,'18'0'0,"17"0"15,-17-17-15,35 17 16,-36 0-16,19 0 15,-19 17-15</inkml:trace>
  <inkml:trace contextRef="#ctx0" brushRef="#br0" timeOffset="207556.331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16">13053 13705 0,'17'18'16,"19"53"0,-1-36-16,53 53 15,-53-35-15,1 0 0,-19 0 16,1-18-16,0 53 15,-18-52-15,-36 34 16,19-52-16,-19-1 16,-16 19-16,34-19 15,0-17-15,1 0 16</inkml:trace>
  <inkml:trace contextRef="#ctx0" brushRef="#br0" timeOffset="209062.2305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0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61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222655.3007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222987.9126">6756 16369 0,'17'18'15,"1"-1"-15,0-17 16,35 0 0,-36 0-16,1 0 0,35 0 15,-36-17-15</inkml:trace>
  <inkml:trace contextRef="#ctx0" brushRef="#br0" timeOffset="223104.6421">6879 16510 0,'53'0'16,"-106"0"-16,124 0 0,-18 0 15,-36 0-15,1 0 16</inkml:trace>
  <inkml:trace contextRef="#ctx0" brushRef="#br0" timeOffset="224952.0205">6650 16334 0,'0'-18'31,"18"36"0,-1-1-15,-17 1-16,18-18 16,-18 18-16</inkml:trace>
  <inkml:trace contextRef="#ctx0" brushRef="#br0" timeOffset="225061.6385">6668 16510 0,'0'0'15,"17"0"1</inkml:trace>
  <inkml:trace contextRef="#ctx0" brushRef="#br0" timeOffset="225679.2801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225879.1188">8555 16404 0,'0'0'16,"18"18"-16,17-18 0,35 0 15,-34 0-15,34 0 16,-35 0-16,-17 0 15</inkml:trace>
  <inkml:trace contextRef="#ctx0" brushRef="#br0" timeOffset="226636.7767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231837.1305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232548.2366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233285.6879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234110.2524">12735 16792 0,'-17'18'0,"-1"35"16,0-36-16,1 1 15,-1 0-15,0 17 16,-17-17-16,0-1 0</inkml:trace>
  <inkml:trace contextRef="#ctx0" brushRef="#br0" timeOffset="234867.4054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235455.8199">14693 16439 0,'35'0'15,"-17"0"-15,17 0 0,-17 0 16,35 0-16,-35 0 16,-18 18-16,17-18 0</inkml:trace>
  <inkml:trace contextRef="#ctx0" brushRef="#br0" timeOffset="235890.2418">14411 16457 0,'18'-18'0,"-1"18"46,-17 18-30</inkml:trace>
  <inkml:trace contextRef="#ctx0" brushRef="#br0" timeOffset="236135.6546">14499 16722 0,'0'-18'15,"18"18"1,-1-18-16,1 1 15,0 17-15</inkml:trace>
  <inkml:trace contextRef="#ctx0" brushRef="#br0" timeOffset="236307.2389">14781 16722 0,'0'0'16,"36"17"-16,-1 1 0,-17-18 16,52 0-16,-35 0 15,-17 0-15,0-18 16</inkml:trace>
  <inkml:trace contextRef="#ctx0" brushRef="#br0" timeOffset="236957.069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237141.1732">16140 16616 0,'53'0'15,"-18"0"-15,53-18 16,-53 1-16,53-1 15,-70 18-15,0 0 16,-1 0 0</inkml:trace>
  <inkml:trace contextRef="#ctx0" brushRef="#br0" timeOffset="237809.3448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239309.9077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239893.9295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240356.5076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269285.953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269591.6584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270052.481">18221 7902 0,'18'18'16,"-1"0"-16,1 52 15,0-17-15,-1-18 16,36 89-16,-35-71 16,17 88-1,0 0-15,-35-71 16,18 1-16,0 0 15,-1-19-15,1 1 0,-1 18 16,1-53-16,0-1 0,-1 1 16,-17-1-16,18-17 15,-18-17 1</inkml:trace>
  <inkml:trace contextRef="#ctx0" brushRef="#br0" timeOffset="270319.18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270664.3603">18609 9119 0,'0'0'15,"0"-17"1,35-36-16,-35 17 16,18-16-16,0-54 15,-18 53-15,17-71 16,-17 54-16,0-89 16,0 88-16,0-52 15,0 70-15,18-35 16,-18 53-16,18-18 15,-18 35 1,17 0-16</inkml:trace>
  <inkml:trace contextRef="#ctx0" brushRef="#br0" timeOffset="270913.8934">18609 8008 0,'18'-35'16,"-1"17"-16,1 1 16,0-1-16,-1-17 0,19-18 15,-19 17 1,1 19-16,-1-1 16,-34 18-1,17 71 1,0-36-16,0 18 15,0-35-15,17 17 0,19 18 16,-19-18-16,1-17 16,17-18-16,1 17 15</inkml:trace>
  <inkml:trace contextRef="#ctx0" brushRef="#br0" timeOffset="271281.9163">18874 8061 0,'0'-35'16,"0"70"-16,17-53 16,19 89-1,-19-36-15,1 71 16,-1-35 0,1 52-16,-18-52 15,18-18-15,-1 52 16,-17-69-16,36 34 15,-36-35-15,17 1 16,1-19-16,0-17 16</inkml:trace>
  <inkml:trace contextRef="#ctx0" brushRef="#br0" timeOffset="271514.7113">18979 8767 0,'18'17'15,"0"1"1,17 17-16,-17-17 16,-1 17-1,1-35-15,-18 18 16,0-1-16,18-17 0,-18-17 31,17-36-15,-17 35-16,18-35 15,-18 36-15,17-36 16</inkml:trace>
  <inkml:trace contextRef="#ctx0" brushRef="#br0" timeOffset="271849.5179">19103 8872 0,'0'18'15,"18"-18"-15,-1 0 16,1-35 0,-18-36-1,0 54-15,0-54 16,0 36-16,0-53 15,0 52-15,0-17 16,0 18-16,0-18 0,17 18 16,-17 0-16,0-36 15,18 53-15,-18-17 0,18 17 16</inkml:trace>
  <inkml:trace contextRef="#ctx0" brushRef="#br0" timeOffset="272093.7775">19121 8114 0,'17'-18'16,"1"1"0,-1-19-16,-17 19 15,18-1 1,0 18-16,-18-18 0,0 1 15,17 17 1,-17 17-16,18 1 16,0 0-16,-18-1 15,17 19-15,-17-19 0,18 19 16,0-19-16,-18 1 16,0-1-16,17 1 15</inkml:trace>
  <inkml:trace contextRef="#ctx0" brushRef="#br0" timeOffset="282637.1232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291134.53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292063.7054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293120.4392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293482.1748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304826.9416">5486 5786 0,'17'-18'15,"-17"0"79,18 18-47,-18-17-16,18 17-15,-18-18-1,17 18 32,-17-18-15,18 18-17,0 0 16,-18-17-15,0-1 47</inkml:trace>
  <inkml:trace contextRef="#ctx0" brushRef="#br2" timeOffset="306922.3176">5539 5768 0,'0'18'79,"17"-18"-48,-17-18 63</inkml:trace>
  <inkml:trace contextRef="#ctx0" brushRef="#br2" timeOffset="311339.932">7214 5503 0,'0'-17'46,"18"-1"-46,0 0 16,35-17 0,-18 18-16,0-1 0,53-35 15,-35 18-15,53-36 16,-53 36-16,70-36 16,-70 54-16,53-54 15,-71 53-15,18 1 16,0-36-16,0 18 15,-35 17 1,-18 0 0,-18 18 31</inkml:trace>
  <inkml:trace contextRef="#ctx0" brushRef="#br2" timeOffset="311605.4221">8008 4815 0,'18'-17'32,"17"-1"-32,-17 18 15,17-17-15,0-1 16,0 0-16,1 18 0,-1-17 0,-17 17 15,17-18-15,0 18 16,-17 0-16,-18 18 16,0-1-16,0 1 15,0 0-15,-18-1 0,18 1 16,-17 17-16,17-17 16,17-18 15</inkml:trace>
  <inkml:trace contextRef="#ctx0" brushRef="#br2" timeOffset="312439.6699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312795.6754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313384.9746">9684 5009 0,'0'0'16,"17"0"-1,19-35 1,17 35-16,35-53 15,-18 18 1,54-18-16,-54 18 16,54 0-16,-71 17 15,53 0 1,-71 1-16,0 17 0,-17 0 16,-1-18-16,-34 18 31,-1 18-31,1-18 15,-1 0 1</inkml:trace>
  <inkml:trace contextRef="#ctx0" brushRef="#br2" timeOffset="313664.429">10336 4657 0,'18'0'16,"17"0"-16,-17-18 0,53 0 16,-36 18-16,35 0 15,-34 18-15,17 0 16,-36-1 0,1-17-16,-1 18 15,-17 0-15,0-1 16,-17-17-16,-1 18 0,1 0 15,-1-18-15,0 17 0,1 1 16,-1-18-16,36 0 16</inkml:trace>
  <inkml:trace contextRef="#ctx0" brushRef="#br2" timeOffset="314313.7577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314671.1561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315586.7137">12136 4886 0,'17'-18'47,"36"1"-32,-35 17-15,17-18 0,0 0 16,1 18-16,52-17 16,-35-1-16,0 18 15,35-17-15,-35-1 16,35 0-16,-53 1 15,18-1-15,-35 18 16,17-18 0,-53 18 31</inkml:trace>
  <inkml:trace contextRef="#ctx0" brushRef="#br2" timeOffset="315916.0697">12700 4621 0,'0'0'0,"18"-17"31,-1 17-16,1 0-15,0 0 16,17 0-16,-18 0 0,19 17 0,-19-17 16,36 0-1,-35 0-15,17 0 16,-17 18-16,-36 0 47,1-1-47,-1 1 15,0 0 1,18-1-16,-17-17 16,17 18-16,-18-18 15</inkml:trace>
  <inkml:trace contextRef="#ctx0" brushRef="#br2" timeOffset="316730.2131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317090.1628">13758 4639 0,'-17'-18'16,"17"36"15,17-18-15,1 18-16,17-1 16,-17-17-16,0 18 15,17 0-15,-18-1 0,1-17 16,17 36-16,-35-19 15,0 1 1,-17-18-16,-1 17 16,-35 19-1,36-36-15,-19 17 16,19-17-16,-1 18 0</inkml:trace>
  <inkml:trace contextRef="#ctx0" brushRef="#br2" timeOffset="317783.658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318067.7294">14746 4586 0,'0'0'0,"18"0"15,17 0 1,-17 0-16,35 0 16,-36 0-16,1 0 15,0 18-15,-1-18 16,-17 17-1,0 1-15,0 17 16,-17-17 0,-1 0-16,18-1 15,0 1-15,-18-18 0,18 18 0,18-18 16</inkml:trace>
  <inkml:trace contextRef="#ctx0" brushRef="#br2" timeOffset="318480.9122">15028 4727 0,'18'0'31,"17"18"-15,1-18-16,-1 0 0,18 0 15,-18 0-15,0 0 16,-17 0-16,17 0 16,-35-18 15</inkml:trace>
  <inkml:trace contextRef="#ctx0" brushRef="#br2" timeOffset="318719.3101">15205 4604 0,'17'0'15,"1"17"1,17 1-16,1 17 15,-19-17-15,1 0 16,-1 17 0,-17-17-16,0-1 15,0 1-15,-17 17 16,-1-17-16,-17 17 0,17-17 16,1-1-16,-1 1 15,-17 17-15,-1-17 0</inkml:trace>
  <inkml:trace contextRef="#ctx0" brushRef="#br2" timeOffset="329785.033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330046.6623">7020 5027 0,'18'35'15,"0"-35"-15,-1 18 0,54 17 16,-54-17-16,54 17 16,-36-17-16,18 17 15,-53 0 1,0 1-16,0-19 15,-35 1-15,-36 17 16,-17 1-16,53-19 16,-18 1-16,0-18 0,18 0 15,-18 0-15</inkml:trace>
  <inkml:trace contextRef="#ctx0" brushRef="#br2" timeOffset="330625.1451">5256 5803 0,'-17'18'15,"34"-36"-15,-34 18 16,52-35-1,-17 0-15,52-36 16,-17 36-16,-18-18 0,18 18 16,71-71-16,-54 53 15,71-71 1,-70 54-16,53-18 16,-89 52-16,0-17 15,-17 53-15,-36 0 16,-17 36-1</inkml:trace>
  <inkml:trace contextRef="#ctx0" brushRef="#br2" timeOffset="330886.1831">5909 4886 0,'0'0'0,"18"18"15,-1-1 1,19 1-16,-19-18 0,71 18 16,-52-18-1,-1 0-15,18 0 0,-35 0 16,17 0-16,-18 17 16,1 1-16,-36 52 15,1-34-15,-1-1 16,1-17-16,-1 17 0,0 0 15,18-17-15,18 17 16</inkml:trace>
  <inkml:trace contextRef="#ctx0" brushRef="#br1" timeOffset="351746.0812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353242.2254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353821.4913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354439.0164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354878.0445">27252 2381 0,'53'0'15,"18"18"1,-19-18-16,72 35 16,-53-17-16,-1 17 0,18 0 15,18-17-15,106 53 16,-89-36-16,124-18 16,-106 1-16,-17-18 0,-1-18 15,-17 1-15,-18-1 0,0-17 16,-52 17-1,-36-35-15</inkml:trace>
  <inkml:trace contextRef="#ctx0" brushRef="#br1" timeOffset="355861.9745">27834 1411 0,'-17'0'16,"-1"0"-1,18 18-15,-35-1 16,17 19 0,0-19-16,18 1 0,-53 53 15,36-19-15,-36 72 16,18-54-16,-1 54 16,19-71-16,17 35 15,-18-53 1,18 18-16</inkml:trace>
  <inkml:trace contextRef="#ctx0" brushRef="#br1" timeOffset="356523.1678">28099 1411 0,'0'18'31,"-18"17"-31,0 0 16,1 18-16,-1 53 16,18-53-16,-35 70 15,0-52-15,17-18 16,0-18-16,1 18 0,17-18 0,-18 18 15,18-35 1,0 0-16,0-1 16</inkml:trace>
  <inkml:trace contextRef="#ctx0" brushRef="#br1" timeOffset="356862.5818">28469 1411 0,'0'0'0,"0"53"16,0-18-16,-17 54 16,-1-19-16,-35 54 15,18-54-15,-18 71 16,35-88 0,-17 35-16,35-52 15,0-19-15,0 1 0,18-18 16</inkml:trace>
  <inkml:trace contextRef="#ctx0" brushRef="#br1" timeOffset="357085.3407">28804 1517 0,'0'35'16,"-17"1"-16,-36 52 16,17-35-16,-16 70 15,34-70-15,-17 35 16,17-53-16,18 18 16,0-35-1</inkml:trace>
  <inkml:trace contextRef="#ctx0" brushRef="#br1" timeOffset="357274.5685">29192 1764 0,'18'70'16,"-36"-140"-16,36 193 0,-18-87 0,-18 69 15,18-69-15,-17 17 16,17-18-16,-36 36 16</inkml:trace>
  <inkml:trace contextRef="#ctx0" brushRef="#br1" timeOffset="358353.4956">27252 1993 0,'0'0'0,"18"-17"0,35-36 16,-18 17-16,35 1 15,-34 0-15,87 0 16,-35 17-16,106 0 16,-88 1-16,177-1 15,-142 18 1,141 18-16,-141-1 16,53 36-16,-141-18 15,-18 1-15,0-1 0,-35 0 16</inkml:trace>
  <inkml:trace contextRef="#ctx0" brushRef="#br1" timeOffset="359064.7028">27746 2134 0,'18'-17'0,"-1"17"15,19 0-15,34-18 16,-35 18-16,106-18 15,-70 18-15,35 0 0,88 0 16,-71 0-16,-17 18 16,106 35-1,-124-18-15,-35 1 0,0-1 16,-18-18-16,0 19 0</inkml:trace>
  <inkml:trace contextRef="#ctx0" brushRef="#br1" timeOffset="365426.988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366011.1033">14411 14781 0,'-18'36'16,"36"-72"-16,-36 89 0,18 36 16,0-37-16,36 54 15,-1-70 1,18 52-16,-18-53 16,53 0-16,18-17 15,0-18 1,-53 0-16,-18-18 15,53-35 1,-70 18-16</inkml:trace>
  <inkml:trace contextRef="#ctx0" brushRef="#br1" timeOffset="366300.275">14111 15028 0,'35'-35'16,"1"0"-16,-1 17 15,53-52 1,-35 34-16,-18-17 0,1 18 16,-1 0-16,-17 0 0,17-1 15,-18 1-15,-17 17 16,18 18-16,0 18 15,-1 35 1,19-35 0,17 34-16,-18-16 15,35-19-15</inkml:trace>
  <inkml:trace contextRef="#ctx0" brushRef="#br1" timeOffset="367030.8383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367256.612">16087 14887 0,'-36'0'15,"72"0"-15,-89 18 0,35 17 0,-17 36 16,17-36-16,18 0 16,0 36-16,0-54 15,53 36 1,-18-53-16,-17 18 0,17-18 15,1 0-15,17-18 16</inkml:trace>
  <inkml:trace contextRef="#ctx0" brushRef="#br1" timeOffset="367534.2217">16387 14923 0,'-18'0'16,"36"0"-16,-54 17 0,19 18 16,-1 1-16,0 17 15,18-18-15,0-17 16,18 34-1,0-34-15,17 0 16,-17-1-16,-1-17 0,18 0 16,-17 0-16,0 0 15</inkml:trace>
  <inkml:trace contextRef="#ctx0" brushRef="#br1" timeOffset="367936.1863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368201.6964">16951 14464 0,'0'18'16,"18"70"-1,-18-35-15,17 0 0,1-1 16,-18 19-16,18 53 16,-18-72-16,17 1 15,-17-17-15,18-1 0,-1 0 16,1 0-16,0-35 16,-1 0-16</inkml:trace>
  <inkml:trace contextRef="#ctx0" brushRef="#br1" timeOffset="369000.9982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369147.6015">17921 14640 0,'0'0'16,"0"88"-16,0-35 0,0 0 0,0 71 15,0-89-15,18 53 16,-1-52-16,19-1 15,-19-18 1,19-17-16,-19 0 16</inkml:trace>
  <inkml:trace contextRef="#ctx0" brushRef="#br1" timeOffset="369280.9542">18168 15028 0,'0'0'0,"0"36"0,18-19 15,-18 19-15,35-19 16,-17 1-16,-1-1 16,1 1-16</inkml:trace>
  <inkml:trace contextRef="#ctx0" brushRef="#br1" timeOffset="369414.933">18256 14993 0,'0'0'16,"0"-35"-16,0 17 0,-17 18 0,17-17 15,17 17 1,1 17 0,0 1-16,-1-18 15</inkml:trace>
  <inkml:trace contextRef="#ctx0" brushRef="#br1" timeOffset="369564.5013">18362 15011 0,'0'17'16,"18"-17"-16,-36-17 0,53 52 15,-17-35-15,0 18 16,-1-18-16,1 17 0,17-17 15,-17 0-15,17 0 16,0 0-16,1 0 0,17 0 16,-36 0-16,19-17 15,-19 17-15</inkml:trace>
  <inkml:trace contextRef="#ctx0" brushRef="#br1" timeOffset="377789.4622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378116.6394">8608 14923 0,'0'0'0,"17"0"31,19-36-16,-19 19-15,19-1 0,17-53 16,-18 54-16,0-19 16,-17 19-16,35-36 15,-36 53-15,-17-18 0,18 18 16,0 18 0,-18 0-16,17 52 15,1-52-15,-1 35 16,1-36-16,0 19 15</inkml:trace>
  <inkml:trace contextRef="#ctx0" brushRef="#br1" timeOffset="383096.9639">9525 15081 0,'18'36'0,"-18"-1"16,17 53-16,1-53 15,0 36-15,-1-36 16,18 0-16,-17-35 15,-18 18 1,0-36-16,18-17 16,-18 17-16,-18-34 15,18 16-15,0 1 16,0 0-16,0-1 0,0-16 16,18 34-16,-1 0 15</inkml:trace>
  <inkml:trace contextRef="#ctx0" brushRef="#br1" timeOffset="383433.9232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383723.4449">10072 14799 0,'0'35'0,"17"-17"16,1 70-1,-18-35-15,18-18 0,-1 54 16,-17-54-16,0 0 16,18 0-16,-18 18 15,0-35-15</inkml:trace>
  <inkml:trace contextRef="#ctx0" brushRef="#br1" timeOffset="383985.3669">10248 15205 0,'0'0'15,"0"35"-15,0-17 16,18-1-16,-1-17 15,19 0-15,-19 0 16,1-17-16,0 17 0,-18-18 16,17-17-1,-17 17-15,-17 0 16,-1 1-16,-17 17 16,17-18-16,0 18 15,1 0-15,-1 18 16</inkml:trace>
  <inkml:trace contextRef="#ctx0" brushRef="#br1" timeOffset="384313.0568">10548 15099 0,'0'18'16,"-18"-1"-16,18 18 15,0-17 1,0 17-16,18-17 15,-18 0-15,35 17 16,-17-17-16,17-18 16,-17 0-1,0-18 1,-18 0-16,0 1 16</inkml:trace>
  <inkml:trace contextRef="#ctx0" brushRef="#br1" timeOffset="384424.1337">10707 15222 0,'17'36'16,"-34"-72"-16,34 89 0,1-35 0,0 0 15</inkml:trace>
  <inkml:trace contextRef="#ctx0" brushRef="#br1" timeOffset="384579.5393">10724 15046 0,'0'18'31,"36"-18"-15</inkml:trace>
  <inkml:trace contextRef="#ctx0" brushRef="#br1" timeOffset="384739.8404">10866 15134 0,'0'0'15,"35"-17"-15,-18-1 0,19 0 16,-19 18-16</inkml:trace>
  <inkml:trace contextRef="#ctx0" brushRef="#br1" timeOffset="385263.5347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389923.9224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392021.0633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392406.1536">27305 2311 0,'18'0'15,"-18"17"-15,17 1 16,19 17-1,-19-17-15,1 0 0,17 17 16,-35-18-16,35 1 16,-17-18-1,0 0-15,-1 0 16,19-18-16,-19 1 16,1-1-16,0 1 0,-1-19 15,1 19-15,-1-1 16,1-35-16,-18 35 15,0 36 17</inkml:trace>
  <inkml:trace contextRef="#ctx0" brushRef="#br1" timeOffset="395474.5901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395808.0298">23019 4110 0,'0'0'0,"-18"0"15,-52 18-15,17-18 16,0 17-16,0 1 0,0-1 16,-88 19-1,17-1-15,54-17 16,17-1-16,-71 1 15,36 0-15,53-18 16,0 17-16,17-17 0,36 0 16,17-17-1,-17 17-15,-1-18 16</inkml:trace>
  <inkml:trace contextRef="#ctx0" brushRef="#br1" timeOffset="396030.4579">22331 4092 0,'0'0'16,"-35"0"-16,-1 0 0,1 0 0,17 18 15,-17 17-15,0-17 0,17-1 16,-35 19-16,53-1 16,0-17-16,0-1 0,0 1 15,53 0 1,-35-1-16,17-17 0,-17 18 15,17-18-15,0 17 16,-17-17-16,-36 0 16</inkml:trace>
  <inkml:trace contextRef="#ctx0" brushRef="#br1" timeOffset="396837.9223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397282.225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397561.1965">21131 4322 0,'0'0'0,"-17"0"15,-1 0-15,-35 17 16,36 1-16,-19 17 16,19 0-16,17-17 15,-18 0-15,18 17 0,18 0 16,-1-17-16,1-1 15,0 1-15,17 0 0,-18-1 16,19-17-16,-36 18 16,0 0-1,-18-1 1</inkml:trace>
  <inkml:trace contextRef="#ctx0" brushRef="#br1" timeOffset="398120.5626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398416.5025">20655 4674 0,'-35'-17'0,"70"34"0,-88-34 16,0-1 0,18 18-16,-18 0 15,18 18-15,17-18 16,-17 0-16,17 0 0,1 0 16,-1 0-16,-17 0 15,17 0-15,0 0 16,1 0-1,34 0 1</inkml:trace>
  <inkml:trace contextRef="#ctx0" brushRef="#br1" timeOffset="398749.5306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399579.1004">20267 4727 0,'-35'0'15,"17"-17"-15,-35-1 16,0 18-1,36-18-15,-19 18 0,1 0 16,0 0-16,-18-17 16,18 17-16,-18 0 15,35 0-15,18 17 16,18-17 0</inkml:trace>
  <inkml:trace contextRef="#ctx0" brushRef="#br1" timeOffset="400035.0968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400484.563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403376.2988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403860.4661">7955 14764 0,'0'0'16,"-17"17"-16,17 1 16,17-18-1,18 0 1,-17 0-16,17-18 15,36-35 1,-18-17-16,-18 35 16,0-18-16,-35 35 15,18 18-15,-18-18 0,0 36 16,0 35 0,0-18-16,0 1 15,35 16 1,-35-16-16,18-19 15</inkml:trace>
  <inkml:trace contextRef="#ctx0" brushRef="#br1" timeOffset="405671.6803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405752.0045">4674 15540 0,'18'0'15,"0"0"-15</inkml:trace>
  <inkml:trace contextRef="#ctx0" brushRef="#br1" timeOffset="406245.9938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406419.3415">5062 15346 0,'0'0'0,"0"35"16,0-17-16,18 35 15,0-36 1,-1 1 0,-17-36-1</inkml:trace>
  <inkml:trace contextRef="#ctx0" brushRef="#br1" timeOffset="406541.0668">5027 15240 0,'0'-18'16,"18"18"-16,-1 0 16,1 0-16,0 0 15</inkml:trace>
  <inkml:trace contextRef="#ctx0" brushRef="#br1" timeOffset="406723.7954">5239 15311 0,'-18'35'15,"36"-70"-15,-36 87 0,18-34 0,0 0 16,18 17-16,-1-35 16,1 18-16,0-1 0,17-17 15,-17 0-15,-1 0 16</inkml:trace>
  <inkml:trace contextRef="#ctx0" brushRef="#br1" timeOffset="406913.5263">5362 15258 0,'18'0'15,"0"0"-15,-1 0 16,18 0-16,-17 0 15,17 0 1,-17 0-16,-18-18 0</inkml:trace>
  <inkml:trace contextRef="#ctx0" brushRef="#br1" timeOffset="407074.9947">5450 15011 0,'18'70'16,"-18"-17"-16,0-18 0,18 18 15,-18 0-15,17-17 0,-17 16 16,18-16-16,0-1 16,-1-17-16</inkml:trace>
  <inkml:trace contextRef="#ctx0" brushRef="#br1" timeOffset="407202.3413">5627 15293 0,'0'0'0,"17"18"0,-17 34 16,18-52-16</inkml:trace>
  <inkml:trace contextRef="#ctx0" brushRef="#br1" timeOffset="407353.0166">5627 15169 0,'17'0'16,"-34"0"-16,52 0 15,0 18 1</inkml:trace>
  <inkml:trace contextRef="#ctx0" brushRef="#br1" timeOffset="407608.9065">5803 15293 0,'0'0'16,"0"35"-16,18-35 15,-18 18-15,17-1 16,1 1-16,0-18 0,-1 0 15,1-18 1,-18-17 0,0 18-16,-18 17 15,18-18-15,-17 0 16,-1-17-16,0 35 16,18-18-1,18 18 1</inkml:trace>
  <inkml:trace contextRef="#ctx0" brushRef="#br1" timeOffset="407808.2856">6015 15311 0,'0'0'16,"0"-18"15,18 0-16,-1 1-15,1-1 0,-1 18 16,1 0-16,0 0 16,-1 0-1,1 18-15,-18 17 0,18 18 16</inkml:trace>
  <inkml:trace contextRef="#ctx0" brushRef="#br1" timeOffset="425571.2873">15822 15681 0,'18'0'15,"-1"0"1,19-18-16,-1 18 16,71-17-1,-36 17-15,124 0 16,-88 0-16,18 17 0,17-17 15,0 18-15,141 0 16,-123-18-16,123 0 16,-141-18-16,124 0 15,-159 1-15,-18 17 16,-35 0-16,0 0 0,-36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48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74">12541 17410 0,'-17'0'15,"17"17"1,0 19 0,0 34-16,0-17 15,17 0-15,-17 70 16,0-17 0,0-53-16,18 35 0,0-52 15,-1-1-15,-17-17 16,18-1-1</inkml:trace>
  <inkml:trace contextRef="#ctx0" brushRef="#br0" timeOffset="1334.0978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38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09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083">17374 17992 0,'0'0'0,"18"17"16,0 36-1,-1 0-15,1-18 16,0-17-16,-18 17 0,17-17 16,1 0-16,-18-1 15,0-34 1,0-19 0,0 1-16,17-18 15,-17 18-15,0 0 16,0-1-16,18 1 0,-18 0 15,0-1-15</inkml:trace>
  <inkml:trace contextRef="#ctx0" brushRef="#br0" timeOffset="14164.8674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78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11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81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56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94">21661 17286 0,'17'71'0,"1"-18"16,-18 17-16,17 107 15,-17-89-15,18 70 16,0-87-16,-1-18 0,-17-18 16,36 36-16,-19-54 15,1 1-15</inkml:trace>
  <inkml:trace contextRef="#ctx0" brushRef="#br0" timeOffset="21052.9278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21">22348 17939 0,'-17'17'16,"34"-34"-16,-52 52 0,35-17 15,18 35-15,-1-36 16,19 1-16,-19 0 0,1-1 16,0 1-16,-1-1 15,1-17-15,-18 18 0,-18-18 31,-17 0-31,17 0 16,-17-18-16</inkml:trace>
  <inkml:trace contextRef="#ctx0" brushRef="#br0" timeOffset="21449.3626">22525 17992 0,'0'0'16,"35"0"-16,-17-18 0,35 0 16,-36 1-16,19-1 15,-19 0-15</inkml:trace>
  <inkml:trace contextRef="#ctx0" brushRef="#br0" timeOffset="21565.7324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24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62">24518 17551 0,'0'35'0,"0"53"16,18-17-16,-18-18 16,35 88-16,-17-71 15,17 36 1,0-53-16,-17-18 0,17 1 15</inkml:trace>
  <inkml:trace contextRef="#ctx0" brushRef="#br0" timeOffset="22917.4316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5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02">26370 18292 0,'0'0'16,"-17"-18"-16,-1 18 0,0-18 16,1 1-16,17-19 15,0 19-15,-18-19 16,18 19 0,0-18-16,0 17 15,0 0-15,18 18 31,17 0-15,-17 18-16,34-18 16,-34 0-1,17 0-15</inkml:trace>
  <inkml:trace contextRef="#ctx0" brushRef="#br0" timeOffset="24824.7283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05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38">27481 18080 0,'0'-18'16,"18"18"-16,17 18 16,-17-18-16,35 0 15,-18 0-15,18 0 16,-35 0-16,17-18 16,-35 1-16,0-1 15</inkml:trace>
  <inkml:trace contextRef="#ctx0" brushRef="#br0" timeOffset="25513.7243">27693 17903 0,'0'0'0,"0"71"16,0-36-16,-18 1 16,18 52-16,0-53 15,18 36-15,0-54 16,-1 19-1</inkml:trace>
  <inkml:trace contextRef="#ctx0" brushRef="#br0" timeOffset="25798.3979">27746 18080 0,'-18'35'16,"36"-70"-16,-53 88 0,35-36 16,53 36-16,-18-35 0,35 0 15,-34-1 1,34 1-16,-52 0 16,0-1-16,-18 1 15,-36-1 1,1 1-16,17-18 0,-17 18 15,-18-18-15,18 0 16,0 0-16,-1-18 16</inkml:trace>
  <inkml:trace contextRef="#ctx0" brushRef="#br0" timeOffset="26972.0518">27834 18221 0,'18'0'46,"-1"-18"-30,1 1 0,35-1-16,-35 0 15,35-34-15,-36 34 16,1 0-16,-1 1 0,-17-1 16</inkml:trace>
  <inkml:trace contextRef="#ctx0" brushRef="#br0" timeOffset="47080.511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35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22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97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87">22507 13388 0,'18'18'16,"-36"-36"-16,36 53 0,0 36 15,-1-18-15,-17 88 16,0-71-16,0 54 15,0-71-15,18-18 16,-1 36-16,1-54 16,-18 1-16,18-18 15</inkml:trace>
  <inkml:trace contextRef="#ctx0" brushRef="#br0" timeOffset="49973.143">22842 13723 0,'36'0'16,"-19"0"-16,71-18 15,-52 18-15,-1 0 0,18 0 16,-35 0-16,-1 0 16</inkml:trace>
  <inkml:trace contextRef="#ctx0" brushRef="#br0" timeOffset="50728.5902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94">23830 13441 0,'18'0'16,"-1"0"-16,1 17 15,35-17-15,-18 0 16,36 0 0,-54 0-16,1 0 0,0-17 15,-18-1-15</inkml:trace>
  <inkml:trace contextRef="#ctx0" brushRef="#br0" timeOffset="51229.6435">23971 13264 0,'18'0'0,"-18"36"16,-18-19-16,18 19 15,-17-1-15,17 53 16,0-35-16,0-18 0,0 36 16,0-36-16,53 0 15,-18-35 1,0 0-16,-17 0 0,17-17 16,0-1-16,-17 1 15</inkml:trace>
  <inkml:trace contextRef="#ctx0" brushRef="#br0" timeOffset="67651.7723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93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15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76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6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13">2558 2963 0,'0'0'0,"17"-17"15,19 17 1,-19 0-16,1 0 16,-1 0-16,19 0 0,-1 17 15</inkml:trace>
  <inkml:trace contextRef="#ctx0" brushRef="#br0" timeOffset="78264.5589">2646 3140 0,'0'0'0,"17"0"16,19 17 0,-19-17-16,36-17 15,-35 17-15,17 0 16,-17 0-16</inkml:trace>
  <inkml:trace contextRef="#ctx0" brushRef="#br0" timeOffset="79013.2803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91">14323 8555 0,'88'0'0,"-176"0"0,229 0 16,0 0-1,-53 18-15,106-18 0,-106 17 16,1-17-16,-1 0 16,88 0-16,-88-17 15,-17 17-15,-18 0 16</inkml:trace>
  <inkml:trace contextRef="#ctx0" brushRef="#br0" timeOffset="86172.2347">4674 3175 0,'-17'18'47,"-1"52"-47,0-35 15,-35 54 1,18-54-16,18 0 0,-1 1 16</inkml:trace>
  <inkml:trace contextRef="#ctx0" brushRef="#br0" timeOffset="87749.1013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07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09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74">6844 2910 0,'0'-17'0,"35"17"16,0-18-1,18 18 1,-35 0-16,0 0 0,17 18 16,-35-1-1</inkml:trace>
  <inkml:trace contextRef="#ctx0" brushRef="#br0" timeOffset="88845.0953">6932 3052 0,'35'17'15,"-70"-34"-15,106 34 0,-54-34 16,54 17-16,-36-18 16</inkml:trace>
  <inkml:trace contextRef="#ctx0" brushRef="#br0" timeOffset="89328.8396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1">13705 10336 0,'-17'0'16,"34"0"-16,-52 0 0,18 0 16,34 0 15,18 18-15,18-18-16,-17 0 0,17 18 0,105-1 15,-70-17 1,1 0-16,-1 0 0,18 0 15,0 0-15,70 0 16,-123 0-16,35 0 16</inkml:trace>
  <inkml:trace contextRef="#ctx0" brushRef="#br0" timeOffset="94416.959">13705 12206 0,'18'0'16,"17"0"-16,1-18 15,-1 18-15,71-17 16,-53 17-16,70-18 15,-52 1-15,-18 17 16,0-18-16</inkml:trace>
  <inkml:trace contextRef="#ctx0" brushRef="#br1" timeOffset="120410.6548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99">10548 8378 0,'-18'0'78,"36"0"62,0 0 17,-18-17-157</inkml:trace>
  <inkml:trace contextRef="#ctx0" brushRef="#br1" timeOffset="130385.7988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69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72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52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5">19844 7743 0,'35'-17'15,"0"17"-15,1-18 16,-1 1-16,-17 17 16,-18 17-1</inkml:trace>
  <inkml:trace contextRef="#ctx0" brushRef="#br1" timeOffset="133723.9357">19879 7938 0,'35'0'15,"-70"0"-15,106 0 0,-54 0 0,54-36 16,-36 36-16,-17-17 16,-1 17-16</inkml:trace>
  <inkml:trace contextRef="#ctx0" brushRef="#br1" timeOffset="134397.2117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73">20779 7938 0,'-36'35'15,"72"-70"-15,-72 87 0,19-52 16,-1 18-16,0 0 16</inkml:trace>
  <inkml:trace contextRef="#ctx0" brushRef="#br1" timeOffset="134863.7846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036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98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077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38">22772 7938 0,'35'0'15,"0"0"-15,1 0 0,-1 0 16,0 0-16,0 0 0,18 0 16,-35 0-1,0 0-15,-1-18 0</inkml:trace>
  <inkml:trace contextRef="#ctx0" brushRef="#br1" timeOffset="136543.7225">22913 7814 0,'0'106'15,"0"-53"-15,0-18 0,0 0 16,35 36-1,-35-53-15,18-1 0,-1 18 16</inkml:trace>
  <inkml:trace contextRef="#ctx0" brushRef="#br1" timeOffset="138184.660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62">27517 7779 0,'17'-18'0,"1"18"16,35-18-16,-35 18 16,17 0-16,18-17 15,35 17-15,-53 0 16,18 0-16,35 0 15,-52 17-15,34-17 16,-35 0-16,-17 0 0,17-17 16,-17 17-1,-18-18-15,-18 18 16,1-17-16</inkml:trace>
  <inkml:trace contextRef="#ctx0" brushRef="#br1" timeOffset="148878.6658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13">18521 8661 0,'17'0'31,"19"0"-31,17 0 16,0 0-16,35 0 0,106 0 16,-71-18-16,107 0 15,-142 18-15,0 0 16,-17 0-16,-19 0 0,1 18 16,-35-18-16</inkml:trace>
  <inkml:trace contextRef="#ctx0" brushRef="#br1" timeOffset="157859.2241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51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8">11483 15857 0,'18'-53'16,"-1"18"-16,36-53 15,-18 17-15,1 1 16,17-1-16,-18 18 0,18 0 16,0-35-16,-36 53 15,1 17-15,-18 36 16,-18 0 0</inkml:trace>
  <inkml:trace contextRef="#ctx0" brushRef="#br1" timeOffset="160023.2778">11359 15469 0,'0'18'15,"0"53"1,0-36-16,18 53 16,0-17-16,-18-19 0,0-16 15,17-1-15,-17 0 0,18-17 16,35-18 0,-18 0-16,53-18 15,-35 1-15,36-19 16,-54 19-16,0 17 0,-17-18 15,-1 18-15</inkml:trace>
  <inkml:trace contextRef="#ctx0" brushRef="#br1" timeOffset="186588.8099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2">20955 8925 0,'-18'-17'16,"18"-1"-1,0 36 1,0 35-16,0-18 16,18 18-16,17 176 15,-17-53 1,-18 18-1,35-52-15,-17-72 16,17 18-16,-17-35 16,-1-35-1,-17-36 1</inkml:trace>
  <inkml:trace contextRef="#ctx0" brushRef="#br1" timeOffset="193651.2772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19">1746 8132 0,'0'0'15,"18"0"1,52 17-1,-34-17-15,17 0 0,52 0 16,-52 0 0,53-17-16,-53 17 15,-18-18-15,36 0 16,-53 18-16,-1-17 16</inkml:trace>
  <inkml:trace contextRef="#ctx0" brushRef="#br1" timeOffset="196200.133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84">2293 9631 0,'35'35'16,"-17"-35"-16,35 35 0,-18-35 15,18 0-15,-18 0 16,36 36-16,-36-36 15,-17 17-15,-1 1 0,1 0 16,-18 17-16,-18-17 16,-17-1-16,0 18 0,0-17 15,-1 17-15,-52 36 16,35-36-16</inkml:trace>
  <inkml:trace contextRef="#ctx0" brushRef="#br1" timeOffset="199886.0068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29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053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26">10566 10654 0</inkml:trace>
  <inkml:trace contextRef="#ctx0" brushRef="#br1" timeOffset="214850.002">10319 10619 0,'0'17'0,"17"-17"16,54 0 0,-18 0-16,106-17 15,-54 17-15,19-18 0,17 18 16,18 0-16,211 0 15,-176 0-15,0 0 0,212 0 16,-194 0-16,158 0 16,-194-18-16,107-17 15,-160 17 1,1 1-16,-89 17 16,-35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952233" y="2949677"/>
            <a:ext cx="3507684" cy="3185652"/>
            <a:chOff x="349372" y="1061869"/>
            <a:chExt cx="4467022" cy="40569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0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64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Gradient descent example</vt:lpstr>
      <vt:lpstr>Implementation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70</cp:revision>
  <dcterms:created xsi:type="dcterms:W3CDTF">2017-07-10T20:19:53Z</dcterms:created>
  <dcterms:modified xsi:type="dcterms:W3CDTF">2017-07-24T00:14:23Z</dcterms:modified>
</cp:coreProperties>
</file>