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5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3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4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8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7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9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7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2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3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6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3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3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6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2">8096 8767 0,'53'-18'15,"-106"36"-15,124-36 0,-54 36 0,19-1 16,-19 1 0,-17 35-16,-17-18 15,17-17-15,-18-1 0,-35 36 16,53-35 0,53-18 15,-35 0-31,35 0 0,17 0 15,-52 0-15,17 0 16</inkml:trace>
  <inkml:trace contextRef="#ctx0" brushRef="#br0" timeOffset="80040.4677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401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3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8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11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5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11">6526 10407 0,'18'0'0,"-36"0"0,36-18 31,-36-17-16,1 17-15,-1-17 16,18 17-16,0 1 16,0-18-1,18-1-15,17 19 16,-17 34 0,-1 1-1</inkml:trace>
  <inkml:trace contextRef="#ctx0" brushRef="#br0" timeOffset="146581.3592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3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4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4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4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7">6438 12771 0,'0'0'0,"0"17"16,0 1-16,0-36 15,0 1 1,0-1-16,0-17 16,0 17-16,0-35 15,0 35-15,0 1 16,0-1-1,18 18-15,-1 18 0,1-1 16,0 1-16,-1 17 16</inkml:trace>
  <inkml:trace contextRef="#ctx0" brushRef="#br0" timeOffset="170633.0995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6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4">19173 12806 0,'18'0'16,"53"-18"-16,17 1 16,-53-1-16,36 18 15,-54 0-15,-34 0 16</inkml:trace>
  <inkml:trace contextRef="#ctx0" brushRef="#br0" timeOffset="191949.9994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4">23230 13053 0,'53'0'16,"-35"-18"-16,17 18 0,1 0 16,-1-17-16,0 17 15,-17 0-15,17-18 16</inkml:trace>
  <inkml:trace contextRef="#ctx0" brushRef="#br0" timeOffset="197103.3205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4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6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4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8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8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5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9">7338 6438 0,'0'53'16,"0"-35"-16,0-1 0,0 36 16,17-35-1,19 17-15,-19-17 16,1-18-16</inkml:trace>
  <inkml:trace contextRef="#ctx0" brushRef="#br0" timeOffset="10542.3663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3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7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3">6456 13670 0,'17'0'16,"-34"0"-16,34 18 0,1-18 16</inkml:trace>
  <inkml:trace contextRef="#ctx0" brushRef="#br0" timeOffset="79663.0625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5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21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9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2037" y="3244334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([.9, 0.2, 0.1, .4, .9])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30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Century Schoolbook</vt:lpstr>
      <vt:lpstr>Arial</vt:lpstr>
      <vt:lpstr>Office Theme</vt:lpstr>
      <vt:lpstr>Optimization Algorithms</vt:lpstr>
      <vt:lpstr>Adam optimization algorithm</vt:lpstr>
      <vt:lpstr>Hyperparameters choice: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Microsoft Office User</cp:lastModifiedBy>
  <cp:revision>75</cp:revision>
  <dcterms:created xsi:type="dcterms:W3CDTF">2017-07-10T20:19:53Z</dcterms:created>
  <dcterms:modified xsi:type="dcterms:W3CDTF">2017-08-07T09:26:34Z</dcterms:modified>
</cp:coreProperties>
</file>