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8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1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8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9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7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1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3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3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5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9">24730 2081 0,'17'0'15,"1"0"-15,0 0 16,-1 0-16,19 0 0,-19 0 16</inkml:trace>
  <inkml:trace contextRef="#ctx0" brushRef="#br0" timeOffset="18156.8594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9">28716 3404 0,'53'18'16,"-18"0"-16,36-1 15,-36 1 1,53 17-16,-35-17 15,0 35-15,-35-36 16,-18 1-16,0 17 16,-18 1-16,-52 16 15,34-16-15,-34 34 16,35-34-16,17-19 16,-17 54-16,17-54 15,0 19-15</inkml:trace>
  <inkml:trace contextRef="#ctx0" brushRef="#br0" timeOffset="26678.1592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7">6720 5803 0,'0'18'15,"18"-1"-15,-18 1 0,18 17 16,-1 18-16,1 36 16,0-37-16,-18 37 15,0-36-15,0 17 16,0-35-16,0 36 15,17-53-15,-17 17 16,0-18-16,18 1 16,0 0-1,-1-18-15</inkml:trace>
  <inkml:trace contextRef="#ctx0" brushRef="#br0" timeOffset="39399.5134">7267 6262 0,'0'0'15,"36"0"-15,-1 0 0,0 0 0,36-18 16,-36 18-1,0 0-15,53-17 16,-52-1-16,-1 18 0,-17-18 16,17 18-16,-18-17 15,1 17-15,-36 0 16,1 0-16,-18 0 16</inkml:trace>
  <inkml:trace contextRef="#ctx0" brushRef="#br0" timeOffset="39584.631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7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7">9331 6209 0,'-18'0'0,"1"0"15,17 18 1,-18-1 0,18 18-16,0-17 0,0 0 15,18-1-15,-18 1 16,0 0-16,17-1 0,19 19 15,-19-36-15,1 17 0,35-17 16,-36 0-16,1 0 16,0-17-16</inkml:trace>
  <inkml:trace contextRef="#ctx0" brushRef="#br0" timeOffset="42959.9457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9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3">11077 6085 0,'0'0'15,"0"89"-15,0-54 0,0 18 16,0-18-16,0 0 0,18 18 0,-18-35 15,35 52 1,-35-52-16,18 0 0,-18-1 16,17-17-1</inkml:trace>
  <inkml:trace contextRef="#ctx0" brushRef="#br0" timeOffset="44417.7967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1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5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6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4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6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4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5">4604 9102 0,'17'0'16,"19"0"-16,-19 0 0,19 0 0,-1 0 16,0 0-16,18-18 15,18 18-15,-54 0 16,1-18-16</inkml:trace>
  <inkml:trace contextRef="#ctx0" brushRef="#br0" timeOffset="72139.4989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8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1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7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5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8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8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6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9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5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7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7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7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3">12065 4004 0,'-18'0'16,"1"0"-1,17 18 1,0-1-16,17 1 16,1 0-16,17 17 15,-17-35-15,17 18 16,0-18-16,-17-18 16,17 0-1,-17-17-15,-18 17 16,0-17-16,0-36 15,-18 1 1,1 35-16,17-1 0</inkml:trace>
  <inkml:trace contextRef="#ctx0" brushRef="#br0" timeOffset="9498.1781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9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9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6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6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3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1">10354 15011 0,'18'17'16,"35"-17"-1,0 0-15,-18 0 16,18 0-16,0 0 0,0 0 0,-1 0 15,37 0-15,-54 0 16,0 0 0,-17 0-16,-1 0 0,-34-17 15</inkml:trace>
  <inkml:trace contextRef="#ctx0" brushRef="#br0" timeOffset="49772.6641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2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3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5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3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9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8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9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5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2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5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8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8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2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Learning rate decay</vt:lpstr>
      <vt:lpstr>Learning rate decay</vt:lpstr>
      <vt:lpstr>Other learning rate decay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75</cp:revision>
  <dcterms:created xsi:type="dcterms:W3CDTF">2017-07-10T20:19:53Z</dcterms:created>
  <dcterms:modified xsi:type="dcterms:W3CDTF">2017-07-24T00:58:48Z</dcterms:modified>
</cp:coreProperties>
</file>