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9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18:23.3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6879 4516 0,'0'17'0,"0"54"15,0 17 1,-35 35 0,-18 1-1,-18-1-15,19-70 0,16 18 16,-158 52 0,88-70-1,36-70-15,-1-54 16,36 36-16,0-71 15,17 71-15,18-54 16,18 54 0,-1 18-16,1 17 0,53 0 15,-36 0-15,71 52 16,-36-16-16,-17-1 16,53 18-1,-35-18-15,-19 0 0,-16-17 16,52 53-16,-53-36 15,0 53-15,-17-53 16,17 36-16,-35-36 16,18 18-16</inkml:trace>
  <inkml:trace contextRef="#ctx0" brushRef="#br0" timeOffset="3530.9203">6579 7638 0,'-17'35'15,"-1"-17"1,0-36-1,18-70 1,0 17-16,-17-123 16,17 88-16,0-17 15,-36-124-15,19 123 16,-1 1-16,18-53 16,0 105-16,53-35 15,-35 71-15,70 0 16,-53 35-16,36 0 15,-36 17 1,-17 19-16,17-1 0,-17 53 16,-18-35-16,0 35 15,-18-35-15,0 0 16,1-35-16,17 17 16,0-17-16,17-18 15,1 17-15,0 1 0,35 17 16,-36-35-16,-17 35 15,0-17-15,-35 17 16,0 1 0,-71-1-16,53-18 15,-35 19-15,70-36 16,0 0-16,18-18 0</inkml:trace>
  <inkml:trace contextRef="#ctx0" brushRef="#br0" timeOffset="13614.1325">6756 9648 0,'-18'0'15,"18"18"-15,0-36 16,0 1 0,0-18-1,-35-36-15,0-35 16,-1 36-16,19-19 16,-36-122-16,35 105 15,0-18-15,18-105 16,18 159-16,0-1 15,-1 36-15,54-36 16,-36 54-16,71-19 16,-53 19-16,53 17 15,-71 0-15,0 0 16,-17 35-16,-18 18 16,-35 0-16,-36 35 15,36-35-15,-18 0 16,53-36-16,0 1 15,18-18 1,-1 18-16,71-1 0,-52-17 16,34 18-1,-35-18-15,-17 18 0,-18-1 16,-18-17-16,-34 36 16,16-19-16,-17 1 15,0-1-15,1 1 0,-37 0 16,54-1-1,-18 1-15,53 0 16,18-1 0</inkml:trace>
  <inkml:trace contextRef="#ctx0" brushRef="#br0" timeOffset="13903.7227">7267 8890 0,'0'0'0,"0"35"15,0 1 1,0-1-16,0-18 0,0 36 16,18-35-16,-18 17 15,18-35-15,-18 18 16</inkml:trace>
  <inkml:trace contextRef="#ctx0" brushRef="#br0" timeOffset="14570.3721">8149 8925 0,'-17'18'0,"-1"0"16,0-1-16,1 1 16,-19-1-16,19 19 0,-19-1 15,19-17-15</inkml:trace>
  <inkml:trace contextRef="#ctx0" brushRef="#br0" timeOffset="15104.8549">8590 9631 0,'0'-18'0,"-17"1"16,17-19-16,-18-17 0,0-88 16,1 53-16,17 0 15,-18 0-15,18-18 16,0-141-16,18 123 15,17-105-15,0 159 16,18-36-16,-18 70 16,1 19-16,-1 17 15,-17 0-15,17 35 16,0 0-16,-17 36 16,-18-18-16,0 17 15,0-17-15,0 0 16,0-35-16,0 17 15,0-17-15,17-1 16,1 1-16,17 17 16,-17-17-16,-18 17 15,0-17-15,-53 17 16,0-17-16,18 17 16,-18-17-16,0-1 0,-35 1 15,70-18 1,1 0-16,17-18 15,52-17-15,1 17 16,0 1-16</inkml:trace>
  <inkml:trace contextRef="#ctx0" brushRef="#br0" timeOffset="15421.669">9137 8731 0,'0'0'15,"53"-17"-15,-18 17 0,0 0 16,-17 0-16,0 17 16,-18 1-16,0 0 15,0 17-15,-18-18 0,-35 36 16,36-35-16,-19 17 15,36-17-15,0 0 16,36-18 0,-19 0-1,1 0-15,-1 0 0,19 0 16,-19 0-16,1 17 16</inkml:trace>
  <inkml:trace contextRef="#ctx0" brushRef="#br0" timeOffset="15616.2012">9754 8943 0,'0'0'0,"0"18"0,-17 34 16,-1-16-16,0-19 15,-17 19-15,0-19 16,17 1-16,-17 0 0,17-1 16,-17 1-16</inkml:trace>
  <inkml:trace contextRef="#ctx0" brushRef="#br0" timeOffset="16569.6031">10813 8326 0,'0'0'15,"35"-18"-15,-35 0 0,-18 18 16,-52 0-1,17 18-15,18 0 0,-18-1 16,0 1-16,35 17 16,-17-17-16,17 17 15,18-17-15,35 17 16,-17-17-16,35 17 16,-18-35-16,36 0 15,-36 18-15,-17-18 16,-18 17-16,-53 36 15,18-35-15,-36 52 16,36-34-16,-18 34 16,53-52-16,0-1 15,17 1-15,19-18 0,17 0 16,52-18 0,-52 1-16,0-1 0,53-17 15,-71 17-15</inkml:trace>
  <inkml:trace contextRef="#ctx0" brushRef="#br0" timeOffset="18359.5632">6544 10672 0,'0'0'16,"-18"0"-16,36 0 0,53 0 15,-1 0-15,71-18 16,-88 0-16,18 1 15,-18 17-15,17-18 16,-52 18-16,-18 18 16</inkml:trace>
  <inkml:trace contextRef="#ctx0" brushRef="#br0" timeOffset="18491.8645">6703 10883 0,'0'0'15,"17"0"-15,36 0 0,-17 0 0,52-17 16,-35-1 0,-18 0-16</inkml:trace>
  <inkml:trace contextRef="#ctx0" brushRef="#br0" timeOffset="18686.723">6756 10601 0,'0'0'15,"0"141"-15,0-70 0,0 52 16,0-70 0,35 0-16,-35-35 15,18-18-15,-1 0 0</inkml:trace>
  <inkml:trace contextRef="#ctx0" brushRef="#br0" timeOffset="18875.6278">6897 10513 0,'0'0'15,"0"106"-15,0-53 0,0 52 16,0-52-1,17 35-15,1-52 16,0-1-16,-1 0 0,1 1 16,0-1-16</inkml:trace>
  <inkml:trace contextRef="#ctx0" brushRef="#br0" timeOffset="19186.664">7320 10231 0,'0'0'0,"0"35"0,0 18 16,0 0-16,0 17 15,0 1-15,18-1 0,-1 19 16,-17-19-16,36 1 0,-19-18 16,36 35-16,-35-53 15,35 0-15</inkml:trace>
  <inkml:trace contextRef="#ctx0" brushRef="#br0" timeOffset="19864.2371">7655 10742 0,'0'0'0,"-17"0"16,-19 35-16,19-17 15,-1 53 1,18-36-16,0-18 15,18 19-15,17-1 0,0-17 16,36-18-16,-54 0 16,19-36-16,-19 36 15,-17-17-15,0-19 0,-17 1 16,-1 18 0,-17-19-16,17 36 15,1 0-15,-1 0 16,18 36-16,0-19 15,18 18-15,-1 1 16,36-19 0,-18 1-16,-17-18 0,35 0 15,-18 0-15,-17-18 16,0 1-16,-18-1 16,0-17-16,0 17 15,-18 1-15,0-1 16,18 36-1,0 17 1,0-18-16,18 1 16,0 0-16,-1-1 0,18-17 15,-17 0-15,17 18 0,1-36 16,-19 18-16,1-17 16,-18-1-1,0 0-15,0 1 16,18 34-1,-18 1-15,17 0 0,1 35 16,17 35 0,-17-35-16,-1-18 0,19 53 15,-36 18 1,-36-71 0,19-17-16,-54 0 15,36-1-15,0-17 16,-36-17-16,53-1 15,1-17-15,-1-1 16,36 19-16,-1-54 16</inkml:trace>
  <inkml:trace contextRef="#ctx0" brushRef="#br0" timeOffset="20272.0583">8237 11007 0,'18'17'16,"17"1"-16,-17-18 16,17-18-16,-17 1 0,17-19 15,18-17-15,-35 18 16,-1-18 0,-17 36-16,-17-19 15,17 19-15,-36-1 16,19 18-16,-1 35 15,0 1-15,18-1 16,18 0-16,0 18 0,17 18 16,0-54-16,36 19 15,-18-19-15,0-34 16,-18-1-16,-17-17 16,-18-1-16,0-17 15,-18 18-15,0-18 16,18 36-16,0-19 15,18 36 1,0 0 0,-1 0-16,36 18 15,-18 0-15,18-1 16</inkml:trace>
  <inkml:trace contextRef="#ctx0" brushRef="#br0" timeOffset="20543.4433">9066 10689 0,'-70'18'15,"35"-1"-15,17 1 0,0 0 16,1-1-16,34 1 0,1 0 16,17 17-16,18-17 0,0-18 15,53 35-15,0-18 16,-89 1-16,1 17 15,-18-17-15,-71 0 16,36-1 0,-71 1-16,53 0 15,-35-1-15,53-17 16,-18 18-16,53 0 16</inkml:trace>
  <inkml:trace contextRef="#ctx0" brushRef="#br0" timeOffset="21460.2682">6668 12312 0,'17'0'32,"18"0"-32,54-18 15,-54 1-15,71-19 16,-71 36-16,0-17 15</inkml:trace>
  <inkml:trace contextRef="#ctx0" brushRef="#br0" timeOffset="21595.1622">6650 12488 0,'88'0'0,"-176"0"0,229-17 16,-35-1-16,-71 0 15,18 1-15,-18 17 16</inkml:trace>
  <inkml:trace contextRef="#ctx0" brushRef="#br0" timeOffset="21789.5797">6756 12259 0,'0'141'15,"0"-70"-15,0 35 0,17-54 16,19-16 0,-19-36-16</inkml:trace>
  <inkml:trace contextRef="#ctx0" brushRef="#br0" timeOffset="21973.5324">6844 12012 0,'0'0'16,"18"106"-16,-1-36 0,-17 1 15,18 0-15,-18-1 0,35 54 16,-17-71-1,17 17-15,-17-52 16</inkml:trace>
  <inkml:trace contextRef="#ctx0" brushRef="#br0" timeOffset="22327.8614">7232 11889 0,'0'0'15,"0"123"-15,0-52 0,18 87 16,-1-87-16,-17-18 0,18 17 16,0-17-16,-18-17 15,0-1-15,17-17 0,-17-1 0,18-34 31,-1-54-31,1 36 16,0-53-16,-1 52 16,19-17-1,-19 53-15,1 0 16,-18 18-16,18 17 16,-18-17-16,0 17 0,0-17 15,0 17-15,0 0 16,17-17-16</inkml:trace>
  <inkml:trace contextRef="#ctx0" brushRef="#br0" timeOffset="22462.1856">7655 12400 0,'0'0'0,"0"18"0,36 17 15,-36-17 1,35 17-16,-18-35 15,1 0-15</inkml:trace>
  <inkml:trace contextRef="#ctx0" brushRef="#br0" timeOffset="22590.2001">7691 12153 0,'17'18'16,"1"17"-16,-1-17 15,1-1-15</inkml:trace>
  <inkml:trace contextRef="#ctx0" brushRef="#br0" timeOffset="22935.3465">7938 12365 0,'0'0'0,"-53"53"15,35-18-15,18 0 0,18 18 16,-1-35-16,54-18 16,-36 0-1,0-18-15,54-52 16,-72 34-16,18-34 16,-17 35-16,-36-18 15,1 17-15,-36-34 16,18 35-16,-18-36 15,35 53-15,0 18 16,18 18 0,18 70-16,0-53 15,-1 18-15,19 0 0,-19-17 16,36 34-16,0-17 16,-18-35-16,18 17 15</inkml:trace>
  <inkml:trace contextRef="#ctx0" brushRef="#br0" timeOffset="23297.5144">8449 12330 0,'-35'35'16,"17"0"-16,0 18 15,18-35-15,0-1 16,18 1-16,17 0 15,1-18-15,-1 0 0,18-36 16,-18 1-16,0-18 16,-35 18-16,18-36 15,-36 18-15,18 0 16,-17 1-16,-1-1 16,-35-88-16,18 70 15,17 18-15,1 18 0,-1 0 16,18 17-16,0 53 15,0 18-15,18 71 16,-1-54-16,-17 18 0,18-17 16,17 70-16,1-88 15,-1 35 1,-18-70-16,19 35 16,-19-53-16</inkml:trace>
  <inkml:trace contextRef="#ctx0" brushRef="#br0" timeOffset="23735.5055">8731 12400 0,'0'0'16,"36"18"-16,-19-18 0,18-35 15,1 17-15,17-17 16,-36-1-1,-17 19-15,18-1 0,-18-17 0,-18 17 16,-17 0-16,17 18 16,-17 36-16,17-19 15,1 54 1,17-36-16,17 36 16,19-36-16,17 0 15,-36-17-15,19 0 16,-19-18-16,1 0 0,-1 0 15,-17-18-15,0 0 16,-17 1-16,17-1 16,0-17-16,0 17 15,0 1-15,17 17 16,19 17 0,-19 1-16,36 17 15,-35-35 1,17 35-16,-17-17 15,-18 0 1</inkml:trace>
  <inkml:trace contextRef="#ctx0" brushRef="#br0" timeOffset="24497.4876">9966 12171 0,'0'53'16,"0"-18"-16,0 71 15,18-71-15,-1 18 16,19-35-16,-1 17 16,18-17-16,-18-18 0,53-18 15,-35 0-15,-18-17 16,-17 17-16,0-17 0,-1 0 15,-34-36-15,17 36 16,-36 17 0,19 18-16,-19 18 15,36 0-15,-17 17 0,17 0 16,17-17-16,36 35 16,-35-36-16,0 1 15,17 0-15,-35-1 0,18-17 16,-1 0-16,-17-17 31,0-19-31,0 1 16,0-35-16,0 34 15,18-17-15,-18 36 16,18 17 0,-1 0-16,1 0 15,-1 17-15,1 19 16,35 34-1,-35-17-15,-1-35 16,1 17-16,-18-17 16,18-18-1</inkml:trace>
  <inkml:trace contextRef="#ctx0" brushRef="#br0" timeOffset="24660.1654">10813 12330 0,'0'0'16,"0"17"-16,-18 1 0,36 17 15,-1-35-15,36 0 16,-35 0-16</inkml:trace>
  <inkml:trace contextRef="#ctx0" brushRef="#br0" timeOffset="24792.4948">10760 12030 0,'0'0'0,"0"-18"0,17 0 16,1 1-16,0 17 16,17 17-16</inkml:trace>
  <inkml:trace contextRef="#ctx0" brushRef="#br0" timeOffset="24920.6306">10936 12136 0,'0'0'16,"18"17"-16,17 1 0,18-18 15,0 0-15,-18-18 0,18 1 16,18-19 0,-36 19-16,-17-1 0</inkml:trace>
  <inkml:trace contextRef="#ctx0" brushRef="#br0" timeOffset="25086.0622">11130 11836 0,'0'0'0,"0"53"0,18 0 16,-1 70-1,-17-52-15,18 52 16,0-70-16,17 53 15,-17-89-15</inkml:trace>
  <inkml:trace contextRef="#ctx0" brushRef="#br0" timeOffset="25359.2929">11642 12083 0,'-18'0'15,"36"0"-15,-54 0 0,19 17 16,-1 1-16,18 17 0,0 0 16,18 1-16,35 34 15,-36-52-15,54 17 16,-53-17-16,-1 0 16,-17-1-16,-17 1 15,-19-18-15,1 0 16,0 17-16,-1-17 0,-52 0 15,53 18-15,-18-18 16,18 0-16</inkml:trace>
  <inkml:trace contextRef="#ctx0" brushRef="#br0" timeOffset="26484.2847">6703 14146 0,'-18'0'15,"36"0"-15,-18 0 16,53-53 0,-18 1-16,36-54 15,-36 35-15,0 18 0,0-88 16,-35 71-16,0-72 15,-17 107-15,-19-35 16,19 52-16,-36 18 16,35 0-1,-35 53-15,36-18 16,-19 71-16,36-35 16,18 87-16,17-87 15,36 52 1,-18-70-16,53 35 15,-53-70-15,35 17 16,-53-35-16,0 0 0</inkml:trace>
  <inkml:trace contextRef="#ctx0" brushRef="#br0" timeOffset="27228.6076">7232 13899 0,'53'0'16,"-35"0"-16,-1-17 0,18-1 15,-17 1-15,0-1 16,-1-17-16,-17 17 16,-35 0-16,17 1 15,-17 17-15,0 0 0,0 17 16,-36 36-1,53-17-15,-17 16 16,35-16-16,18-1 16,-1-17-16,19-1 0,52 19 15,-35-36-15,53 17 16,-71-17-16,18-17 16,-36-1-16,1 18 15,-18-18-15,0 1 16,-35-1-16,17 0 15,1 18-15,-1 18 16,0 0-16,18 35 16,18-18-1,17 18-15,0-36 16,18 1-16,-17-18 16,17 0-16,-36-18 15,1 1-15,-18-1 0,0-35 16,-18 36-1,-17-36-15,17 35 16,1-17-16,-1 17 16,36 18-1,35 53 1,-18-35-16,18 17 16,-18-35-16,18 18 15,-35-18-15,-18 17 16,0-34-16,-18-1 15,0 0-15,1 1 16,-1-1-16,18 0 0,-18-35 16,36 36-1,0-36-15,17 35 16,0-17-16,-17 35 16,17-18-16,-17 18 15,-1 18 1,-17 0-16,0 17 15,0-17 1</inkml:trace>
  <inkml:trace contextRef="#ctx0" brushRef="#br0" timeOffset="27695.9681">8026 13917 0,'0'0'0,"0"18"16,17-1-16,-17 1 0,0 0 15,18-1-15,-18 1 16,18-18 0,-18-18-16,0-17 15,0 17-15,0-35 16,0 18-16,17-18 16,1 18-16,17 0 15,-17 17-15,-1 18 16,1-18-16,17 18 15,-17 18-15,0 17 16,-1-17 0,-17 17-16,18-17 15,-18 35-15,0-36 16,18 36-16,-18-35 16,0 17-1,-18-35-15,18 18 16</inkml:trace>
  <inkml:trace contextRef="#ctx0" brushRef="#br0" timeOffset="27902.4475">8467 13741 0,'0'35'0,"0"-70"0,0 105 15,17-34-15,19 34 16,-19-35-16,19 18 16,-19-35-16,18-18 15,-17 0-15,-18-18 16</inkml:trace>
  <inkml:trace contextRef="#ctx0" brushRef="#br0" timeOffset="28029.66">8608 13494 0,'17'17'15,"-17"1"1,0 0 0</inkml:trace>
  <inkml:trace contextRef="#ctx0" brushRef="#br0" timeOffset="28635.6991">8661 13935 0,'0'-36'15,"0"19"-15,17 17 16,-17-18-16,18 1 0,0-19 16,-1 19-1,1-1-15,-18 36 16,18-1-1,-18 1-15,0 17 16,0-17-16,17-1 16,1-17-16,17 0 15,0 0 1,-17-17-16,0-1 16,-1 1-16,-17-1 15,-17 18 1,17 18 15,17-18-15,1 17-1,0-17-15,-1-17 16,1 17-16,-1 0 16,-17 17-16,18 18 15,0 54 1,-18-36-16,17 70 0,1-70 15,-18 53-15,0-53 16,0 17-16,-18-52 16,-17 17-1,0-35-15,17 0 0,-35 0 16,53-17-16,-17-36 16,17 17-16,35-52 15,-17 18-15,52-36 16,-35 35-16,71-17 15,-70 53 1,52-36-16,-53 36 16,0 17-16</inkml:trace>
  <inkml:trace contextRef="#ctx0" brushRef="#br0" timeOffset="29507.5584">10089 13811 0,'0'0'16,"18"18"-16,-18 0 0,18 17 0,-1-18 15,-17-34 1,-35-18 0,17-1-1,1-17-15,-1 0 16,18 36-16,18-18 16,-1 17-16,36 18 15,-17 0-15,52 0 16,-53 18-16,36-18 15,-54 17 1,19 1-16,-36-1 16,-18 1-16,18 0 15,-35 35-15,17-18 16,0 18-16,18-18 16,0 0-1,18-17-15,17-18 16,1 0-16,17-18 15,-36 1-15,-17-1 16,18 0-16,-18 1 0,0-18 16,0 17-16,-18-17 15,18 17-15,-17 0 16,-1 18-16,0 0 16,36 18-1,0 0 1,-1-18-16,1 0 0,-1 0 0,19 17 15,-19-17 1,1-17-16,-18-1 16,-18-17-1,18 17-15,-17 0 16,17-17-16,17 18 16,1-1-1,0 0-15,52 1 16,-52-1-16,52 0 15,-52 1-15,35-1 16,-35 18-16,-1-18 16,1 18-16,-36-35 15</inkml:trace>
  <inkml:trace contextRef="#ctx0" brushRef="#br0" timeOffset="29664.476">10813 13317 0,'0'106'0,"0"-212"0,0 265 16,-18-53-16,18-53 15,0 0-15,18-18 0,-18 0 16,35 1 0,-17-19-16</inkml:trace>
  <inkml:trace contextRef="#ctx0" brushRef="#br0" timeOffset="29947.227">10971 13705 0,'18'0'16,"0"0"-1,17 0 1,-17-17-16,-1-1 0,1 1 16,17-19-16,-35 19 15,0-19-15,-17 36 16,-19 0-1,19 18-15,-19 53 16,19-54-16,17 54 16,17-54-16,1 1 15,35 0-15,0-18 16,0 0-16,17-18 0,-17 0 16,0 1-16,35-36 15,-70 35-15,0 1 16</inkml:trace>
  <inkml:trace contextRef="#ctx0" brushRef="#br0" timeOffset="31115.368">12524 13582 0,'-18'0'16,"-35"18"-16,35-18 15,-17 53 1,35-18-16,-17 18 16,17-18-16,17 0 15,1-35-15,17 0 16,0-17-16,18-54 15,-35 36-15,0-89 16,-18 71-16,0 0 16,0-17-16,-18-54 15,18 72-15,-35-1 0,-1-18 16,19 71-16,-1 18 16,18 17-16,-18 88 15,36-52 1,17 17-16,1-17 0,-1-18 15,53 53-15,-35-71 16,35 35-16,-53-52 16</inkml:trace>
  <inkml:trace contextRef="#ctx0" brushRef="#br0" timeOffset="31416.3957">12876 13617 0,'0'0'16,"36"-17"-16,-19-1 0,1 0 15,0 1-15,-1-1 0,1-17 16,0 17-16,-36-17 16,0 17-16,-17 18 15,17 0-15,-17 18 0,-18 17 16,35 0-16,1 36 15,17-36-15,17 1 16,1-1-16,53 18 16,35-18-1,-71-35-15,53 18 16,-53-18-16,18-18 16,-53 0-16</inkml:trace>
  <inkml:trace contextRef="#ctx0" brushRef="#br0" timeOffset="32327.7832">13300 13582 0,'0'0'16,"-36"53"-16,19-18 0,17 36 15,0-36-15,35 18 16,0-35-1,1-18-15,52 0 0,-53-18 16,53-35-16,-52 35 16,-1-35-16,-35 36 15,0-1 1,-18 1-16,-17 17 16,17 0-16,-35 35 15,53 0-15,0-17 16,0 17-16,0-17 0,18 17 15,0-17-15,17-1 0,18 1 16,-18-18-16,18-18 16,-18 1-16,-17-1 15,-18-17-15,0-1 16,0 19-16,-35-1 16,17 18-16,18-18 15,-18 18-15,1 18 0,17 0 16,0 17-16,17-17 15,1-1-15,-18 1 16,18 17-16,-1-17 0,36-1 16,-35-17-16,0-17 15,17-1-15,-18 1 0,19-54 16,-36 36-16,17-1 16,-17 1-16,0-18 15,0 36-15,-17-1 16,17 36-16,-18 35 15,18-1 1,18 19-16,-1-36 16,19 1-16,17-1 15,-36-35-15,54-18 16,-54 1-16,19-54 16,-19 53-16,1-17 15,-18 0-15,0 0 16,0 17-16,0 0 0,0 36 31,0 17-31,0-17 0,0 17 16,18 18-16,17 35 15,0 18 1,-17-35-16,17 34 16,-35-52-16,18-17 15,-18-1-15,-18 0 0,-17 0 16,0-17-16,-54-18 15,54 0-15,-36 0 16,36-18-16,0-34 16,35 16-16,35-70 15,0 53-15,18 1 16,18-19-16,-18 18 0,106-70 16,-71 70-1,35-35-15,-87 52 16,-19 1-16</inkml:trace>
  <inkml:trace contextRef="#ctx0" brushRef="#br0" timeOffset="69276.1875">6579 15134 0,'18'18'0,"-18"35"16,18 0-16,-1 35 15,-17-35-15,18 35 16,-18-70-16,0-1 0,0-34 31,-18-19-31,18 1 16,-17-71-16,17 53 15,17-35-15,-17 53 16,18 0-16,17 17 0,-17 18 16,-1 0-16,19 18 0,-19 17 15,1 53-15,-18-35 16,18 0-1,-18 0-15,0-18 0,0 0 16,17-35-16,1-17 16,17-54-1,-17 36-15,17-53 16,-17 52-16,-1-17 16,-17 36-16,0 34 31,0 54-16,0-18-15,0-18 0,18 18 16,-18-18-16,35 18 16,-17-17-16,0-19 15,-1-17-15,1 0 16</inkml:trace>
  <inkml:trace contextRef="#ctx0" brushRef="#br0" timeOffset="69438.8202">7179 15328 0,'0'0'15,"0"35"-15,18 54 16,-18-72-16,35 36 16,0-35-16,-17 0 0,0-18 15,-1-18-15</inkml:trace>
  <inkml:trace contextRef="#ctx0" brushRef="#br0" timeOffset="69560.5652">7197 14923 0,'0'17'16</inkml:trace>
  <inkml:trace contextRef="#ctx0" brushRef="#br0" timeOffset="69844.3276">7373 15469 0,'0'-17'16,"18"-19"-1,-18 1-15,0 17 0,0-17 16,17 0-16,1-18 16,0 35-16,17 1 15,-17-1-15,-1 18 16,1 35-16,-18 1 16,0 34-1,0-52-15,17 52 16,-17-52-16,0 17 15,18-35-15</inkml:trace>
  <inkml:trace contextRef="#ctx0" brushRef="#br0" timeOffset="70015.369">7743 15258 0,'0'0'15,"0"35"-15,18 0 0,0 18 16,-18-18-16,17-17 16,-17 0-16,0-1 0,18 1 15</inkml:trace>
  <inkml:trace contextRef="#ctx0" brushRef="#br0" timeOffset="70165.2987">7761 14923 0,'18'17'16,"-18"1"0</inkml:trace>
  <inkml:trace contextRef="#ctx0" brushRef="#br0" timeOffset="70666.9382">8061 15293 0,'0'-18'16,"35"18"-1,36-17 1,-54 17-16,19 0 0,-1-18 16,-17 18-16</inkml:trace>
  <inkml:trace contextRef="#ctx0" brushRef="#br0" timeOffset="71059.4653">8343 14640 0,'0'0'15,"18"36"-15,-1-1 16,1 18-16,0 0 0,-1 35 16,1-18-16,0 19 0,-1 52 15,1-88-15,-18 17 16,0-35-16,0-17 16,0-36-1,0-17 1,18 18-16,-1-19 0,36-17 15,-35 53-15,35-17 16,-36 17-16,-17 35 16,18-17-16,-18 17 0,0 0 15,0 18 1,-18-35-16,1-1 0,17 1 16,-18 0-16,18-36 15</inkml:trace>
  <inkml:trace contextRef="#ctx0" brushRef="#br0" timeOffset="71584.4128">8837 15205 0,'0'0'16,"-70"70"-16,52-34 0,0-1 15,1 0-15,17-17 0,0 17 0,17-17 16,54-1-1,-36-17-15,18-17 0,35-19 16,-53 1-16,18-18 16,-53 36-16,0-19 15,-17 19-15,-19-1 16,19 18 0,-36 0-1,35 0-15,1 18 0,17 17 16,0 0-16,17 0 15,1-17-15,0 0 16,17-18-16,0 17 0,-17-17 16,35 0-1,-36 0-15,1-17 0,-18-1 16,0 0 0,0 1-16,-18 17 0,18-18 15,0 1-15,-17-19 16,17 19-16,17-1 15,1 0-15,0 1 16,-1 17-16,1 0 16,0 0-1,-1 0-15,1 0 0,-1 0 0,1 0 0,0-18 16,-1 18 0,1-18-16,0 18 15,-18-17-15,0-1 16,0 1-1,-18-1-15</inkml:trace>
  <inkml:trace contextRef="#ctx0" brushRef="#br0" timeOffset="71640.061">9278 14958 0,'0'-18'0,"0"36"0</inkml:trace>
  <inkml:trace contextRef="#ctx0" brushRef="#br0" timeOffset="71734.0656">9278 14958 0,'0'0'0,"0"-35"16,0 70-16,0 35 15,0-34 1,18 52-16,-1-35 15,1 17-15,0-34 16,-1 16-16</inkml:trace>
  <inkml:trace contextRef="#ctx0" brushRef="#br0" timeOffset="72212.7095">9437 15258 0,'0'53'0,"0"-106"0,0 123 16,0-35-16,35 1 15,0-19-15,-17-17 0,0 0 16,35-17-16,-36-1 16,18 0-16,-17-17 0,0-35 15,-18 34 1,17-69-16,-17 52 15,0-53-15,0 53 16,0 18-16,0 52 16,0 54-1,18-18 1,-18 0-16,18 0 0,-18-1 16,17-16-16,1 34 15,0-34-15,-1-19 16,1-17-16,0-17 31,17-19-31,-18 19 16,1-1-16,35 0 15,0 1 1,-18 17-16,-17 17 0,-1-17 0,1 18 16,0 0-1,-18-1-15,-18 1 16,18 17-1,-18-17-15</inkml:trace>
  <inkml:trace contextRef="#ctx0" brushRef="#br0" timeOffset="72742.2039">11183 14817 0,'-35'0'16,"70"0"-16,-105 0 0,34 17 15,1-17-15,17 53 16,18-17-16,0-19 16,18 18-16,17 1 0,36 17 15,-36-36-15,36 36 16,-54-35-16,1 17 16,-18-17-1,-35 17-15,-36 0 16,36-35-16,-36 18 15,54-18-15,-1-18 16,18-17-16,18 0 16</inkml:trace>
  <inkml:trace contextRef="#ctx0" brushRef="#br0" timeOffset="72881.6139">11430 15028 0,'0'53'16,"0"-106"-16,0 142 0,0-72 15,0 18-15,0-17 16,18 0-16,-1-1 16,19-17-16,-19 0 15</inkml:trace>
  <inkml:trace contextRef="#ctx0" brushRef="#br0" timeOffset="73014.7162">11377 14764 0,'0'-18'16,"0"0"-16,18 18 0,17 0 15</inkml:trace>
  <inkml:trace contextRef="#ctx0" brushRef="#br0" timeOffset="73498.6319">11695 14870 0,'35'17'0,"-70"-34"0,88 34 15,-36 1-15,1 0 16,-1-1-16,-17 1 16,0 17-16,0 0 0,0 1 15,0-19 1,-17 1-16,-1 0 15,18-1 1,0 1-16,0-1 0,18 19 16,-1-19-1,19 1-15,-1 0 0,36-1 16,-19 1-16,54-18 16,-53-18-16,-18 1 15,18-1-15,-17 0 0,-1-35 16,-17 18-16,-36-18 15,0 36-15,-35-19 16,18 19-16,-53 34 16,53 1-16,-36 17 15,53-17-15,18 17 16,53 0 0,-17 1-16,17-19 0,141 1 15,-89-18 1,-16 0-1,-54 0-15,-17-18 16,-36 18-16,-17 0 16</inkml:trace>
  <inkml:trace contextRef="#ctx0" brushRef="#br1" timeOffset="86745.4353">7126 4198 0,'0'-18'15,"18"18"-15,-36-17 110,0 17-95,-17 0 1,18-18-16,-19 18 16,-17 0-16,0 0 0,-70-17 15,35 17-15,-18 0 16,0-18-16,0 18 0,0-18 16,1 18-16,-1-17 0,-53 17 15,71 0-15,-36 0 16,54 0-16,-36 0 15,71 0 1,-18 0-16,35 0 16,36 0 15,-18 17-15,17 1-16,-17 17 15,0-17-15,0 17 0,0 0 16,0 1-16,0 69 15,0-52-15,0 88 16,18-70-16,-18 17 16,18 0-16,-1 1 0,1 87 15,-18-88-15,18 71 16,-1-88-16,-17 52 16,18-70-16,-18 35 15,0-53-15,0 36 16,0-53-16,18-1 15,-18 1-15,0-1 16,17-17 0,1 0-16,-1 0 0,1-17 15,17 17 1,-17 0-16,53 0 16,-19 17-16,1 1 15,71 0-15,-71-18 16,17 0-16,89-18 15,-88 0-15,105 1 16,-88-1-16,0 1 16,1-1-16,-1 0 0,35-17 15,-52 35-15,-1-35 16,-34 35-16,17 0 16,-36 0-16,1 0 15,17 0-15,-17 0 16,-1 0-16,1 0 15,17-18 1,-17 0-16,0 1 0,-1-18 16,1-89-1,-18 36 1,0 17-16,0-87 16,0 52-16,0 18 15,-18-18-15,18 18 0,0-1 16,0 1-16,0 18 15,0 17-15,18 0 0,-18 17 16,0 1-16,18-18 0,-1 0 16,1 18-16,-18 0 15,17 17-15,-34 18 16,-1 0 0,-17 0-16,-53 35 15,35-17-15,-88 17 16,52-17-1,-87-18-15,88 0 16,-53 0-16,88 0 16,0-18-16</inkml:trace>
  <inkml:trace contextRef="#ctx0" brushRef="#br2" timeOffset="107993.6253">7250 6015 0,'-18'-18'94,"0"18"-94,-17 0 16,17 0-16,-35-17 0,-35 17 15,35 0-15,-88 0 16,53 0 0,-71 17-16,71 1 15,-106 0-15,106-1 16,-71 1-16,106-18 15,-53 17 1,53-17-16,-17 18 16,52-18-16,-35 18 15,36-1 1,34 1 0,-17 0-1,0-1-15,0 1 16,0 0-16,0 17 0,0 35 15,0-17-15,18 53 16,0-35-16,-1 70 16,-17-71-16,18 71 15,-18-70 1,0 52-16,0-70 16,0 53-16,-18-70 15,18 34-15,0-52 16,0 17-16,0-17 15,18-1 1,0-17-16,70 0 16,-35 0-16,70 18 15,-52 0-15,87-1 16,-69 1-16,122-1 16,-122-17-16,105 0 15,-106 0-15,-18 0 16,89 0-16,-106 0 15,53-17-15,-36-1 16,-52 1-16,0-36 16,-1 17-16,-17 1 15,-17-88 1,-1 52-16,-35-105 16,35 70-16,-52-106 15,35 124-15,-1-71 16,19 18-1,17 88-15,0 18 0,0 0 16,17-1-16,-17 19 16</inkml:trace>
  <inkml:trace contextRef="#ctx0" brushRef="#br2" timeOffset="109005.0155">7796 6738 0,'0'-18'16,"0"1"-1,0-1-15,0-17 16,18 0-16,-18-1 15,18 36-15,-18-17 16,17 17-16,1 17 16,-18 19-16,18-1 15,17 18 1,-17-18-16,17 0 16,-18-35-16,1 0 0,17 0 15,-17-17-15,0-19 16,-18 19-1,17-36-15,-17 18 16,-17-1-16,17 19 16,0-1-16,-18 18 15</inkml:trace>
  <inkml:trace contextRef="#ctx0" brushRef="#br2" timeOffset="109355.4662">8308 6491 0,'0'0'0,"-35"0"16,17 18-16,18 17 0,-18 0 15,18 1-15,0 17 16,0-18-16,18 18 0,0-18 15,-1 0-15,54 1 16,-36-36-16,36 0 16,-54-36-16,36-17 15,-17 18-15,-36-35 16,0 17-16,-53-18 16,17 36-16,1 17 15,0 0-15,-1 18 0,-16 0 16,34 18-1,18 0-15,18-1 16,17 1-16</inkml:trace>
  <inkml:trace contextRef="#ctx0" brushRef="#br2" timeOffset="109512.0788">8784 6632 0,'18'0'31</inkml:trace>
  <inkml:trace contextRef="#ctx0" brushRef="#br2" timeOffset="109873.2651">9278 6385 0,'0'0'15,"-35"-17"-15,0 17 0,-18 35 16,17 0-16,1 0 16,0 1-16,17-1 15,18-17-15,0 17 0,18-17 16,-1-1-16,19-17 15,-1 18-15,18-18 0,-18-18 0,18 1 16,0-19-16,-18 19 16,1-19-16,-1-17 15,-18 18-15,1-18 16,-36 36-16,1 17 16,-1 17-16,18 1 15,-17 17-15,17 18 0,0 18 16,0 52-16,17-52 15,18-18-15,-17 0 0,35 52 16,-35-69 0,35 34-16</inkml:trace>
  <inkml:trace contextRef="#ctx0" brushRef="#br2" timeOffset="112826.1775">6103 14693 0,'0'0'15,"0"-53"-15,0 36 0,0-1 16,0 0-16,0 36 16,18 17-1,17 18 1,-35 0-16,18 0 0,-1 71 15,-17-54 1,0 89-16,0-71 16,-17 71-16,17-89 15,0 1-15,0-1 0,0-17 16,0 53-16,0-71 16,0 18-1,17-35-15,1 0 16,-18-1-16,35-17 15,-17 18-15,35-18 16,-36 0-16,54 0 16,-36 0-16,53 0 15,-52 0-15,70 0 16,-54 0-16,72 0 16,-54 0-16,72 18 15,-54-18 1,-18 0-16,124 0 15,-88 0-15,0 0 0,123-18 16,-105 18-16,-1 0 16,1 0-16,-1 0 0,159-18 15,-140 18-15,140 0 16,-141 0 0,159-17-16,-142 17 15,-16 0-15,16 0 0,142 0 16,-141 17-16,141 1 15,-159-18-15,18 18 16,-18-18-16,0 0 16,0 0-16,106-18 15,-124 18-15,-17 0 0,88-18 16,-106 18-16,54-17 16,-89 17-16,35-18 15,-71 18-15,19-18 16,-36 1-1,-36-1 1,19 0-16,-1-17 16,18 18-16,-35-54 15,35 36-15,0-1 16,0 1-16,0-18 0,17-53 16,1 1-1,-18 52-15,0 0 0,0-53 16,0 35-16,0 18 15,0-70 1,0-1 0,0 72-16,0-1 0,-18-18 15,18 53-15,-17-17 16,17 18-16,-18 17 0,18-18 16,-17 18-16,-1 0 15,18-18 1,-18 18-16,18-17 15,-17 17 32,-1 0-47,0 0 16,-17 17 0,17-17-16,-52 0 15,35 0-15,-54 0 16,54 0-16,-18 0 15,0 0-15,0 0 0,-17 0 16,17 0-16,-18 0 0,-70 0 16,53 0-16,-71 0 15,53 0-15,-88 0 16,106 0-16,-123 18 16,105-18-16,-88 18 15,88-18 1,-106 0-16,106 17 15,-105-17-15,105 18 16,-106-1-16,89 1 16,-89 0-1,89-1-15,17 1 0,-229 0 16,105-1 0,19 1-1,-1-18 1,106 0-16,-88 0 15,88 0-15,18 0 0,-106 0 16,106-18-16,-106 18 16,88 0-16,0 0 15,0 0-15,-88 0 16,106 0-16,-18 0 0,18 0 16,-71 0-1,89 0-15,-18 0 16,52 18-16,19 17 0</inkml:trace>
  <inkml:trace contextRef="#ctx0" brushRef="#br2" timeOffset="122291.0761">6085 11765 0,'0'18'31,"0"-1"-16,18 19-15,0 17 16,-18-18-16,35 35 16,-35-17-16,18 53 15,-18-53-15,0 53 16,17-53-16,-17 35 16,0-53-16,18 54 15,-18-37 1,0 19-16,0-53 15,0 35-15,18-18 16,-18-18-16,17 1 16,-17 17-16,18-17 15,-18 0 1,17-1-16,-17 1 16,18 0-16,0-18 15,-1 0-15,1 0 16,0 0-1,-1 0-15,1 0 0,0 0 16,-1 0-16,18-18 16,-17 18-16,17 0 0,1-18 15,-1 18-15,36 0 16,-36-17-16,35 17 16,-17 0-16,-17-18 15,16 18-15,1 0 16,53 0-16,-53 0 15,53 0-15,-53 0 16,53 18-16,-36-18 16,36 17-1,-35-17-15,-1 0 0,-17 18 16,88-18-16,-88 0 16,18 0-16,-1 0 0,54 18 15,-54-18-15,89 0 16,-88 0-16,17 0 15,-18 0-15,19 0 16,69-18-16,-70 18 16,1-18-16,69 18 15,-69-17-15,-19 17 0,89-18 16,-71 0 0,159 1-1,-176-1-15,17 18 0,71 0 16,-71 0-16,-18-18 15,1 18-15,88 0 16,-89 0-16,18-17 16,-17 17-16,105-18 0,-17 18 15,17-17 1,-34-1 0,-72 18-16,54 0 15,-54 0-15,-17 0 0,35 0 16,0 0-1,-52 0-15,34 0 16,-34 0-16,-19 0 16,18 0-16,-17-18 15,-18 1 1,0-1 0,0 0-16,-18 18 15,18-17-15,-17-1 0,17 0 16,-18 1-16,18-36 15,-17 35-15,17-17 0,-18-36 16,0 36-16,18-53 16,-17 53-16,-1-71 15,18 53 1,-18-71-16,18 72 16,0-72-1,0 89-15,-17-18 0,-1-18 16,18 36-16,-18-18 15,18 35-15,-17 1 16,-1-1-16,18 1 16,-17-1-16,-1 18 15,0-18 1,1 36-16,-19 0 16,1-18-1,0 17-15,-18 1 16,-35 17-16,52-35 15,-17 18-15,18-18 0,-18 17 16,-53-17-16,54 0 16,-72 0-16,71 0 15,-17 0 1,-1-17-16,-70 17 16,70 0-16,-17-18 0,-71 18 15,71 0-15,-71-18 16,54 1-16,-72 17 15,71-18-15,1 18 16,-107 0 0,106 0-16,-123 0 0,123 0 15,-18 0-15,-140 18 16,140-18-16,-17 0 0,18 17 16,-159-17-1,17 36-15,124-36 16,0 17-16,0 1 0,17-18 15,-123 18-15,124-1 16,-124-17 0,141 0-16,0 0 0,18 0 15,0 18-15,-53-18 16,88 0-16,-35 0 16,35 0-16</inkml:trace>
  <inkml:trace contextRef="#ctx0" brushRef="#br3" timeOffset="148686.131">6156 10283 0,'-18'-17'0,"18"-1"15,0 1-15,0-1 16,18 18 15,0 35-15,-18-17-16,17 35 15,-17-36-15,18 36 16,-18-17-16,18 52 16,-18-35-16,0-18 15,0 18-15,0 0 0,0 35 16,0-53 0,17 36-16,-17-36 15,0-17-15,0 52 16,0-52-16,0 0 0,0 35 15,0-36 1,18-17 0,-18 18-16,0-1 15,0 1-15,0 0 16,0-1 0,0 1-1,0 0 1,17-1-1,-17 1 1,18 0 0,-18-1-16,0 1 15,18-18-15,-18 17 16,17-17-16,1 0 31,0 0-31,-18 18 16,17-18-1,1 18 17,0-18-17,-18 17 1,17-17 0,1 18-1,-1-18-15,1 18 16,0-18-1,17 0-15,-17 0 16,17 0-16,-17 0 0,-1 0 16,19 17-16,-19-17 15,36 0-15,-35 0 16,35 0 0,0 0-16,-36 0 15,36 0-15,-35 0 16,35 0-16,-36 0 15,1 0-15,17 0 0,0 0 16,1 18 0,-19-18-16,19 0 15,-19 0-15,19 0 16,-19 0-16,19 18 16,-1-18-16,0 0 15,0 0-15,-17 0 16,35 0-16,-18 0 15,-17 0-15,17 17 0,-17-17 16,35 0-16,-36 0 16,19 18-16,-1-18 0,0 0 15,36 0-15,-36 0 16,36 0 0,-19 0-16,19 0 15,-18 0-15,35 0 16,-35 0-16,-18 0 0,18 0 15,53 0-15,-71 0 16,71 0 0,-35 0-16,35 0 15,-36-18-15,54 18 16,-72-17-16,54 17 16,-53 0-16,53-18 15,-53 18-15,35-18 16,-35 18-16,35-17 15,-70 17-15,35 0 16,-18 0-16,-17 0 16,-18-18 31,-18 18-32,18-18-15,0 1 16,0-19-1,0 19-15,0-18 16,0-1-16,0 19 16,0-1-16,18-35 15,-18 18-15,0-36 16,0 36-16,0-53 16,0 35-16,0-35 15,0 35-15,0-35 16,0 35-16,0-18 15,0 36-15,0-36 16,0 54-16,-18-19 16,18 19-16,0-19 15,-18 19-15,18-1 16,-17 0 0,-1-17-16,1 18 15,17-1 1,-18 18-16,0 0 15,18-18 1,-17 18-16,-1 0 16,0 0-1,1 0-15,-1 0 16,0 0-16,-17 0 16,18 0-16,-36-17 15,35 17 1,-17-18-16,-1 18 0,1 0 15,-53 0-15,35-18 16,0 18-16,-17 0 0,-1 0 16,18-17-16,-17 17 0,-89 0 15,88 0 1,-88 0-16,89 0 16,-18 0-16,0 0 0,-1 0 15,-105 17-15,106-17 16,-106 18-16,106-18 15,-106 18 1,106-1-16,-124 1 16,124 0-16,-124-1 15,124 1-15,-88-1 16,105-17-16,-35 18 16,71-18-16,0 0 15,-1 0-15,1 0 16</inkml:trace>
  <inkml:trace contextRef="#ctx0" brushRef="#br3" timeOffset="153401.3052">6209 13194 0,'0'-18'16,"0"1"-1,0 34 17,0 1-17,0 0-15,0 34 16,0-16-16,0 52 15,-18-53-15,1 18 16,17 0-16,-18 0 0,18 18 16,-18-19-16,18 1 0,0 53 15,0-71-15,0 54 16,18-54-16,-18 18 16,18-36-16,-1 36 15,-17-35-15,18 0 16,-18-1-16,0 1 0,18 0 15,-18-1 1,17-17-16,-17 18 16,18-18 31,-1 0-32,1 18 1,0-18-1,-1 0-15,1 0 16,0 0-16,17 0 0,0 0 16,0 0-16,18 17 15,-35-17-15,17 0 16,1 18-16,-1-18 0,0 0 16,0 17-16,36-17 15,-36 18-15,18-18 0,-18 0 16,54 0-1,16 0-15,-69 18 0,70-18 16,-53 17 0,35-17-16,-35 0 15,52 18-15,-52-18 16,71 0-16,-71 0 16,53-18-16,-53 18 15,-1 0-15,1 0 16,0 0-16,53-17 15,-53 17-15,53-18 16,-53 0-16,35 1 16,-35-1-16,53 1 15,-53 17-15,35-18 16,-53 0-16,71 18 16,-71 0-16,53 0 15,-52-17-15,17 17 16,-18 0-16,0 0 15,0 0-15,18 0 0,18 17 16,-36-17-16,0 0 16,18 0-16,-35 0 0,17 0 15,36 18-15,-36-18 16,0 18-16,1-18 0,17 0 16,17 0-1,-17 17-15,35-17 16,-35 0-16,53 0 15,-53 0-15,53 0 16,-71 0-16,71 0 16,-53 0-16,0 0 15,0 0-15,52 0 16,-52 18-16,0-18 16,0 0-16,0 0 0,53 0 15,-53 0-15,0 0 0,0 17 16,53-17-16,-1 18 15,-52-18 1,53 18-16,-53-18 16,71 17-16,-72-17 15,19 0-15,-18 0 0,88 18 16,-70-18-16,52 0 16,-52 0-1,52 18-15,-70-18 16,18 17-16,-1-17 15,-17 18-15,18-18 0,70 0 16,-71 0-16,89 0 16,-71 0-16,159 0 15,-159 0 1,1 0-16,69-18 16,-70 18-16,-17 0 0,0 0 15,70 0-15,-71 0 16,36 0-1,-53 0-15,53 0 16,-53 0-16,17 0 16,-34 0-16,16 0 15,-34 0-15,0-17 16,-1 17-16,1 0 16,-18-18-1,0 0-15,0 1 16,0-1-16,0-35 15,0 36-15,-18-54 16,18 18-16,0 18 16,0-18-16,0 0 0,0-71 15,0 54-15,0-54 16,0 89-16,-17-71 16,17 53-16,0 18 15,-18 0-15,18-18 0,0 18 16,-18 17-16,18-17 15,-17-18-15,17 35 16,-18-17-16,18 17 16,-35 1-16,17 17 15,-17 0-15,17-18 16,-35 18 0,18-18-16,-35 18 15,34 0-15,-52-17 16,35 17-16,-53-18 15,36 18-15,-71 0 16,70 0-16,-70-18 16,53 18-16,-71 0 15,71-17-15,-88 17 16,87 0-16,-87-18 16,88 18-16,-106 0 15,88 0 1,-88-17-16,106 17 15,-106 0-15,105 0 16,-105-18-16,106 18 16,-106 0-16,106-18 15,-106 18 1,88 0-16,18 0 0,-18 0 16,18 0-16,-106 0 15,88 0-15,18 0 0,0 0 16,-1-17-16,-87 17 15,0 0 1,70 0-16,18 0 0,-89 17 16,89-17-16,0 18 15,-18-18-15,18 18 0,-106-1 16,106-17-16,-106 35 16,105-17-16,-87 0 15,88-1-15,0-17 16,-71 36-1,88-36-15,-17 17 0,18-17 16,-1 18-16,0-18 0,1 0 16,-54 18-16,72-18 15,-72 17 1,54-17-16,-36 0 16,35 0-16,-35 0 15,36 0-15,-54 0 16,54 0-16,17-17 15,-18 17-15,18 0 0,-70 0 16,70 0-16,-53-18 16,53 18-16,-35 0 15,53-18-15,17 18 16,-17 0-16</inkml:trace>
  <inkml:trace contextRef="#ctx0" brushRef="#br4" timeOffset="171835.8513">7073 9560 0,'-17'0'15,"17"-17"1,-18 17 0,0 0-1,18 17-15,-17 36 16,17-18 0,0 36-16,0-53 0,17 35 15,1-36 1,17-17-16,-17 0 15,-1-17-15,19-19 16,-19 19-16,-17-19 16,0 19-16,0-19 0,0 19 15,-17-1-15,-19-17 16,19 17-16,-18 1 16,17 17-16,18 17 15,0 1 1,18-18-1,-1 18-15</inkml:trace>
  <inkml:trace contextRef="#ctx0" brushRef="#br4" timeOffset="171994.8918">7267 9648 0,'0'18'15,"18"-18"1,-18 18 0</inkml:trace>
  <inkml:trace contextRef="#ctx0" brushRef="#br4" timeOffset="172347.8731">7444 9525 0,'0'-18'0,"-18"18"15,0 18-15,18 17 16,0-17-16,0 17 16,0-17-1,18 17-15,0-35 16,35-18-16,-36 1 15,18-18 1,-35 17-16,18 0 0,-18-17 16,0 17-16,0-17 15,-18 17-15,18 36 16,0 35 0,0-18-16,0 1 15,18 16-15,0-16 0,-1 17 16,-17-18-16,18 0 0,0 18 15,-1-18-15,-17-17 16</inkml:trace>
  <inkml:trace contextRef="#ctx0" brushRef="#br4" timeOffset="173697.7862">8819 9560 0,'-17'-17'0,"-1"17"15,18 17-15,-17 1 16,17 17-16,0-17 16,0 52-1,17-52-15,18 17 16,-17-17-16,17-18 0,18-18 15,-17 1-15,16-36 16,-52 17-16,18-16 16,-36 16-16,1 1 15,-1 17-15,1 1 16,-19-1-16,19 18 16,-19 18-16,36-1 15,18 1-15,0 0 0,-1-18 16</inkml:trace>
  <inkml:trace contextRef="#ctx0" brushRef="#br4" timeOffset="173827.6542">9172 9613 0</inkml:trace>
  <inkml:trace contextRef="#ctx0" brushRef="#br4" timeOffset="174220.9851">9402 9525 0,'-18'0'16,"0"0"0,1 18-1,17-1 1,0 1-16,0 0 0,17-1 16,-17 1-16,36-18 15,-19 0 1,1 0-16,-18-18 0,17-17 15,-17 17-15,18-17 16,-18 17-16,0 1 16,0-1-1,0 36 1,0 17-16,0 0 16,0 18-16,18-35 15,-1 35-15,1-36 16,17 19-1,-17-36-15,17 0 16</inkml:trace>
  <inkml:trace contextRef="#ctx0" brushRef="#br4" timeOffset="174572.1728">9719 9454 0,'-18'0'15,"1"18"1,-1 35-16,18-35 16,0 17-16,18 0 15,-1-35 1,19 0-16,-19 0 16,1-35-16,0 17 15,-18-17-15,0 0 16,0-1-1,-18 36-15,0 0 16,18 36 0,0-1-16,0-17 15,18 52-15,-18-52 16,35 35-16,-35-36 16,18 1-16,0 0 15,-1-1-15,1-17 16</inkml:trace>
  <inkml:trace contextRef="#ctx0" brushRef="#br4" timeOffset="174934.4534">10019 9543 0,'0'17'31,"-18"36"-31,18-35 16,0-1-16,36 1 16,-19-18-1,1-18-15,-1 1 16,-17-18 0,0 17-16,0-17 0,0 17 15,18 0-15,-18 1 16,0-1-16,0 36 15,0 52 1,0-17-16,0 35 16,0-52-1,35 17-15,-17-18 16,17 0-16,-35-17 16,0-1-1</inkml:trace>
  <inkml:trace contextRef="#ctx0" brushRef="#br4" timeOffset="175440.3562">11359 9349 0,'0'70'15,"18"-35"-15,-18 1 0,0 34 16,18-17-16,-18-35 16,17 35-16,-17-36 15,18 1-15</inkml:trace>
  <inkml:trace contextRef="#ctx0" brushRef="#br4" timeOffset="175702.6939">11659 9525 0,'-17'53'15,"34"-106"-15,-34 124 0,17-36 0,17 0 16,1-17-16,17-1 15,1-17-15,16-17 16,-34-1 0,17-17-16,-35 17 15,0-35-15,-17 36 16,-36-1-16,35 0 16,-35 1-16,36 17 15,-19 0 1</inkml:trace>
  <inkml:trace contextRef="#ctx0" brushRef="#br4" timeOffset="175879.5892">11906 9349 0,'0'0'15,"36"-18"-15,-19 0 0,1 1 16,-1-1-16,1 18 16,17-18-16,-17 18 15</inkml:trace>
  <inkml:trace contextRef="#ctx0" brushRef="#br4" timeOffset="176290.6479">12206 9172 0,'0'0'15,"-35"0"-15,17 0 0,1 0 16,17 18 15,52 17-31,-34-17 16,17-1-16,-17 19 0,53 17 15,-54-36-15,19 19 16,-19-19 0,-17 1-16,0-1 15,-35-17-15,0 0 16,-18 0-16,35 0 16,-17-17-1,35-1-15,17-17 16,1 17-16,35-17 15,-35 17-15,35-35 16,-36 36-16,1-18 16,-36 17-16,-70-17 15,53 35-15,-18 0 0,-53 17 16,53 1 0,18 0-16</inkml:trace>
  <inkml:trace contextRef="#ctx0" brushRef="#br0" timeOffset="191501.3871">3563 5080 0,'-18'0'16,"36"0"0,0 18-1,17-18-15,0 0 16,53 17-16,-17-17 16,52 0-1,-70 0-15,89-17 0,-72-1 16,54 0-1,-89 1-15,0 17 0,-17-18 16,-1 18-16,1-18 16,-36 1-16</inkml:trace>
  <inkml:trace contextRef="#ctx0" brushRef="#br0" timeOffset="191768.2418">4198 4815 0,'0'0'16,"18"0"-16,-1 18 16,19-18-16,52 18 15,-35-1-15,53 1 16,-71 0-16,18 17 16,-18-17-16,0 17 0,18 0 15,-35-17 1,-18 17-16,0-17 15,-53 35-15,18-36 16,-54 18-16,37 1 16,-1-19-16,17 1 15,19 0-15,-1-1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2:33.7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6244 6773 0,'-17'0'0,"-1"0"16,0 0-1,18 18 1,18 0-1,0-1-15,-1 1 16,1-18-16,-1 18 16,-17-36 15,0 0-15,0 1-16,0-1 0,0 0 15,-17 18 1,17 18 31,17-18-32,1 0-15,-18-18 32,-18 18-1,1 18-16,-1 0-15,18 17 16,0-17 0,18-18-16,-1 0 15,19-18-15,-19-17 16,-17 17-16,-35 0 16</inkml:trace>
  <inkml:trace contextRef="#ctx0" brushRef="#br0" timeOffset="796.1679">7938 6738 0,'0'0'16,"-18"0"-16,0 0 0,1 0 16,17 18 15,17-18-16,19 0 1,-19 0-16,1-18 16,-18 0-1,0 1 1,-18 17-16,1 0 16,-1 0 15,18 17-31,18-17 15,-18 18-15,17-18 16,1 0-16,-1 0 0,19 0 16,-36-18-1,-18 1 1,0-1-16,1 1 16,-1 17-16,1 0 15,17 17-15,17 1 16,18-18-16,1 0 0,-1 0 15</inkml:trace>
  <inkml:trace contextRef="#ctx0" brushRef="#br0" timeOffset="1496.8158">9895 6668 0,'-17'-18'15,"34"36"-15,-34-54 0,-1 36 0,-17-17 16,17 17-1,-17 35-15,17-17 16,18 17 0,18-35-16,-18 17 0,18 1 15,35-18-15,-36 0 16,36-18 0,-35 1-16,-18-18 15,0 17-15,-36 0 16,19 1-16,-1 17 15,-17 0-15,17 0 0,1 0 16,-1 17-16,0-17 0,18 18 16,18-18-1,35 0 1,-35 0-16,-1 0 0,1 0 0,-1 0 16</inkml:trace>
  <inkml:trace contextRef="#ctx0" brushRef="#br0" timeOffset="2377.2105">11395 6562 0,'-18'0'32,"18"17"-17,0 1 1,0 0-16,0-1 16,18-17-1,-1 0 1,-17-17-1,-17 17 1,-1 17 0,18 1-1,0 0 1,18-18 0,-1 0-16</inkml:trace>
  <inkml:trace contextRef="#ctx0" brushRef="#br0" timeOffset="2831.0307">12841 6544 0,'-53'35'15,"106"-70"-15,-123 88 0,52-53 16,18 35-1,0-17-15,18-18 0,17 18 16,0-18-16,18-36 16,-18 36-16,1-35 15,-36 17-15,17 1 16,-34 17-16,-19 0 16,19 0-16,-19 0 15,19 0 1,-19 17-16,54 1 31,17-18-15,-17 0-16</inkml:trace>
  <inkml:trace contextRef="#ctx0" brushRef="#br0" timeOffset="3537.87">6403 8167 0,'-18'0'16,"18"-18"-16,-17 18 16,17 18-1,-36 17 1,36-17-16,0 35 16,18-53-16,0 17 15,-1-17-15,19 0 16,-36-17-1,17-1-15,-17-17 16,-17 17-16,-1 0 16,-17 1-16,17 17 15,0 0-15,1 17 16,17 1 0,0 0-16,35-1 15,-17-17-15,17 0 0,18 18 16,-36-18-16</inkml:trace>
  <inkml:trace contextRef="#ctx0" brushRef="#br0" timeOffset="3932.4135">8114 8184 0,'-35'0'16,"70"0"-16,-88 18 0,53 0 15,18-18 1,17 17-1,-17-17-15,-1 0 16,54-17-16,-54-1 16,-17 0-1,-17 18 1,-19-17 0,19 17-16,-18 17 15,17-17-15,36 0 31,-1 18-31</inkml:trace>
  <inkml:trace contextRef="#ctx0" brushRef="#br0" timeOffset="4494.4055">9966 8202 0,'-18'0'31,"18"18"-31,-17-1 0,17 1 15,0 0 1,17-18 0,1 0-16,0 0 15,-18-18-15,0 0 16,-18 1-16,-17 17 16,17-18-16,0 18 15,18 18 1,0-1-1,18-17-15,35 18 16,-35 0-16,35-18 16,-53 17-1,-18-17 1,0 0 0</inkml:trace>
  <inkml:trace contextRef="#ctx0" brushRef="#br0" timeOffset="4972.7153">11571 8167 0,'-18'0'16,"-17"0"-1,18 17-15,-19 1 16,19 0-16,-1-1 16,0 19-16,18-19 15,36-17 1,-19 0-16,36-17 16,-18-1-16,1-17 15,-19 17-15,1 0 0,-18-17 16,-18 18-1,-35 17 1,18 0-16,18 0 0,-19 0 16,36 17-16,-17 1 0,34-1 15</inkml:trace>
  <inkml:trace contextRef="#ctx0" brushRef="#br0" timeOffset="5389.7767">12912 8220 0,'-36'0'15,"19"17"-15,17 1 16,17-18 0,1 18-16,0-18 15,-1 0-15,19 0 16,-36-18-1,17 18 1,-34 0-16,17-18 16,-18 18-16,0-17 0,-35 17 15,36 0-15,-1 17 16,36-17-16,-1 18 16,1-18-1,-18 18-15</inkml:trace>
  <inkml:trace contextRef="#ctx0" brushRef="#br0" timeOffset="6024.847">6350 9931 0,'0'0'16,"-35"0"-16,17 0 0,0 0 16,-17 17-16,35 1 15,18-18 1,-1 0-16,1 0 0,53-18 16,-36 1-1,0-1-15,-35 0 16,-17 18-1,-54 0-15,36 0 16,-18 18 0,35 0-16,1-18 0,17 17 15,17-17 1,18 0-16,1-17 16,-1 17-1,-17 0-15,-1 0 0</inkml:trace>
  <inkml:trace contextRef="#ctx0" brushRef="#br0" timeOffset="6396.6517">7938 9843 0,'-36'0'15,"72"0"-15,-107 0 0,53 0 0,-17 17 16,35 1-16,0-1 16,18 1-1,17-18-15,18 0 16,17 0-1,-52-18-15,17 1 0,1-1 16,-19 1 0,-34 17-16,-36 0 15,35 0-15,0 17 16,1-17 0,-1 18-1,36-18-15</inkml:trace>
  <inkml:trace contextRef="#ctx0" brushRef="#br0" timeOffset="6975.0706">10019 9966 0,'18'0'16,"-36"0"0,0 0-1,1 18-15,-19-1 0,1 19 16,35-1 0,35-35 15,1 0-31,-19-18 0,1 1 15,-18-1-15,18 0 16,-18 1-16,0-1 0,-36-17 16,19 17-16,-19 18 15,19 0-15,-1 0 16,18 18-16,0-1 0,35 1 16,1 0-1,-1-18-15,-17 0 0,-1 0 16,1 0-16,-1 0 15,-17-18-15,-35 0 16,18 18 0,-1-17-16,-17 17 0</inkml:trace>
  <inkml:trace contextRef="#ctx0" brushRef="#br0" timeOffset="7497.9596">11659 9807 0,'0'0'0,"-35"18"16,17 0-16,1-1 15,-1 1-15,36-1 16,-1-17-16,19-17 16,-1 17-16,0-35 15,-17 35-15,-18-36 16,0 19-16,-18 17 15,1 0-15,-1 0 0,-35 0 16,35 17 0,-17 1-16,53 0 15,17-18 1,0 0-16,1 0 0,-1 0 16</inkml:trace>
  <inkml:trace contextRef="#ctx0" brushRef="#br0" timeOffset="7817.2685">12876 9948 0,'0'0'16,"-35"0"-16,0 18 0,-18-18 15,35 18-15,1-18 16,17 17 0,35 1-16,-17-18 15,17 0-15,0 0 16,18 0 0,-35-18-16,-1 18 15,-17-17-15,-17 17 16,-1 0-16,-35 0 15,18 17-15,-36 1 16,54 0-16</inkml:trace>
  <inkml:trace contextRef="#ctx0" brushRef="#br0" timeOffset="8370.3064">6279 11571 0,'0'0'15,"-70"35"-15,52-17 0,-35 35 16,53-18 0,0-17-16,18-18 15,0 0-15,-1 0 16,19 0-16,-19-18 0,36-17 15,-35 17-15,-1-17 16,-17 17-16,-17 1 16,-1 17-16,0 0 15,1 17-15,-1 1 0,1 17 16,17-17-16,17-18 16</inkml:trace>
  <inkml:trace contextRef="#ctx0" brushRef="#br0" timeOffset="8732.0599">7761 11589 0,'-18'0'0,"36"0"0,-53 0 15,0 17-15,35 1 16,-18 0-16,18-1 16,18 1-1,-1-18-15,18 18 0,-17-18 16,35-18-16,0 0 16,-35 18-16,17-17 15,-35-1-15,-18 18 31,1 0-15,17 18 0,17-18-1</inkml:trace>
  <inkml:trace contextRef="#ctx0" brushRef="#br0" timeOffset="9182.2345">9754 11659 0,'0'0'0,"18"-17"0,0 17 15,-18 17-15,-18 1 16,18 0-16,0-1 0,18 36 15,-1-35-15,1-1 16,0-17-16,-1 0 0,18 0 16,-17 0-1,0-17-15,-18-1 16,-18-17-16,0 17 16,1 1-16,-1-1 0,1 0 15,-1 18-15,0 0 16,18 18-1</inkml:trace>
  <inkml:trace contextRef="#ctx0" brushRef="#br0" timeOffset="9616.3046">11624 11677 0,'35'0'0,"-70"0"0,88 0 16,-53 35 0,-18 1-16,18-19 0,0 1 15,0-1-15,-17 36 16,34-35 0,1-18-16,0 0 15,-1-18-15,1 1 16,0-1-16,-1-17 15,-17 17-15,-17 1 16,-1 17 0,0-18-16,1 18 15,34 0 1,1 18 0</inkml:trace>
  <inkml:trace contextRef="#ctx0" brushRef="#br0" timeOffset="10000.6254">12965 11800 0,'17'0'16,"-17"18"-1,18 17 1,0-17 0,-18 0-16,17-1 15,-17-34 17,0-1-1,18 18 0,-36 0 16,-17 18-31,0-18-16</inkml:trace>
  <inkml:trace contextRef="#ctx0" brushRef="#br0" timeOffset="10617.8447">6315 13476 0,'0'0'0,"-18"0"15,0 0-15,1 0 16,17 18 0,17-18-1,1 0 1,0 0-16,17-18 16,-17 18-16,-18-35 15,0 17-15,-18-17 16,0 35-16,1 0 15,-1 0-15,0 18 16,18-1 0,0 1-1,36-18 1,-19 0-16,19 0 16</inkml:trace>
  <inkml:trace contextRef="#ctx0" brushRef="#br0" timeOffset="11062.3924">7602 13441 0,'0'-18'15,"-17"18"1,34 0 0,1 18-1,17-18-15,1 17 16,-19-17-16,18 0 16,-35-17-16,-17 17 31,-1 0-16,1 0-15,-1 0 0,0 0 16,18 17-16,0-34 16,36 17-1,-19-18-15,18 18 16,-35-17 0,-17 17-1,-1 0 1,1 0-16,-1 0 15,0 0 1</inkml:trace>
  <inkml:trace contextRef="#ctx0" brushRef="#br0" timeOffset="11624.5377">10019 13264 0,'0'0'15,"-35"18"-15,17-18 0,0 18 0,18-1 16,-35 19-16,35-19 16,0 1-16,0 0 15,0-1 1,18-17-16,17 0 16,0-17-16,1-1 15,-19 0-15,-17-17 16,0 17-16,-35 18 15,17-17-15,-17 17 16,17 0 0,36 17-16,0-17 15,17 18 1,-17 0-16,17-1 16</inkml:trace>
  <inkml:trace contextRef="#ctx0" brushRef="#br0" timeOffset="12140.4917">11677 13423 0,'35'-17'16,"-35"34"15,-17 1-15,-1-1-16,18 19 15,0-19-15,0 1 16,18 0 0,-1-18-16,1 0 15,-36 0 16,1-18-31,-1 18 16,18-18-16,-18 18 16,18-17-1,36 17 1,-1 0-16,0 0 16,-17 17-1</inkml:trace>
  <inkml:trace contextRef="#ctx0" brushRef="#br0" timeOffset="12687.4143">12965 13476 0,'-18'0'16,"0"0"-1,1 18-15,-1 17 16,18 0 0,0-17-1,18 0-15,-1-18 16,1 0-16,0 0 0,-1-18 15,1 18-15,17-35 16,-35 17-16,18 0 0,-18-17 16,0 17-16,-18 18 15,1 0-15,-1 0 16,0 18-16,18 0 16,0-1-1,18-17 1,0 18-1,-36-18 1</inkml:trace>
  <inkml:trace contextRef="#ctx0" brushRef="#br0" timeOffset="18408.9047">7902 13300 0,'18'0'16,"-36"0"15,1 0-31,-1 0 16,0 0-1,1 0-15,-1 0 16,0 17-16,18 1 16,0 0-16,0-1 15,18 1 1,0 0 0,-1-18 15,-34 0 0,17-18-15,-18 18-16,0 0 15,1 0-15,-1 0 16,18 18 0,0-1-16,0 1 15,18-18 1,-1 17-16,1-17 15,17-17-15,-17 17 16,-18-18 0,0 1-16,0-1 15,-18 18 1,18 18 0,-17-18-1,17 17-15,17-17 16,1 18-16,0-18 15,-1 0 1,-17-18 0,0 1-16,-17-1 15,-1 18-15,18-18 16,-18 18-16,18 18 31,18 0-15,0-18-16,17 0 15,-17 0-15,-1-18 16,1 18-16,-18-18 0,0 1 16,-18-1-1,1 18-15,17-18 16,-36 36-16,19-18 16,17 18-16,0-1 0,17 1 15,19 0-15,16-18 16</inkml:trace>
  <inkml:trace contextRef="#ctx0" brushRef="#br0" timeOffset="19248.3392">7990 11571 0,'-17'0'16,"-18"18"-16,17-1 15,0 19 1,18-19-16,18 19 16,0-36-16,-1 17 0,1-17 15,17 0 1,0-17-16,-17 17 15,-18-18-15,0 0 0,0 1 16,0-1-16,-18 0 16,-17 1-1,17 17-15,-34 0 16,34 0-16,18 17 16,18 1-16,17 0 15,-18-18-15,1 0 16,17 0-16,-35 17 15,18-17-15,-36 0 32,-17 0-17,17 0-15,1 0 16,34-17-16,1 17 16</inkml:trace>
  <inkml:trace contextRef="#ctx0" brushRef="#br0" timeOffset="20043.4374">7990 9825 0,'0'0'16,"0"-18"-16,-17 18 0,-1 18 16,18 0-16,0 17 15,0-18-15,0 36 16,0-35-16,35 0 15,1-1-15,-19-17 16,1-17-16,0-1 0,-1 0 16,19-17-1,-36 17-15,-18-34 16,0 34-16,1 18 0,-19-18 16,19 18-1,-1 0-15,0 0 0,18 18 16,0 0-16,36-1 15,-19-17-15,36 18 16,-17-1-16,16-17 16,-34 0-16,17 0 15,-52 0 1,-1-17 0,0-1-16,-17 18 0,0-17 15,17-1-15,-17 18 16</inkml:trace>
  <inkml:trace contextRef="#ctx0" brushRef="#br0" timeOffset="41182.0564">23618 7567 0,'18'0'16,"-18"-18"0,-18 18-16,1 0 15,-18 18 1,35 0-16,-18-1 15,18 1-15,0 0 16,18-18 0,17 0-1,-18-18 1,-34 18 15,-1 0-15,1 0-16,-1 18 15,36-18 1,17 0 0,-18-18-1,1 18-15,0-18 16,-1 1-16,-34 17 16,-1 0-1,0 17-15,1 19 16,17-19-16,17-17 15,1 0 1</inkml:trace>
  <inkml:trace contextRef="#ctx0" brushRef="#br0" timeOffset="41687.0574">24500 6385 0,'0'0'0,"-17"0"0,-1 0 32,18 18-17,0 17-15,0-17 16,18-1-16,-1-17 16,1 0-1,-18-17 1,0-1-1,0 1-15,-18 17 32,18-18 15,-17 18-16,17-18-16</inkml:trace>
  <inkml:trace contextRef="#ctx0" brushRef="#br0" timeOffset="42267.0742">25453 8484 0,'-18'-17'16,"18"34"15,0 1-31,18-18 16,0 0-1,-1 0-15,1 0 0,-1 0 16,19-18-16,-19-17 16,-17 17-16,18 1 15,-36 17 1,18 17-1,-17 1 1,17 0-16,17-18 16,-17 17-16,0-34 31,0-1-15,18 0-16,0 1 15</inkml:trace>
  <inkml:trace contextRef="#ctx0" brushRef="#br0" timeOffset="42684.211">26123 7426 0,'0'0'0,"-17"0"0,-19 18 15,19-18 1,-19 17-16,19 1 0,-1 0 16,18-1-1,53-17 1,-35-17-16,35-1 16,-53 0-16,17 1 0,-17-1 15,-17 0 1,17 36-1,17-18 1</inkml:trace>
  <inkml:trace contextRef="#ctx0" brushRef="#br0" timeOffset="43267.0956">26988 12577 0,'0'-53'16,"0"35"-16,-18 0 15,0 1-15,1 17 16,-1 0-1,36 0 1,-1 0 0,1 0-1,0 0-15,-1 0 0,1-18 16,-1 0-16,-17 1 16,18 17 30,0 0-30,-1 0-16,19 0 16,-19 0-1,-34 0 1,-1 17 0,0-17-16,18-17 15</inkml:trace>
  <inkml:trace contextRef="#ctx0" brushRef="#br0" timeOffset="43712.6246">29281 11024 0,'0'0'15,"0"18"-15,-18-18 16,0 0-16,1 18 16,-1-36 62,36 18-47,-1 0-15,-17-18-1</inkml:trace>
  <inkml:trace contextRef="#ctx0" brushRef="#br0" timeOffset="44190.4288">27993 8943 0,'-35'53'0,"70"-106"0,-88 123 16,53-52-16,-18 0 15,36-18 16,17-36-15,-17 19-16,-18-18 16,0 17-16,0 0 15,-18 18 1,36 18 0,17 0-1,-17-18-15,35 0 16,-36 0-16,-34 0 31,-19 0-31</inkml:trace>
  <inkml:trace contextRef="#ctx0" brushRef="#br0" timeOffset="44713.0097">24271 11765 0,'18'0'31,"-1"18"-15,1-18-16,17 0 15,-17 0-15,17 0 16,-35-18-16,0 1 16,0-1-16,-17 0 15,-1 1-15,0 17 16,1 0-16,17 35 16,17-17-1,19 17-15,-1-18 16,18 1-16,-36-18 15,1 0-15,-36 0 16,-52-35 0,35 17-16,-1 1 15</inkml:trace>
  <inkml:trace contextRef="#ctx0" brushRef="#br0" timeOffset="45146.9441">24624 9966 0,'0'0'16,"-53"53"-16,35-53 0,1 18 15,34-36-15,54-17 16,-36 17-1,36-35-15,-36 35 16,-17 1-16,-1 17 0,1-18 16,-36 18-1,18 18 17,0-1-17,18 1-15</inkml:trace>
  <inkml:trace contextRef="#ctx0" brushRef="#br0" timeOffset="45631.0941">24941 13229 0,'0'0'15,"-35"-17"-15,0 17 0,-18 0 16,35 0 0,1 0-16,34 0 15,36-18 1,-18 0-16,36-17 16,-36 35-16,18-35 15,-35 35-15,0 0 16,-36 0-1,0 0 1,1 0-16,-1 0 0,18 17 16,18-17-1,-1 0 1,1 0-16,0 0 16</inkml:trace>
  <inkml:trace contextRef="#ctx0" brushRef="#br0" timeOffset="46086.5126">27252 11377 0,'18'0'31,"-18"18"-31,0-36 16,-18 18 0,18-18-16,0 1 15,-18-1 1,18 1 0,0 34 30,18-17-30,-36 18-16,1-1 16,-1-17-16</inkml:trace>
  <inkml:trace contextRef="#ctx0" brushRef="#br0" timeOffset="46564.655">26370 9913 0,'0'0'16,"-17"35"-16,17-17 0,0 0 16,35-18-16,-18 0 15,1 0-15,0 0 16,-1-18-1,-17 0-15,0 1 16,-17-1 0,-1 18-1,18 18 1,18-18 15,-18-18 0,0 0-15</inkml:trace>
  <inkml:trace contextRef="#ctx0" brushRef="#br0" timeOffset="46999.1275">28134 7444 0,'0'0'0,"0"35"15,0-17-15,18-1 0,-1 1 16,1-18-16,17 17 16,-17-17-1,0-17-15,-18-1 31,0 1-15,-18 17-16,18-18 16,0 0-1,0 1-15,18 17 16,-18-18 0</inkml:trace>
  <inkml:trace contextRef="#ctx0" brushRef="#br0" timeOffset="47460.4102">27340 6738 0,'0'0'0,"18"0"93,-18-18-77,0 1 0,-18 17 15,36 0 0,0 17-31,-1-17 16,-17 18-16</inkml:trace>
  <inkml:trace contextRef="#ctx0" brushRef="#br0" timeOffset="48082.9183">29669 8731 0,'-18'18'0,"36"-36"0,-54 36 15,54-18 16,0 0-15,-1 0-16,1 0 16,0 0-16,-18-18 0,17 1 15,-17-1-15,-35 0 16,17 18 0,-35 0-16,36 0 15,34 0 1,36 18-1,-17-18-15,-1 0 16,-18 0-16,-34 0 16,-1 18-1</inkml:trace>
  <inkml:trace contextRef="#ctx0" brushRef="#br0" timeOffset="52031.7146">23495 10918 0,'-18'0'16,"1"0"-1,17 18 17,17-18-17,1 0-15,17 0 16,-17 0-16,0-18 15,-1 18-15,-17-17 16,-17 17 0,-1 0-16,0-18 15,1 18-15,34 0 32,-17 18-17</inkml:trace>
  <inkml:trace contextRef="#ctx0" brushRef="#br0" timeOffset="52477.5652">23865 9296 0,'0'0'16,"-17"0"-16,17-18 47,17 18-31,1 0-16,0-18 15,-18 1-15,0-1 16,-18 1-1,18 34 17,18 1-17,-18-1-15,17 1 16</inkml:trace>
  <inkml:trace contextRef="#ctx0" brushRef="#br0" timeOffset="52910.198">25612 11412 0,'53'-53'16,"-106"106"-16,106-123 0,-53 35 16,0 17-1,-18 18 1,0 0-16,1 18 15,17-1-15,0 1 16,17-1-16,-17 1 0,18-18 16,0 18-1,-1-18-15,1 0 16,-18-18 0,18 18-1,-18 18 1</inkml:trace>
  <inkml:trace contextRef="#ctx0" brushRef="#br0" timeOffset="53300.0649">23372 13194 0,'-71'18'15,"142"-36"-15,-160 53 0,72-17 16,-1-18-16,18 17 0,18 1 16,-1-18-16,36 0 15,-35-18-15,17 18 0,-17-17 16,-18-1 15,-18 18-31,18-17 16,18 17-16,-1-18 15,1 0-15</inkml:trace>
  <inkml:trace contextRef="#ctx0" brushRef="#br0" timeOffset="53744.1939">28222 10407 0,'18'0'0,"-18"18"15,-18-36 48,1 0-48,-1 18 1,0-17-16,1 17 16,34 17-1,-17 1 1,18 0-16,-18-1 16</inkml:trace>
  <inkml:trace contextRef="#ctx0" brushRef="#br0" timeOffset="54162.8452">28681 12665 0,'-18'-18'16,"36"36"-16,-53-36 0,-1 0 15,19 18-15,-1 18 16,0-18-16,1 0 15,17 18 1,17-18 0,1 0-1,0 0-15,-1 0 16,-17-18 15,-17 18-15,17-18-16,0 1 0</inkml:trace>
  <inkml:trace contextRef="#ctx0" brushRef="#br0" timeOffset="54668.0081">29792 10089 0,'-35'0'0,"70"0"15,-88 0-15,71-17 16,35-1-1,-36 18-15,1-17 0,0 17 16,17-18 0,-53 18-16,1-18 15,-19 18 1,19 0-16,34 18 16,1-18-1,53 0 1,-54 0-16,1 0 0,-1 0 15</inkml:trace>
  <inkml:trace contextRef="#ctx0" brushRef="#br0" timeOffset="55217.6739">27005 13617 0,'18'18'0,"-1"-18"16,1 0-16,0 0 15,-18-18 1,-18 1 0,0 17-1,36 0 16,0 35-31,35-17 16,-36-18-16,19 0 16,-19 0-16</inkml:trace>
  <inkml:trace contextRef="#ctx0" brushRef="#br0" timeOffset="55735.1194">29933 13494 0,'-53'0'15,"36"17"-15,-36 1 16,53 0-1,0-1-15,17 1 16,36-18-16,-17-18 16,-1 1-16,-18-19 15,-17 19-15,0-1 16,-17-17 0,-1 35-16,1-18 15,17 1 16,0-1-15,0 0 0,0 1-1,0-1-15,17 18 16</inkml:trace>
  <inkml:trace contextRef="#ctx0" brushRef="#br0" timeOffset="56402.7494">29792 6879 0,'-18'-35'15,"36"70"-15,-53-88 0,17 36 0,1 17 16,17-18-16,-18 18 0,36 0 31,-1 0-31,1 0 16,-1 0-16,1 0 16,-36 0 15,18-18-16,-17 18-15,17-17 16,17 17 0,1 17-16,17-17 15,-17 18-15,17-18 16,-52 0 0,-19-18-1,1 18-15,17-17 16</inkml:trace>
  <inkml:trace contextRef="#ctx0" brushRef="#br0" timeOffset="120806.5638">4216 6138 0,'0'18'0,"-18"-18"15,18 18-15,-18-18 63,1 0-48,-18 0-15,17 0 16,-35-18 0,53 0-16,-35-35 15,17 1-15,-17-90 16,17 54-16,-17-106 15,17 71-15,1-89 16,17 124-16,0-36 16,0 54-16,17 17 15,1-71 1,-1 89-16,1-71 16,0 71-16,-18 0 0,0 17 15,0-17-15,0 17 16,-18 18-1,18 18 1</inkml:trace>
  <inkml:trace contextRef="#ctx0" brushRef="#br0" timeOffset="122358.6927">4075 3493 0,'0'-18'0,"0"0"16,17 18-16,1 0 16,-18 36-1,18-1 1,-36 88-16,0 36 16,1-88-16,-1-1 15,-17-17-15,-1 35 16,19-70-16,-36 17 15,35-17-15,1-18 0,-36-18 16,17 1 0,-17-36-16,36 17 15,-1-34-15,18 52 16,0-35-16,18 53 16,-1-17-16,19-1 15,17 36 1,-18-1-16,0 1 15,18 17-15,0-17 0,53 35 16,-53-53-16,53 35 16,-71-35-16,18 18 15,-53-1-15,17 1 16</inkml:trace>
  <inkml:trace contextRef="#ctx0" brushRef="#br0" timeOffset="156099.194">13300 4851 0,'17'17'62,"1"-17"-62,0 0 16,-1 0-16,1 0 0,17-17 15,18-1-15,-18 0 16,36-17 0,-18 18-16,-18-19 0,18-34 15,-18 34-15,1-17 16,17-17-1,-18-1-15,-35 54 0,0-1 16,0 0 0,0 1-16,-18-1 15</inkml:trace>
  <inkml:trace contextRef="#ctx0" brushRef="#br0" timeOffset="158701.1649">14587 3616 0,'18'0'0,"-18"-18"16,18 18-16,-18-17 16,17 17-16,-34 0 15,-1 0 1,-53 17-1,36 1-15,-71 17 16,71 1-16,0-19 0,-18 36 16,35-35-16,1 17 15,34-17-15,1 17 16,17-35 0,53 18-16,1-18 15,-54 17-15,35-17 16,-52 0-16,0 0 15,-36 18 1,-17 17 0,-1-17-16,1 17 15,0-17-15,0 17 0,17 0 0,18-17 16,0 35 0,18-18-16,17-35 15,0 18-15,0-18 0,1 0 16,-1 0-16,18 0 0,-18-18 15,0 18-15,18-18 16,-35 18-16</inkml:trace>
  <inkml:trace contextRef="#ctx0" brushRef="#br0" timeOffset="175845.3585">13811 6509 0,'0'-18'16,"0"0"15,-17 18-15,-1 0-16,18 18 15,-18 0-15,18 17 16,0-17-16,0 17 16,18-35-16,17 18 15,-17-1 1,0-17 0,-1-17-16,1 17 0,-18-18 15,0 0-15,0 1 16,-18-1-16,-17 0 15,17 18 1,-17 0-16,17 0 16,1 18-16,-1 0 15,18-1 1,18 1-16,-1 0 16,1-18-16,0 17 15,-1-34 1,1 17-16,-18-18 15,0 0-15,18 1 0,-18-1 16,-18-17-16,0 35 16,1-18-1,-1 18-15,0 18 16,18-1-16,-17 1 16,17 0-16,17-1 15,1 1 1,0-18-16,-1 0 15,-34-18 1,-1 1 0,0 17-16,1 0 15</inkml:trace>
  <inkml:trace contextRef="#ctx0" brushRef="#br0" timeOffset="176905.3638">13899 6544 0,'0'-18'16,"18"1"31,0 17-47,-1 0 15,1 0-15,53 0 16,17 0 0,-35 17-16,70-17 15,-52 0-15,-18 0 0,-18 0 16,0 0-16,0 0 16,-17 0-16,-18-17 15,-18-1-15,1 18 0,-18-18 16</inkml:trace>
  <inkml:trace contextRef="#ctx0" brushRef="#br0" timeOffset="177203.8159">14305 6332 0,'0'0'16,"-17"0"-16,-36 18 15,17-18-15,1 35 16,0-17-16,-18 0 0,-18 34 16,36-34-16,0 17 15,17-17 1,0 0-16,18-1 16,36 1-1,-19 0-15,54 17 16,-36 0-16,18 0 15,-18 1-15,-17-19 16,17 19-16,1 17 0,-36-18 16</inkml:trace>
  <inkml:trace contextRef="#ctx0" brushRef="#br0" timeOffset="177725.99">14005 8202 0,'0'0'0,"18"-18"16,0 1-16,34-1 15,-16 1-15,17 17 16,70-36-16,-70 36 15,18 0 1,-18 0-16,-18 0 0,35 18 16,-52-18-16,0 0 15</inkml:trace>
  <inkml:trace contextRef="#ctx0" brushRef="#br0" timeOffset="177993.8261">14235 7920 0,'0'0'16,"-36"18"-16,19-18 0,-1 17 15,-17 36 1,17-35-16,0 17 0,1 0 16,-36 36-16,53-54 15,-18 19-15,18-19 16,0 1-16,18 0 0,0-1 15,17 1 1,-18 0-16,1-18 0,17 17 16,-17 1-16,35-1 15,-35 1-15,17 17 16,-17-17-16,-18 0 16</inkml:trace>
  <inkml:trace contextRef="#ctx0" brushRef="#br0" timeOffset="178767.0271">13970 9772 0,'0'0'16,"18"0"-16,-1 0 15,1 0 1,-18 18-16,35-18 16,-17 0-16,-1 17 15,1-17-15,-18 18 31,-35-18-31,17 0 16,1 0-16,-19 0 16,19 0-1,17-18 17,17 18-32,1 18 46,35 0-46,-18-18 16,89 0-16,-71 0 16,17 0-16,-17 0 15,0 0-15,0 0 0,17-18 16,-52 18-16,17 0 16,-52 18-1,-1-18-15</inkml:trace>
  <inkml:trace contextRef="#ctx0" brushRef="#br0" timeOffset="179053.801">14270 9578 0,'-35'0'16,"17"0"-1,-35 18-15,18-1 16,-1 1-16,1 17 16,0-17-16,17 17 0,-17 18 15,17-18-15,36 18 16,17-35-16,-17-1 16,70 19-16,-53-19 15,18-17-15,36 18 16,-37 0-16,-16-18 0,-1 17 15</inkml:trace>
  <inkml:trace contextRef="#ctx0" brushRef="#br0" timeOffset="179483.7501">13935 11677 0,'53'0'16,"-106"0"-16,141 0 0,0 18 15,-35-18-15,88 0 16,-70 0-16,52-18 16,-70 0-16,0 18 15,-35 0-15</inkml:trace>
  <inkml:trace contextRef="#ctx0" brushRef="#br0" timeOffset="179743.7756">14199 11518 0,'-17'-17'15,"-1"17"1,-17 0-16,17 17 16,-52 36-16,52-35 15,-17 35 1,17-18-16,18 18 15,0-18-15,53 0 16,-35-35-16,34 18 16,-16-18-16,-19 0 15,19 0-15,-1 0 16,-35 18-16</inkml:trace>
  <inkml:trace contextRef="#ctx0" brushRef="#br0" timeOffset="180345.0848">13899 13300 0,'0'0'0,"18"0"16,0 17 0,-1-17-16,19 18 15,-1-18-15,0 18 0,18-18 16,0 0-16,71 0 15,-72 0-15,1 0 16,53 0-16,-71 0 16,1-18-16,-36 36 15</inkml:trace>
  <inkml:trace contextRef="#ctx0" brushRef="#br0" timeOffset="180657.331">14111 13035 0,'0'0'0,"-18"0"31,-17 35-15,18-17-16,-19 0 0,1-1 15,0 19-15,-36 34 16,54-52-16,-1 17 16,18-17-16,0-1 0,35 19 15,0-19-15,54 36 16,-36-35-16,-1-1 16,54 19-1,-53-19-15,0 19 16,-35-19-16</inkml:trace>
  <inkml:trace contextRef="#ctx0" brushRef="#br0" timeOffset="206783.5943">21325 6033 0,'-17'17'15,"-1"1"-15,1-18 16,-1 0-16,0 0 16,-35-18-1,36 1-15,-1-19 0,-35-52 16,18 17-16,17 1 15,-17-18-15,0 0 0,17-18 16,-17 18-16,17-1 0,-17-69 16,35 105-16,-18-18 15,18-17 1,-17 53-16,17-18 16,17 35-16,-17 0 15,18-17-15,-18 18 16</inkml:trace>
  <inkml:trace contextRef="#ctx0" brushRef="#br0" timeOffset="207233.1979">20884 3757 0,'0'0'15,"0"18"-15,0-1 16,0 36-16,-17 71 15,-1-36-15,-17 0 16,0-17-16,-1-1 0,1-17 0,0-18 16,-36 18-1,36-35-15,0-18 0,-36-18 16,53-17-16,-17-18 16,18 0-16,34-17 15,18 52 1,36-17-16,-36 35 15,18 17-15,35 36 16,-35-17-16,53 34 16,-71-35-16,36 18 15,-36-35-15,1 0 16</inkml:trace>
  <inkml:trace contextRef="#ctx0" brushRef="#br0" timeOffset="207956.923">30551 4974 0,'17'0'15,"1"0"1,17 0-16,0-17 0,18 17 15,0-18-15,18 0 16,-18 1-16,0 17 0,-18-18 0,0 0 16,-17 18-1</inkml:trace>
  <inkml:trace contextRef="#ctx0" brushRef="#br0" timeOffset="208322.9312">31627 4533 0,'0'0'16,"17"0"-16,-34 0 0,-1 0 16,-53 35-16,36 1 15,-53 34-15,70-34 16,1 17-16,17-18 15,88 18-15,-35-36 16,17 1-16,1 0 0,-1-1 16,54-17-16,-89 18 15,0-18 1,-52 18-16,-36 17 16,18-18-16,-1 1 15,-17 0-15,36-1 16,34 19-16,19-36 15,-1 0-15,18 17 16,70-34-16,-70 17 16</inkml:trace>
  <inkml:trace contextRef="#ctx0" brushRef="#br0" timeOffset="209531.256">31238 6138 0,'18'-17'16,"0"17"-16,52-18 16,-34 18-1,69-18 1,-34 18-16,0 0 0,52-17 16,-70 17-16,17 0 15,-52 0-15,0 0 16</inkml:trace>
  <inkml:trace contextRef="#ctx0" brushRef="#br0" timeOffset="209780.2732">31433 5927 0,'0'0'15,"-71"35"-15,18-17 0,0-1 16,18 19-16,0-19 16,-1 1-16,19-1 0,17 19 15,0-19-15,53 1 16,-18 0-16,18-1 16,70 1-1,-70-18-15,35 18 16,-52-1-16</inkml:trace>
  <inkml:trace contextRef="#ctx0" brushRef="#br0" timeOffset="210125.2738">31256 6773 0,'53'-17'16,"-18"17"-16,54 0 16,-37 0-16,54-18 15,-35 18 1,17 0-16,-70 0 16</inkml:trace>
  <inkml:trace contextRef="#ctx0" brushRef="#br0" timeOffset="210347.919">31433 6615 0,'-18'0'16,"0"0"-16,1 17 0,-19 1 15,19 0 1,17-1-16,-18 1 0,0 35 15,18-36-15,18 1 16,17 0-16,36-18 16,-53 0-16,17 0 15,-18 0 1</inkml:trace>
  <inkml:trace contextRef="#ctx0" brushRef="#br0" timeOffset="211081.913">31080 7497 0,'35'0'15,"0"0"-15,53 0 16,-35 0-16,0 0 0,0 0 15,71 0-15,-71 0 16,-18 0-16,0 0 16</inkml:trace>
  <inkml:trace contextRef="#ctx0" brushRef="#br0" timeOffset="211287.1024">31256 7355 0,'-18'0'0,"36"0"0,-36 18 16,1-18-16,17 18 15,-18-18-15,18 17 0,-17 1 16,-1 17 0,18-17-16,35 0 15,-35-1-15,35 18 16,1-17-16</inkml:trace>
  <inkml:trace contextRef="#ctx0" brushRef="#br0" timeOffset="211554.9403">31221 7955 0,'0'0'0,"70"0"15,-34 18-15,17-18 0,52 0 16,-52 0-16,36-18 15,-54 18-15</inkml:trace>
  <inkml:trace contextRef="#ctx0" brushRef="#br0" timeOffset="211765.7183">31309 7867 0,'0'0'16,"-35"-18"-16,17 18 0,0 18 15,1-18-15,-1 35 16,18-17-16,0 17 16,0-17-16,0-1 15,18 1-15,-1-18 0,36 35 16,-17-35-16,17 18 16,-36-18-16,1 0 15</inkml:trace>
  <inkml:trace contextRef="#ctx0" brushRef="#br0" timeOffset="212222.6206">31168 8484 0,'35'-17'16,"-17"17"0,17 17-16,-17 1 15</inkml:trace>
  <inkml:trace contextRef="#ctx0" brushRef="#br0" timeOffset="212344.4438">31203 8925 0,'0'36'16,"0"-72"-16,18 72 0,-1-19 15</inkml:trace>
  <inkml:trace contextRef="#ctx0" brushRef="#br0" timeOffset="212477.2977">31256 9260 0,'0'36'0,"0"-72"0,18 89 15,-1-35-15</inkml:trace>
  <inkml:trace contextRef="#ctx0" brushRef="#br0" timeOffset="212598.6396">31186 10213 0,'17'70'0,"-34"-140"0</inkml:trace>
  <inkml:trace contextRef="#ctx0" brushRef="#br0" timeOffset="212878.1318">31115 12153 0,'18'35'16,"-1"-35"-16</inkml:trace>
  <inkml:trace contextRef="#ctx0" brushRef="#br0" timeOffset="213010.2136">31097 12612 0,'18'35'15,"-36"-70"-15</inkml:trace>
  <inkml:trace contextRef="#ctx0" brushRef="#br0" timeOffset="213576.0373">31044 13511 0,'18'-17'16,"0"17"-16,70 0 15,-18-18-15,89 18 16,-71 0-16,1 0 0,-1 0 15,53-18 1,-106 18-16,18 0 16</inkml:trace>
  <inkml:trace contextRef="#ctx0" brushRef="#br0" timeOffset="213852.6746">31380 13317 0,'-18'0'15,"36"0"-15,-54 0 16,1 18-16,0-18 16,-18 18-16,-53 17 15,53-17-15,18 17 0,0-18 0,35 1 16,0 17-16,17 1 15,36-19-15,-18 1 16,89 0-16,-54-1 16,36 1-16,-70 0 15,16-18-15</inkml:trace>
  <inkml:trace contextRef="#ctx0" brushRef="#br1" timeOffset="234216.8627">22031 5574 0,'-18'-18'47,"36"18"-1,-18-17-30,18 17 0,-1 0-16,1-36 15,0 36-15,-1-35 16,1 17-16,52-34 16,-34 34-1,69-53-15,-52 18 16,106-35-16,-71 35 15,1-17-15,16 17 0,19-18 16,123-87 0,-124 87-16,177-105 15,-159 87-15,159-87 16,-141 70-16,-18-17 16,18 17-16,-1 0 0,1-17 0,123-71 15,-158 105 1,-1 19-16,-34 17 0,-1 0 15,-35 18-15,35-18 16,-70 35-16,17 0 16,-18 18-16</inkml:trace>
  <inkml:trace contextRef="#ctx0" brushRef="#br1" timeOffset="235890.1694">30939 5592 0,'0'-18'15,"17"18"-15,-17-18 32,18 18-17,-18-17-15,18 17 16,-18-18-16,17 18 15,1-18 142,17 1-142,0-19-15,54-16 16,-19-1-16,71-53 16,-53 53-16,18-35 15,18-1-15,123-105 16,-124 89-16,18-19 15,0 18-15,-17 0 0,105-70 16,-141 106-16,-17 17 16,-18 0-16,0 17 0,35-52 15,-53 53-15,18-18 16,-35 35-16,17 1 16,-35-1-1,18 18-15</inkml:trace>
  <inkml:trace contextRef="#ctx0" brushRef="#br1" timeOffset="236962.8992">25823 3404 0,'0'0'16,"0"-17"-1,18 17 1,0-18 0,35 18-16,-36-18 15,36 18 1,-18 0-16,1-17 0,-1 17 15,18-18-15,0 0 0,0 18 16,0-17-16,17 17 0,-17-18 16,88 1-16,-70 17 15,17 0-15,0 0 0,89-18 16,-72 18-16,1 0 16,123-18-1,36-17 1,-141 17-16,17 18 0,0-17 0,141-19 15,-141 36-15,141-17 16,-141 17-16,159-35 16,-141 35-1,0-18-15,0 0 0,176-17 16,-177 17-16,19 1 16,140-19-16,-176 19 15,1 17-15,-19-18 16,0 18-16,19-17 15,140-1-15,-18 0 16,-122 1-16,87-1 16,-123 18-16,-1-18 15,-16 18-15,-1-17 0,-18 17 0,1 0 16,35 0 0,-71 0-16,0 17 0,-17-17 15,0 0-15,-1 0 0,1 18 16,0-18-1,-1 0 1,1 0 0,-1 0-16,1 0 0,17 0 15</inkml:trace>
  <inkml:trace contextRef="#ctx0" brushRef="#br1" timeOffset="237330.6592">32720 2858 0,'35'0'15,"-17"0"-15,88 17 16,35 18-16,-53-35 16,0 18-16,1 0 0,105-1 15,-124 1 1,18 0-16,-35-18 0,0 17 15,0 1-15,-35-18 16,-36 0 0,18 18-16</inkml:trace>
  <inkml:trace contextRef="#ctx0" brushRef="#br1" timeOffset="237537.0428">33708 3104 0,'0'0'15,"-18"36"-15,1-1 0,-1 18 0,-35 0 16,18 17-16,-18 19 0,-18 16 16,18 1-16,-17-18 15,-1 18-15,-35 35 16,54-70-16,-1-18 15</inkml:trace>
  <inkml:trace contextRef="#ctx0" brushRef="#br1" timeOffset="238315.2409">33426 3739 0,'0'0'0,"0"18"0,0 0 15,0 17-15,0-17 16,0 17-16,0 0 0,0 0 16,0 54-16,-18-54 15,18 88-15,0-52 16,-18 88-16,1-89 15,-18 89 1,35-71-16,-18 0 0,0 1 16,18-1-16,-17 0 0,-1 106 15,18-106-15,-18 18 16,18 0-16,-17 0 0,17 0 16,-18 123-1,18-123-15,0 123 16,0-123-16,18 17 0,-18 1 15,17-1-15,1 124 16,0-106-16,-1 106 16,-17-123-16,18 158 15,-18-159-15,0 142 16,0-142-16,0 1 16,0-1-16,0 1 15,0-1-15,0 1 0,0-1 0,0 107 16,18-107-1,-18 106-15,0-123 0,17 106 16,-17 0 0,18-107-16,-18 89 15,17-105-15,-17-1 16,18 0-16,0 0 0,-18-17 16,17 70-1,-17-71-15,0 1 0,0-18 16,0 0-16,0 35 15,0-35-15,-17-18 0,-1 0 16,-17 1-16</inkml:trace>
  <inkml:trace contextRef="#ctx0" brushRef="#br1" timeOffset="238987.0176">31115 14446 0,'0'0'15,"-18"0"-15,1 0 0,17-17 16,17-1-16,36-35 16,-17 0-16,34-17 15,71-89 1,-35 53-16,0 0 0,35-35 16,141-194-16,-141 141 15,36-18-15,158-176 16,-159 212-16,106-124 15,-176 194-15,0 18 16,-18 0-16,71-53 16,-88 88-16,-1 0 0,1-35 15,-54 52-15</inkml:trace>
  <inkml:trace contextRef="#ctx0" brushRef="#br1" timeOffset="239888.0036">21960 3881 0,'-17'0'0,"34"-18"15,1 18-15,53 0 16,-36 35-16,88 53 16,-70-35-16,0 18 15,35 52-15,-52-70 16,-1 0-16,0-18 0,-17-17 16,0-18-16,-18-18 15</inkml:trace>
  <inkml:trace contextRef="#ctx0" brushRef="#br1" timeOffset="240077.8563">22225 3528 0,'53'70'0,"-106"-140"0,159 211 15,-18 0-15,-35-70 16,0-1-16,0 1 0,0-18 15,-18 0-15,53 35 16,-70-71-16,17 19 16,-35-19-16</inkml:trace>
  <inkml:trace contextRef="#ctx0" brushRef="#br1" timeOffset="240218.1348">22472 4286 0,'0'0'0,"0"-17"0,0-19 15,35-34 1,-17 17-16,17 0 16,0 0-16,18-18 0,-17 36 15</inkml:trace>
  <inkml:trace contextRef="#ctx0" brushRef="#br1" timeOffset="240594.8854">22754 3986 0,'0'0'16,"0"36"-16,18-1 15,-1-17-15,1-1 0,35 1 16,-18 0 0,-17-36-16,0 18 15,-1-18-15,-17 1 16,0-19-16,0 19 0,-17-1 16,-1-17-16,0-1 15,1 19-15,17-1 16,0 36-1,35-1-15,-17 19 16,52 17-16,-35-18 16,36 18-16,-36-18 15,18 36 1,-18-36-16,1 18 16,-19-18-16,-17-17 0,0-1 15,-17 1-15,-19 0 16,1-18-16,-53 0 15,53 0-15,-18 0 16,0-18-16,18 0 0,-18 1 16,0-36-16,35 0 15</inkml:trace>
  <inkml:trace contextRef="#ctx0" brushRef="#br1" timeOffset="240956.5252">23142 3933 0,'36'71'15,"-72"-142"-15,89 177 0,-18-53 0,18 18 16,-35-54 0,35 19-16,-35-36 15,-36 0 1,-17-53-1,-1 18-15,1-1 16,17 1-16,-34-53 16,34 35-16,-17-18 0,35 18 15,-18-17-15,18-1 16,18 54-16,-1-1 0,1 18 16,0 0-16,34 35 15,-34-17-15,-18 17 16,18 53-16,-18-70 15,-18 35-15,18-35 16</inkml:trace>
  <inkml:trace contextRef="#ctx0" brushRef="#br1" timeOffset="241306.3847">23266 3775 0,'17'0'0,"1"17"16,0-17-1,-1-17 1,19-1-16,-19 0 16,-17-17-16,0 0 15,0 17-15,-35 1 16,35-1-16,-18 18 16,1 0-1,17 35-15,17-17 16,19 52-1,-19-52-15,1 0 0,35-1 16,-18-17 0,-17 0-16,-18-17 0,0-19 15,-36-16 1,19 34-16,-19-35 16,19 18-16,-1-1 15,1 19-15,34-18 16,-17 17-16,35 0 15,1 1-15,-19 17 16</inkml:trace>
  <inkml:trace contextRef="#ctx0" brushRef="#br1" timeOffset="241858.3133">23654 3457 0,'35'71'16,"-17"-36"-16,52 53 16,-34-35-16,-1 0 15,0 0-15,18 35 16,-35-53-16,-1 18 15,-17-35-15,-17-18 16,-1-35-16,-17-36 16,17 36-1,-35-89-15,36 54 16,-19-71-16,36 88 16,0-18-1,18 54-15,0-1 0,-1 18 16,1 0-16,17 18 15,-35 17-15,0 18 16,0-35-16,0 17 16,0-18-16,0 1 0,-18-18 15,36-18 1</inkml:trace>
  <inkml:trace contextRef="#ctx0" brushRef="#br1" timeOffset="242453.7741">24112 3316 0,'0'0'15,"-17"35"-15,-1-17 0,18 0 16,-18 35-16,18-36 16,18 1-16,0 0 15,-1-1-15,1-17 0,35 0 16,-18-17-16,0-19 15,-35 19-15,0-19 16,0 1-16,-17 17 16,17 1-16,-35-19 15,35 19-15,-18 17 0,36 0 32,-1 0-17,1 0-15,-1 17 0,19 1 16,-19-18-16,1 0 15,0 0-15,-18-18 16,-18 1 0,0-1-1,1 18-15,-1 0 16,36 0 0,-1 18-16,19-1 15,-19-17 1,1 0-16,0 0 15,-1 0-15,-17-17 16,-17-1 0,34 18 31,1 18-32,0-18 1,-1 0-16,1 0 15,-1 0 1,1 0 0,-18-18-16,18 1 0</inkml:trace>
  <inkml:trace contextRef="#ctx0" brushRef="#br1" timeOffset="242819.5173">24483 2575 0,'0'-17'16,"17"17"-16,19 0 16,-1 0-16,0 0 15,1 0-15,34 17 16,-52-17-16,17 0 15,-35 18-15,18 0 0,-18-1 0,0 1 16,-18 35 0,18-36-16,-18 36 15,18-17-15,18-1 16,17-17-16,-17-1 16,17 1-16,-17-18 0,17 17 0,0-17 15,-35 18 1,-35 0-1,0-18-15,0 17 0,-18 1 16,17 0-16,-17-1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7:43.3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22366 14058 0,'-18'0'16,"18"-17"-16,-35-1 16,18 18-16,-1-18 15,-17 18-15,-1-17 16,-34 17-16,17 0 0,18 17 15,-71 19 1,53-1-16,-35 35 16,52-17-16,1 0 15,17 18-15,1-18 0,34 17 16,36 54-16,-17-71 0,87 52 16,-70-87-1,18 0-15,-1-1 0,1-17 16,87-35-16,-87 0 15,0 0-15,34-71 16,-52 35-16,-35 1 0,0-1 16,-18 1-16,-18-72 15,-17 72-15,-1-18 16,-34 35-16,17-18 0,-88 1 16,88 70-16,0 0 15,-18 53-15</inkml:trace>
  <inkml:trace contextRef="#ctx0" brushRef="#br0" timeOffset="1890.7757">24659 14605 0,'0'-18'16,"-17"18"-1,17-17-15,-18-1 16,0 0 15,18 1 1,-17-1-17,-1 1 1,0-1-16,-52 18 15,35 0-15,-54 18 16,54-1 0,-53 36-16,35-18 15,-18 36-15,36-18 16,0 35-16,35-35 16,35 70-16,-17-70 15,70 53 1,-35-71-16,53 36 15,-36-53-15,71-18 16,-88-18-16,71-53 16,-71 19-16,0-54 15,-36 53-15,-17-88 16,0 70-16,-35-70 16,17 70-16,-52-17 15,17 53-15,-18 0 16,18 35-16</inkml:trace>
  <inkml:trace contextRef="#ctx0" brushRef="#br0" timeOffset="2656.8103">23707 11659 0,'-18'-53'0,"36"106"0,-36-123 16,-17 34-16,-1 36 15,-16-17 1,34 34-16,-17 1 0,-1 0 16,19 17-16,-1 18 0,0-18 15,1 18-15,-1 0 0,18 71 16,0-54-16,35 54 15,-17-72-15</inkml:trace>
  <inkml:trace contextRef="#ctx0" brushRef="#br0" timeOffset="2796.8726">23954 12188 0,'123'-141'16,"-246"282"-16,281-352 0,-122 140 0,-1-70 15,-70 18 1,-1 70-16,-17 0 15,1 18-15,-19 35 0,-88 17 16,89 1-16,17 35 16</inkml:trace>
  <inkml:trace contextRef="#ctx0" brushRef="#br0" timeOffset="3864.8819">23477 11765 0,'0'-17'0,"-35"17"16,17 17-16,-17 36 16,18-18-16,17 1 15,-18 17-15,18-1 0,0 1 16,18 0-16,-1 0 16,1 0-16,52 18 15,-17-36-15,71-17 16,-71-18-16,17-18 15,1 0-15,-1 1 0,36-54 16,-71 18-16,1 18 0,-1-53 16,-35 35-1,-18 0-15,-17-71 16,0 89-16,0-18 0,-36 18 16,53 35-1,-17 0-15</inkml:trace>
  <inkml:trace contextRef="#ctx0" brushRef="#br0" timeOffset="15709.6475">26070 9419 0,'0'-17'47,"-17"17"-32,-1-18 1,-17 18-1,-1 0-15,-52 0 16,35 0-16,0 0 0,-70 0 16,52 0-1,-70-18-15,71 18 16,-18-17-16,-106-1 16,88 18-16,0 0 0,-141-18 15,123 18-15,1-17 16,-18 17-16,0-18 0,17 18 15,-158-18 1,141 1-16,0 17 0,-18-18 16,-123 1-16,123 17 15,0-18-15,1 18 0,-1 0 16,-141 0-16,141 0 16,-141 18-1,159-18-15,-17 0 0,-125-18 16,125 18-16,16 0 15,1 0-15,-141-18 16,141 18-16,-106 18 16,124 0-16,-1-18 0,18 0 15,-88 17 1,88-17-16,-52 0 16,69 0-16,-52 0 15,88 0-15,-17 0 0,-1 18 16,-52-1-16,70-17 15,0 18-15,18 0 16,-53-1-16,35 19 16,17-36-16,19 0 15,-19 17-15,19-17 16,17 18 31,17-18-47,-17 18 15,0-1-15,0 1 16,0 17 0,18-17-16,-18 35 15,0-18 1,0 0-16,18 36 16,-18-36-16,0 53 15,0-35-15,0 53 16,0-35-16,0-1 0,0 1 15,0 70 1,0-71-16,0 19 0,0-19 16,0 18-16,17 71 15,-17-71-15,0 0 0,18 1 16,-18-1-16,18 88 16,-18-70-16,17-18 15,-17 0-15,18 18 0,17 71 16,-17-72-16,-1-16 15,19 105-15,-1-88 16,0 88-16,1-89 16,-1 89-1,-18-88-15,1 88 16,0-88-16,-1-18 0,19 195 16,-19-89-1,1-106 1,-18 106-16,18-106 0,-18 0 15,0 18-15,0-18 16,0 0-16,0 106 16,0-88-16,0-18 0,-18 1 15,0 105 1,1-124-16,-1 18 0,0 1 16,1-19-16,-1 18 0,-17 71 15,0-88-15,17-1 16,0 1-16,-35 70 15,36-71-15,17-17 16,-18 0-16,0 0 0,18 0 0,0-18 16,-17 54-1,17-54-15,0 18 16,0-18-16,17-17 0,-17-1 16,18 1-16,0-18 15,-1 18-15,1-18 16,0 0-1,-18 17 1,17-17 0,-17-17-16,18 17 15,0 0-15,-1-18 16,1 18 0,-1 0-16,1 0 0,17-18 15,1 18-15,-1 0 16,36 0-16,-36 0 15,0 0-15,18 0 0,0 0 16,35 0 0,-17 0-16,-18 0 0,70 18 15,18-18 1,-53 18-16,1-18 16,-19 0-16,36 0 0,88 0 15,-106 0-15,124 0 16,-89 0-16,107 17 15,-107-17-15,124 0 16,-124 0-16,1 0 16,17 0-16,-17 0 0,158 18 15,-159-18-15,159 18 16,-140-18 0,140 17-16,-141-17 15,141 18-15,-141-18 16,124 17-16,-124 1 15,124 0-15,-142-18 16,124 35-16,-124-17 16,124-1-1,-123 1-15,105 0 16,-105-18-16,87 17 16,-105-17-16,88 18 15,-106-18-15,71 17 16,-88 1-16,52-18 15,-70 18-15,35-18 16,-53 17-16,1-17 16,-1 0-1,-17 0-15,-1 0 0,1 0 16,0 0 0,-18-17-1,17-1 1,1 0-16,-18 1 15,18-1-15,-18 1 16,0-1 0,17 18-16,-17-18 15,18 1-15,-18-1 16,17 0-16,-17 1 16,18-1-16,-18 0 0,18-17 15,-18 18 1,-18-19-1,18 19-15,-18-1 16,1 18-16,17-18 16,0 1-16,-18-1 0,18 0 15,-17 1-15,-1-19 16,18 19-16,-18-1 16,18 1-16,-17-1 0,-1-35 15,18 18-15,-18-1 16,18-34-16,-17 35 15,17-54-15,-18 37 16,0-37 0,1 36-16,-1-70 15,0 70-15,-17-88 16,18 70-16,-1-87 16,0 87-16,-17-105 15,35 105-15,-35-105 16,17 88-16,0-107 15,1 107-15,-1-106 16,1 106-16,17-18 16,-18-88-16,0 106 15,1 0-15,-1-124 16,0 124-16,1-124 16,-1 124-16,18-18 15,-18 0-15,18 1 0,-17-125 16,17 124-1,0-17-15,0 0 0,0-1 16,0 1-16,17-107 16,-17 107-16,18 17 0,0-123 15,-18 105-15,17 18 16,1-141-16,0 142 16,17-125-16,-35 124 15,18-17-15,-1 17 16,-17 0-16,35-88 15,-35 106-15,0 0 0,0 0 16,0 17-16,-17-52 16,-1 70-16,18 17 0,-17 1 15,-19 0 1,19 35-16</inkml:trace>
  <inkml:trace contextRef="#ctx0" brushRef="#br0" timeOffset="17216.3653">19756 10530 0,'-18'18'16,"0"0"-16,1-1 0,-19 36 16,19-35-16,17 0 15,0 17-15,0-18 0,17-17 16,1 18-16,17-18 16,1 0-16,-1-18 15,-18 1-15,1 17 0,-18-18 16,-18 1-1,18-1-15,-52 18 16,16 0-16,-17 18 16,36-1-16,-1-17 0,0 35 15,36-17 1,17-18 0,1 0-16,17 0 15,-18-18-15,0 1 16,-17-1-16,-36 18 15,-17 0 1,17 18-16,1-1 16,17 1-1,0 0-15,35-1 16,-18-17-16</inkml:trace>
  <inkml:trace contextRef="#ctx0" brushRef="#br0" timeOffset="17578.7169">21149 10231 0,'0'0'16,"-71"0"-16,36 17 0,-35 18 15,34-17-15,36 17 16,-17-17-16,17 0 0,17-1 0,1-17 16,0 18-16,52-18 15,-35-18-15,1 1 16,-19-1-16,1 0 0,0-35 16,-18 36-1,-18-1-15,-17 18 0,-1 0 16,1 18-1,35-1-15,-17 36 16,34-35-16,18 17 16,-17-35-16,17 18 0,18-18 15</inkml:trace>
  <inkml:trace contextRef="#ctx0" brushRef="#br0" timeOffset="18073.0315">19632 11994 0,'0'18'31,"18"-18"-15,-1 0-1,-17 18 32,-17-1-31,17 1-16,-18-18 0,18 18 15,18-18 1,-1 0 0,1-18-16,0-17 15,-18 17 1,17 18-16,-17-18 0,0 1 15,-17 17 1,-1 0-16,0 17 16,36 1-16,0-18 15,17 0-15</inkml:trace>
  <inkml:trace contextRef="#ctx0" brushRef="#br0" timeOffset="18479.9193">21802 11218 0,'-18'36'15,"36"-72"-15,-36 89 0,36-35 16,17 17 0,-17-17-16,35-1 0,-18-17 15,-18 0-15,36-17 16,-35-1 0,-18 1-16,0-1 15,-18 0-15,-17 1 16,17-1-16,1 18 0,-1 0 15,36 0 17,-1 18-17,1-18-15,0 0 0,-1 0 16,-17 17-16,-17 1 16</inkml:trace>
  <inkml:trace contextRef="#ctx0" brushRef="#br0" timeOffset="18857.2515">20973 11042 0,'0'0'16,"-18"35"-16,0 1 15,18 16-15,0-34 16,0 0-16,18-1 0,0-17 15,35 0-15,-36 0 16,1-17-16,-1-1 16,1-17-16,0 17 0,-18-17 15,-18 35 1,18 35 0,0-17-16,0 17 15</inkml:trace>
  <inkml:trace contextRef="#ctx0" brushRef="#br0" timeOffset="19342.31">21908 13141 0,'-18'-35'15,"36"70"-15,-36-88 0,0 35 0,1 1 16,-1 17-1,36 53 1,-18-36-16,53 36 16,-18-53-16,0 18 15,18-18-15,-18 0 0,-17 0 16,17-18-16,-35 1 0,18 17 16,-18-36-1,-18 19-15,-17-1 16,0 18-16,-1-18 15,54 18 17,0 0-17,-1 0-15,19 0 16,-19 0-16</inkml:trace>
  <inkml:trace contextRef="#ctx0" brushRef="#br0" timeOffset="19830.112">23883 10672 0,'-18'-18'0,"36"36"0,-36-18 16,1 17-1,17 18 1,0-17-16,0 17 15,0-17-15,0 0 16,0-36 0,0-35-1,0 18-15,-18 0 16,1-1 0,-1 36-16,0 0 0,1 0 15,-1 0-15,0 0 16,18 18-16,0 0 0,0 17 15,18-18-15,0 19 16,-1-36-16,1 17 16,0-17-16,17 18 15,-53 0 1</inkml:trace>
  <inkml:trace contextRef="#ctx0" brushRef="#br0" timeOffset="20195.0573">22772 10407 0,'0'0'0,"0"18"16,0-1-1,17 1 1,-17 0 0,18-18-1,-18-18 1,18 18-16,-18-18 0,17 1 16,-17-1-16,0 0 0,0 1 15,0-1-15,-17 18 31,17 18-15,17-1-16,1 36 16,0-35-16,-1 17 15</inkml:trace>
  <inkml:trace contextRef="#ctx0" brushRef="#br0" timeOffset="20664.1472">24148 13194 0,'0'0'15,"-36"53"-15,36-36 0,0 1 16,18 0 0,0-18-1,-1 0-15,1 0 16,0-18-16,-18 0 15,-18 18 1,0 0-16,1 18 16,-1-18-16,0 18 0,1-18 15,17 17-15,-18-17 0,18 18 16,18-18-16,17 0 16,-17-18-16,17-17 15,-17 17 1,-1 1-16,1-1 15,-18 1-15,0-1 16,-18 18-16</inkml:trace>
  <inkml:trace contextRef="#ctx0" brushRef="#br0" timeOffset="20964.5154">24977 12188 0,'-36'-17'16,"72"34"-16,-89-52 0,17 18 15,36 34 1,-17 18-16,17-17 16,17 0-16,1 17 15,0-35-15,-1 18 0,1-18 16,0-18-1,-18 0-15,17 1 16,-17-1-16,-17 36 47,-1 17-47</inkml:trace>
  <inkml:trace contextRef="#ctx0" brushRef="#br0" timeOffset="21495.0221">23107 13159 0,'0'17'15,"0"-34"-15,18 34 0,-1-34 47,-17-1-31,0 0-16,0 1 0,0-1 16,-17 18 15,17 18-31,-18 17 0,18-17 15,-18-1-15,18 36 16,18-35-16,0-18 16,-1 0-16,-17-18 15,18 1 1,-18-1-16,0-35 16,0 35-16,-18 18 15</inkml:trace>
  <inkml:trace contextRef="#ctx0" brushRef="#br0" timeOffset="21893.7494">22013 13212 0,'0'0'15,"-17"-36"-15,17 19 0,17-1 16,1-35-16,-18 18 15,18 17-15,-18 1 16,0 34 0,0 1-1,-18-1-15,18 1 16,0 0-16,18-18 31,-18-36-15,0 19-16,0-18 15</inkml:trace>
  <inkml:trace contextRef="#ctx0" brushRef="#br0" timeOffset="22306.9049">21943 11324 0,'0'0'15,"-35"35"-15,17-17 16,-35 17-16,53-17 15,0 17-15,0-17 16,53 0 0,-35-18-16,17 0 0,35-36 15,-34 19-15,-1-1 16,-17 0-16,-18 1 0,17-19 16,-34 19-16,-36-1 15,35 18-15,-17 0 16,-18 0-1,35 0-15,1 0 0,-1 18 16,36-18 0</inkml:trace>
  <inkml:trace contextRef="#ctx0" brushRef="#br0" timeOffset="22583.7684">21131 10971 0,'36'0'15,"-72"0"-15,54 18 16,-36 0 0,18 17-16,0 0 15,0 1-15,18-19 16</inkml:trace>
  <inkml:trace contextRef="#ctx0" brushRef="#br0" timeOffset="23168.7825">20532 14993 0,'0'-35'0,"0"70"0,0-88 0,0 36 15,-18 34 1,0 18-16,1 1 16,-1 17-1,0-18-15,36-17 16,0-1-16,-1-17 0,1-17 15,0-1-15,17-17 16,-17 17-16,-18 0 0,17 1 16,-34 17-1,-1 0-15,0 17 16,18 1 0,-17-18-16,17 18 0,17-18 15,-17-18 1,18 0-16,-18 1 15,0-1-15,0 0 0,18 1 16,-18-1-16</inkml:trace>
  <inkml:trace contextRef="#ctx0" brushRef="#br0" timeOffset="23638.7624">20479 13582 0,'-18'18'15,"36"-36"-15,-54 53 0,36-17 16,0 0-1,0-1 1,18-17-16,0 0 16,-1-17-16,1 17 15,-18-18-15,0-17 16,-18 35 0,1 17-1,17 1 1,0 0-16,17-1 0,-17 1 15,36-1-15,-19-17 16,1 0-16,0-35 16,-1 35-16,-17-35 15,-17 17-15,-1-17 16,0 17-16,1 18 16,-1 0-16,36 0 15,-1 53 1,-17-35-16</inkml:trace>
  <inkml:trace contextRef="#ctx0" brushRef="#br0" timeOffset="24152.7951">21678 15540 0,'0'-18'0,"0"36"0,-17-36 16,-1 54-1,0-19-15,1 54 16,-1-54-16,18 19 16,0-19-16,18-17 0,-1 18 0,19-18 15,-19-18 1,1 18-16,-1-17 0,-17-1 15,0 0-15,0 1 16,0-1-16,-17 18 16,-1 0-1,18 18 1,18-18-16,-18 17 0,35-17 16,-17 0-16,-1 0 15,1 0 1,0 0-1</inkml:trace>
  <inkml:trace contextRef="#ctx0" brushRef="#br0" timeOffset="24612.9639">23107 15575 0,'-18'0'16,"36"0"-16,-53 18 15,35-1 1,17 1-1,-17 0 1,18-1-16,0-17 0,-1 0 16,1 0-1,0-17-15,-18-1 16,0 0-16,0 1 16,-18 17-1,0 0-15,18 17 16,18 1-1,17-18-15,-17 18 16,-1-18-16,19 0 16,-36-18-16,-18 18 15,0-18-15,1 1 16,-36-18-16,35 35 16,-17-18-16,35 0 15</inkml:trace>
  <inkml:trace contextRef="#ctx0" brushRef="#br0" timeOffset="25063.9649">23636 13935 0,'0'-18'15,"0"36"-15,-18-36 0,-17 53 16,18 1-16,-1-19 16,0 1-16,1 17 15,17-17-15,17-18 16,19 0-1,-1-18 1,-35 1-16,17-1 16,-17 0-16,-17 18 15,-1 18 1,1 0 0,17-1-1,17-17-15,1-17 16,-1 17-16,-17-18 15,0 0-15,0 1 16,18 17-16,0 0 16,-1 17-16</inkml:trace>
  <inkml:trace contextRef="#ctx0" brushRef="#br0" timeOffset="25509.5757">25188 14005 0,'0'0'0,"-17"-35"16,-1 35-16,18 18 31,-18 35-15,18-36-16,-17 18 15,17-17-15,0 0 16,0-1-16,17-17 16,1-17-16,0-1 15,17-17-15,-17 17 16,-18-17-1,0 17-15,-18 18 16,0 0-16,1 0 16,17 18-1,17-18 1,1 18-16,0-18 0,17-18 16,-17 18-1,-18-18-15,-18 1 16</inkml:trace>
  <inkml:trace contextRef="#ctx0" brushRef="#br0" timeOffset="25957.9133">25100 15681 0,'18'18'0,"-1"-1"15,1-17-15,0 0 0,17 18 16,-17 0-16,17-18 16,-17 0-1,-1 0-15,1 0 16,-18-18 0,-35 0-1,17 18-15,-17 0 0,-1 18 16,19-18-16,-1 18 15,18-1-15,53-17 16,18-17 0,-36 17-16,-18-18 15,1 0-15,0 1 0,-54-1 16</inkml:trace>
  <inkml:trace contextRef="#ctx0" brushRef="#br0" timeOffset="26520.0015">20655 15998 0,'0'0'16,"18"-17"-16,-36 17 15,1 17 1,-1 1-16,0 0 15,-17 52-15,35-52 16,0 0-16,18-1 16,17-17-16,-17 0 15,-1-17-15,1-1 16,-1 0-16,-17-35 16,0 36-16,0-1 0,-17 0 15,-18 18-15,-1 0 16,19 0-16,-1 0 0,0 0 15</inkml:trace>
  <inkml:trace contextRef="#ctx0" brushRef="#br0" timeOffset="27071.9186">19614 13970 0,'-17'-35'15,"-1"35"-15,-17-18 16,17 18-16,1 0 16,-19 0-1,19 18-15,17-1 0,0 1 16,0 0-16,35-1 16,0-17-16,-17 0 0,17 0 15,-17 0-15,17-17 16,-35-1-16,0 0 15,-35-17 1,0 35-16,17 0 0,0 0 16,1 0-16,17-18 15</inkml:trace>
  <inkml:trace contextRef="#ctx0" brushRef="#br0" timeOffset="27532.9404">20426 12647 0,'0'0'0,"0"18"0,0-1 16,-18 1 0,1 0-16,17-1 15,0 1-15,17 0 16,1-18 0,-1 0-1,19-18 1,-19 0-16,-17 1 15,-17-1 1,-19 18 0,19 0-16,-1 0 15,36 0 17,-1 0-32,1 0 15,0 0-15,-1 0 16,1 0-16,0 18 15,-18-1 1</inkml:trace>
  <inkml:trace contextRef="#ctx0" brushRef="#br0" timeOffset="33917.6097">21978 11307 0,'0'0'0,"0"-18"0,-18 0 16,18 1-16,0-1 16,-17 18-1,-1 35 1,1 18-1,17-18-15,0-17 0,0 0 16,17-1 0,18-17-16,-17-17 15,0-1-15,17-35 16,-35 36-16,0-19 0,0 19 16,0-1-16,0 0 0,-18 1 15,1 17-15,-1 0 16,0 35-1,18 0-15,-17-17 16,34 17-16,1-17 16,0-1-16,-1-17 15,-34 0 17,-1-17-17,0 17-15,18-18 16,18 36-1,17-18 1</inkml:trace>
  <inkml:trace contextRef="#ctx0" brushRef="#br0" timeOffset="40545.5475">26317 3369 0,'0'0'0,"-35"-18"0,-53 1 16,35-1-16,-71 18 15,36 0-15,-18 0 16,1 0-16,-125 0 16,89 18-16,0-18 15,-177 17-15,160-17 16,-177 18-16,158-18 16,-193-18-16,176 18 15,-194 0-15,176 0 16,0 0-16,1 0 15,17 0-15,-36 0 0,-193 0 16,211-17-16,-193-1 16,193 0-16,-211 1 15,211-1-15,-229-17 16,212 17-16,-230 18 16,247 0-16,-246-17 15,17 17 1,18 17-1,211-17-15,-211 0 16,211 0-16,0-17 16,-17 17-16,17 0 0,1 0 0,-19 0 15,-211 17 1,230 1-16,-230 0 16,247-1-16,-230 18 15,230-17-15,0-18 16,18 18-16,-18-18 0,-159 0 15,194 0-15,-176 0 16,176-18-16,-176 18 16,177-18-16,-142 18 15,159 0-15,-159 0 16,159 0-16,-1 0 16,1 0-16,0 0 0,-141 0 15,159 0 1,-160 0-16,142-17 15,0 17-15,18 0 0,-142 0 16,142 0-16,-1 0 16,18 17-16,-17-17 15,17 0-15,0 0 0,18 0 16,0 0-16,-71 0 16,88 0-16,-70 0 15,71 0-15,17 0 0,-53 0 16,53 0-1,18 0-15,17 0 0,-17 18 16,17-18-16,18 18 16,0-1-16,0 36 15,18-35-15,0 17 0,-1 1 16,1 16-16,-18-16 0,35 87 16,-17-70-16,-18 18 15,17 17-15,1-18 16,-18 19-16,35 105 15,-35-106-15,18 18 0,17 88 16,-35-88-16,18-1 16,-18 1-16,17 0 15,-17 0-15,18 123 16,-18-123-16,18 123 16,-18-123-16,17 141 15,-17-141-15,0 17 16,18 1-16,-18-1 0,0 142 15,0-124-15,18 106 16,-1-106-16,1 124 16,0-142-16,17 124 15,-17-123-15,-1 122 16,1-122 0,-18 123-16,17-106 0,-17 124 15,0-124 1,0 0-16,0 0 0,0 0 15,18 141 1,0-141-16,-18 0 0,0 1 16,17-19-16,-17 159 15,0-141-15,-17 1 0,-1 16 16,18-17-16,-35 159 16,17-141-16,1 0 0,-1 141 15,18-142-15,0-17 16,0 159-16,0-159 15,0 1-15,0-1 16,0 0-16,0 123 16,-18-123-16,1 106 15,-1-123-15,0-1 0,1 1 16,-1-1-16,0 1 0,1-1 16,-19 124-1,19-141-15,-36 141 16,35-124-16,-17 1 0,17-1 15,-17-17-15,17 18 0,-34 87 16,34-105-16,0 71 16,1-89-1,17 53-15,17-88 16,-17 0-16,18 0 16,17 0-16,-17-18 0,35 18 15,-18-36-15,0 1 16,1 0-16,-1-1 0,18 1 15,53 0-15,-36-1 16,-17-17-16,35 18 0,-17-18 16,88 0-1,-89 0-15,18 0 0,1 17 0,-1-17 16,88-17 0,-70 17-16,-18 0 0,18 0 15,106 0-15,-107 0 16,107 17-16,-88 1 15,105 0-15,-106-18 16,18 17-16,-17-17 16,17 0-16,124 18 15,-124 0-15,123-1 16,-123 1-16,142 17 16,-142-17-16,141 17 15,-123-17-15,141 17 16,-159-17-16,176 17 15,-158-17-15,176 17 16,-176-17-16,176-1 16,-176-17-16,17 18 15,142-1 1,-142-17-16,-17 18 0,176 0 16,-159-18-16,-17 0 15,17 0-15,1 0 0,-1 0 16,159 0-1,-176 0-15,18 0 0,-1 0 16,-17 0-16,17 0 0,-17 0 0,141 0 16,-142 0-1,1 17-15,0-17 0,-18 0 16,177-17-16,-160 17 16,-17 0-16,18-18 0,0 18 15,158 0 1,-176-18-16,18 1 0,159-1 15,-160 1-15,160-19 16,-177 19-16,159-1 16,-159 18-16,141-18 15,-123 18-15,-18 0 16,0-17-16,0 17 16,0 0-16,300-36 15,-158 36 1,-142 0-16,0-17 15,0 17-15,141 0 16,-141 0-16,142 0 16,-142 0-16,0 0 0,141 0 15,18 0 1,-159 0-16,-18 0 0,160 0 16,-142 0-16,-18 0 15,18 0-15,-17 0 16,-1 0-16,107 0 15,-142 0-15,18 17 0,-18-17 16,71 0-16,-89 0 16,71 0-16,-88 0 15,0 0-15,-18-17 0,18 17 16,-17-18-16,-1 18 16,18-35-16,-53 17 15,17-17-15,-17 17 16,0-17-16,-17 17 15,17-17-15,-36-18 16,19 18-16,-18-18 0,-18-35 16,35 35-16,-17-18 15,-18-70-15,35 71 16,-52-89-16,52 53 16,-17 18-16,-1-18 0,-16-123 15,34 105-15,-17 1 16,-1-1-16,19-17 15,-54-141-15,36 141 16,0 0-16,-1 0 0,19-18 16,-19 0-16,-17-158 15,18 140-15,18-158 16,-1 159-16,18-18 16,-18 17-16,18 1 0,0-18 15,0-194-15,0 194 16,0-177-1,0 177-15,18 0 0,-18 18 0,0-212 16,0 194 0,18 18-16,-18-19 0,17 1 15,1-194-15,-18 194 16,17 0-16,-17 0 0,18 0 16,0-176-16,-18 193 15,17-17-15,-17 18 16,18-194-16,0 193 15,-18 1-15,17-1 0,-17 19 16,0-19-16,0 19 16,18-19-16,-18 18 0,18-176 15,-18 177-15,17-1 16,-17 0-16,18 18 0,-18-18 16,17 18-16,1 0 0,0-141 15,-18 176-15,17-141 16,-17 141-1,0 0-15,18 0 0,-18 1 16,0 16-16,18 1 0,-18-70 16,0 87-16,17-53 15,-17 72-15,-17 16 16,17-17-16,-18-17 16,-17 52-16,-18-35 15,18 36-15,-54-1 16,54 18-16,-18 0 15,-35 18 1,53 17-16,-18-17 0,0 17 0</inkml:trace>
  <inkml:trace contextRef="#ctx0" brushRef="#br0" timeOffset="41441.2698">26070 11165 0,'18'0'0,"52"-17"16,1-1-16,105-88 15,-52 36 1,176-89-16,-141 71 16,193-89-16,-175 72 15,175-107-15,-158 106 16,159-106-1,-194 107-15,106-37 16,-195 90-16,-17 34 0,-53 0 16,-18 36-16,-34 0 15</inkml:trace>
  <inkml:trace contextRef="#ctx0" brushRef="#br0" timeOffset="41889.5182">26441 10654 0,'0'0'15,"0"-18"-15,-18 36 16,0 17-16,-70 53 15,53-35-15,-18 0 0,0 18 16,-35 35-16,53-53 16,17 35-1,18-53-15,18 0 0,17 1 16,0-19-16,18 18 0,18-17 16,105 0-16,-88-1 15,89 1 1,-89-18-16,-35 0 0</inkml:trace>
  <inkml:trace contextRef="#ctx0" brushRef="#br0" timeOffset="45289.8091">25030 9931 0,'0'0'16,"0"17"15,17 36-15,1-35 0,0 0-16,-1-18 15,18 0-15,-17 0 16,0-18-16,-1 0 15,-17 1-15,-17-1 16,-1 0 0,0 1-16,1 17 0,-1 0 15,1 17-15,-1-17 16,18 18-16,18-18 16,-1 0-16,-34-18 31,-19 1-16,19 17 1,-19 0-16</inkml:trace>
  <inkml:trace contextRef="#ctx0" brushRef="#br0" timeOffset="45896.5981">22066 9790 0,'0'-18'16,"0"0"-16,18 18 63,0 18-48,-1-18-15,1 0 16,-18-18 31,-18 18-32,36 0 17,17-17-32,-17 17 15,-36 0 1,-35 17-1</inkml:trace>
  <inkml:trace contextRef="#ctx0" brushRef="#br0" timeOffset="46425.026">19844 9754 0,'0'0'16,"-18"0"-16,0 0 0,1 0 0,-18 18 16,17 0-1,36-18 1,52 0 0,-52-18-16,17 0 15,-17-17-15,-36 17 16,0 18-1,-17 36 1,17-19-16,18 19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Tuning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244D24-7B5E-4943-928A-837BDE420AB0}"/>
                  </a:ext>
                </a:extLst>
              </p14:cNvPr>
              <p14:cNvContentPartPr/>
              <p14:nvPr/>
            </p14:nvContentPartPr>
            <p14:xfrm>
              <a:off x="1276200" y="1467000"/>
              <a:ext cx="4051800" cy="427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244D24-7B5E-4943-928A-837BDE420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840" y="1457640"/>
                <a:ext cx="4070520" cy="42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Try random values: Don’t use a grid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788" y="2001105"/>
            <a:ext cx="3200400" cy="3200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36351" y="337047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1</a:t>
            </a: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7383" y="1539440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89706" y="1539440"/>
            <a:ext cx="3662065" cy="3662065"/>
            <a:chOff x="7489706" y="1539440"/>
            <a:chExt cx="3662065" cy="3662065"/>
          </a:xfrm>
        </p:grpSpPr>
        <p:sp>
          <p:nvSpPr>
            <p:cNvPr id="11" name="Rectangle 10"/>
            <p:cNvSpPr/>
            <p:nvPr/>
          </p:nvSpPr>
          <p:spPr>
            <a:xfrm>
              <a:off x="7951371" y="2001105"/>
              <a:ext cx="3200400" cy="3200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6308934" y="337047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39966" y="1539440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4CF99E-F392-49C0-BB8A-48242A1D26C5}"/>
                  </a:ext>
                </a:extLst>
              </p14:cNvPr>
              <p14:cNvContentPartPr/>
              <p14:nvPr/>
            </p14:nvContentPartPr>
            <p14:xfrm>
              <a:off x="1333440" y="920880"/>
              <a:ext cx="10846080" cy="428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4CF99E-F392-49C0-BB8A-48242A1D2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911520"/>
                <a:ext cx="1086480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Coarse to fine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6417" y="756889"/>
            <a:ext cx="7318526" cy="5517850"/>
            <a:chOff x="8456562" y="1638895"/>
            <a:chExt cx="2650243" cy="3605521"/>
          </a:xfrm>
        </p:grpSpPr>
        <p:sp>
          <p:nvSpPr>
            <p:cNvPr id="11" name="Rectangle 10"/>
            <p:cNvSpPr/>
            <p:nvPr/>
          </p:nvSpPr>
          <p:spPr>
            <a:xfrm>
              <a:off x="8634004" y="1958193"/>
              <a:ext cx="2472801" cy="3286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652471" y="3180771"/>
              <a:ext cx="1835177" cy="22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4528" y="1638895"/>
              <a:ext cx="1438204" cy="30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3347883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88210" y="156632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29165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49085" y="1651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96065" y="151494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66734" y="1958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4825" y="243320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88210" y="2522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06127" y="26750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8912" y="2583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85501" y="23483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19543" y="2593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57255" y="328433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8210" y="3189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43750" y="319336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68912" y="331108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58765" y="332076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2445" y="3815649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40991" y="376473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28561" y="3855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80009" y="325102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54289" y="40129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90636" y="3727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365973" y="417248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3318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493669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64035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74371" y="458315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239276" y="466434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64979" y="52043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69678" y="516931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52310" y="529575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462889" y="422444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22363" y="531276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727062" y="526610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9263" y="508178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47859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88210" y="555387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28561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68912" y="599038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156453" y="594665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09263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33BF11-CFE9-4D0A-8561-3D0397C75778}"/>
                  </a:ext>
                </a:extLst>
              </p14:cNvPr>
              <p14:cNvContentPartPr/>
              <p14:nvPr/>
            </p14:nvContentPartPr>
            <p14:xfrm>
              <a:off x="2679840" y="1073160"/>
              <a:ext cx="7747200" cy="532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33BF11-CFE9-4D0A-8561-3D0397C75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0480" y="1063800"/>
                <a:ext cx="776592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30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Hyperparameter tuning</vt:lpstr>
      <vt:lpstr>Hyperparameters</vt:lpstr>
      <vt:lpstr>Try random values: Don’t use a grid</vt:lpstr>
      <vt:lpstr>Coarse to 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89</cp:revision>
  <dcterms:created xsi:type="dcterms:W3CDTF">2017-07-10T20:19:53Z</dcterms:created>
  <dcterms:modified xsi:type="dcterms:W3CDTF">2017-07-24T22:30:14Z</dcterms:modified>
</cp:coreProperties>
</file>