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29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3:23.7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5080 4745 0,'0'18'0,"35"34"16,-35 1-16,18 0 16,-18 18-16,0 17 0,0 71 15,-18-71-15,1 35 16,17-87-1,0 17-15,-18-53 16,18-71 0,0 36-16,0-36 15,18-52-15,-1 70 16,19-71 0,-19 71-16,54-35 15,-36 53-15,18 0 16,-18 17-16,-17 53 15,0-17-15,-1 88 16,-17-53-16,0 70 16,0-52-16,0 17 15,18-35-15,-18 0 16,17-36-16,-17 19 16,-17-36-1</inkml:trace>
  <inkml:trace contextRef="#ctx0" brushRef="#br0" timeOffset="328.45">5556 4322 0,'36'-36'16,"-1"36"-16,0 0 0,0-17 15,36 17-15,-18 0 16,0-18 0,-36 18-1</inkml:trace>
  <inkml:trace contextRef="#ctx0" brushRef="#br0" timeOffset="516.2519">5680 4322 0,'17'52'16,"-34"-104"-16,34 140 0,-17-18 15,0-34-15,0-1 0,0-18 16,0 19-16,0-1 16,18-17-16,0-1 15,-18 1-15,17-18 16,1 0-16,0 0 0</inkml:trace>
  <inkml:trace contextRef="#ctx0" brushRef="#br0" timeOffset="862.6189">5927 4710 0,'35'0'0,"-17"0"15,-1-18-15,1-17 0,17 17 16,-17-17-16,-1-1 16,1-34-16,0 35 15,-18-36-15,0 18 16,-18 18-16,0 17 16,1 18-1,-1 18 1,18 0-16,-17 34 15,17-16-15,0 34 16,0-34-16,0 16 16,17-34-16,1 17 15,-1-17-15,19 0 16,-19-18-16,19 0 16,-19-18-16,-17 0 15</inkml:trace>
  <inkml:trace contextRef="#ctx0" brushRef="#br0" timeOffset="1217.4782">6279 4233 0,'18'-17'16,"0"-1"-16,-1 18 15,1-18-15,0 18 16,17-17-16,-17 17 15,17 17-15,-18-17 16,-17 18-16,18 0 0,-18-1 16,18 36-16,-18-17 15,17 52-15,-17-53 16,18 36 0,-18-54-16,18 36 15,-18-35-15,0-1 16,-18-17-1,-17-17 1,17 17 0,0-18-1,1 18-15,17 18 16</inkml:trace>
  <inkml:trace contextRef="#ctx0" brushRef="#br0" timeOffset="2475.3173">7250 4992 0,'17'0'15,"-17"17"-15,53-17 16,0 0 0,-18 0-16,1-17 15,-1 17-15,-17 0 0,17 0 0,-18 0 16,1 0-16</inkml:trace>
  <inkml:trace contextRef="#ctx0" brushRef="#br0" timeOffset="2618.661">7338 5168 0,'35'18'15,"-17"-18"-15,17 0 16,-17-18-16,17 18 0,-17 0 0,34 0 16,-34 18-1</inkml:trace>
  <inkml:trace contextRef="#ctx0" brushRef="#br0" timeOffset="3670.2309">8872 4692 0,'-17'0'16,"34"-18"-16,36 1 16,-17-1-16,69-17 15,-52 17-15,36 0 16,-54 1-1,0-1-15</inkml:trace>
  <inkml:trace contextRef="#ctx0" brushRef="#br0" timeOffset="3937.6286">8855 4710 0,'0'0'0,"0"35"16,-18-17-16,18 17 0,18-18 15,17 1 1,0 17-16,53 1 16,-35-1-16,36 35 15,-54-34-15,18 17 16,-36-18-16,-34 18 16,-1-36-16,-70 19 15,35-19-15,-53 1 16,53-18-16,-35 0 15,53-18-15,35 1 16,0-1-16,88-17 16</inkml:trace>
  <inkml:trace contextRef="#ctx0" brushRef="#br0" timeOffset="4270.637">9807 4763 0,'-70'0'16,"140"0"-16,-176 35 0,71 0 15,-18 36-15,36-36 16,17 0-16,0 0 0,0 1 16,17-19-16,1 19 15,70-1-15,-35-35 16,0 0-16,53 0 15,0-53 1,-71 35-16,0-35 0,-35 18 16,-18 0-16,-52-36 15,-36-17 1,36 71-16,-36-1 16,53 18-16,-18 18 15,71-1-15,18 36 16,17-35-16,0-1 0</inkml:trace>
  <inkml:trace contextRef="#ctx0" brushRef="#br0" timeOffset="4677.3695">11218 5203 0,'0'0'0,"-17"36"0,-1-19 16,0 19-16,-34 17 15,34-36-15,0 1 0,1 0 16</inkml:trace>
  <inkml:trace contextRef="#ctx0" brushRef="#br0" timeOffset="4860.7691">11871 5168 0,'18'0'31,"-1"0"-15,1 0-1</inkml:trace>
  <inkml:trace contextRef="#ctx0" brushRef="#br0" timeOffset="4994.2234">12241 5133 0,'0'0'15,"0"18"1,18-18-16,0 0 16,17-18-16,0 18 15</inkml:trace>
  <inkml:trace contextRef="#ctx0" brushRef="#br0" timeOffset="5121.8518">12612 5115 0,'0'0'16,"35"0"-16,-17 0 0,-1 0 16,-17-17-16,18 17 0,0 0 15,-1 0-15</inkml:trace>
  <inkml:trace contextRef="#ctx0" brushRef="#br0" timeOffset="5260.4767">12947 5115 0,'18'0'16,"-1"0"-16,-17-17 15,18 17-15</inkml:trace>
  <inkml:trace contextRef="#ctx0" brushRef="#br0" timeOffset="5467.265">13617 5168 0,'0'0'16,"-17"35"-16,-1 1 0,-17-1 16,-1-17-16,-52 52 15,53-52-15,-18 0 16,0-1-16</inkml:trace>
  <inkml:trace contextRef="#ctx0" brushRef="#br0" timeOffset="6156.258">14252 4551 0,'18'-18'16,"-18"36"-16,0 17 15,0 0 1,0 18-16,-18 0 16,18 0-16,0 0 0,0 0 0,0 0 15,0 35-15,18-53 16,0 36-16,-1-53 15,18-1-15</inkml:trace>
  <inkml:trace contextRef="#ctx0" brushRef="#br0" timeOffset="6729.2624">14852 4763 0,'0'0'16,"-35"0"-16,17 17 16,-17 18-16,17 1 0,-17-1 15,35 0-15,-18 18 0,18-18 16,18 1-16,-1-1 0,54 18 16,-36-35-16,54-18 15,-54 0-15,18-18 16,-36 0-16,-17-35 15,0 36-15,-35-54 16,17 36 0,1 0-16,-1 17 0,-17-35 15,35 35-15,18 1 16,17 17-16,0 0 16,0-18-16,36 18 15,52 0-15,-70 0 0,71 0 16,-71 0-1,0 18-15,-36-18 16,-17 17-16,-35 36 16,0-35-16,-18 53 15,35-36-15,-17 18 16,35-36-16,17 19 16,1-19-16,35 1 15,-18-18-15,54-18 16,-54 1-16,35-19 15,-34 1 1,-19-18-16,-17 18 16,-17 0-16,-54-36 15,18 36-15,-70-18 16,52 53-16,18 0 0,-17 18 16</inkml:trace>
  <inkml:trace contextRef="#ctx0" brushRef="#br0" timeOffset="17650.7315">8714 7867 0,'17'18'47,"-17"-1"-47,18 19 16,-18-19-1,18 54-15,-1-36 16,-17 36-16,0-36 16,0 53-16,0-70 15,0 17-15,0-17 0,0 17 16,0-18-16,0 1 15,0 0 32,18-18 110,-1 0-142,1 0 1,0-18-1,-1 18-15,1 0 16,17 0-16,-35-18 16,36 18-16,-19 0 15,18 0 1,-17 0-16,17 0 16,-17 0-1,35 0-15,-18 0 16,18-17-16,35 17 15,-17-18-15,52 18 16,-52 0-16,-1-17 16,1 17-16,17 0 0,71 0 15,-53-18-15,70 18 16,-70 0-16,88 0 16,-88 0-16,106 0 15,-107 0-15,19 0 16,-1 18-16,1-18 15,-1 0-15,18 0 0,-17 0 16,140 0-16,-122 0 16,157 0-16,-157 0 15,16 0-15,-17 0 0,1 0 16,175 0 0,-158 0-16,141 0 15,-124 0-15,-17 0 0,176-18 16,-176 18-16,193 0 15,-193 0-15,18 0 16,158 0 0,0 0-16,-159 0 15,142 18-15,-160-18 16,19 0-16,-18 17 0,158-17 16,-158 0-16,158 18 15,-158-18 1,159 17-16,-177-17 15,159 18-15,-159 0 16,159-18-16,-159 17 16,123-17-16,-140 0 15,-18 0-15,17 0 0,-17 18 16,88-18 0,-106 0-16,0 0 0,71 0 15,-71 0-15,36 0 16,-71 0-16,0 0 15,-1 0-15,-16 18 16,17-18-16,-36 0 16,1 0-16,17 17 15,-35-34 48,0-1-48,-17 0-15,17-17 16,0 0-16,0 0 16,-18-1-16,18 1 15,0 0-15,-18-53 0,18 35 16,-17-18 0,-1 36-16,-17-18 15,17 35-15,0 1 0,-17-1 16,0 18-16,17-18 15</inkml:trace>
  <inkml:trace contextRef="#ctx0" brushRef="#br0" timeOffset="18518.6247">8537 9013 0,'0'0'0,"-17"0"0,34 0 15,1-17 1,0 17-16,-1-18 15,54 1-15,-54 17 16,19-18-16,-36 0 16,-18 18-1,0 18-15,-17-18 16,-35 53-16,17-36 16,-18 36-16,36-17 15,-18 17-15,53-18 16,0 0-16,17-17 15,36 35-15,-17-36 16,52 19-16,-53-19 16,0 19-16,-17-19 15,-36-17-15,1 18 16,-54-1-16,36-17 16,-53 18-1,52-18-15,1 0 0,18 0 16,-1 0-16</inkml:trace>
  <inkml:trace contextRef="#ctx0" brushRef="#br0" timeOffset="18814.2142">8996 9208 0,'0'0'16,"-53"70"-16,35-17 0,-17 18 15,53-19 1,-1-34-16,1 17 0,17-17 16,71 17-16,-35-35 15,34-17 1,-34-36-16,-53 35 0,-1-17 16,-34-18-1,-19 18-15,-69-54 16,52 54-16,-18 18 0,-52-19 15,70 36-15,0 0 16,17 36 0,36-19-16,0 18 15</inkml:trace>
  <inkml:trace contextRef="#ctx0" brushRef="#br0" timeOffset="19409.0215">20655 8943 0,'0'35'15,"0"-70"-15,0 105 0,-17 19 16,-1-36-16,18 35 16,0-53-16,0 53 15,18-52-15,17-1 16,-18 0-16,19-35 15,-19 0-15</inkml:trace>
  <inkml:trace contextRef="#ctx0" brushRef="#br0" timeOffset="19930.9488">21008 9208 0,'-18'17'16,"1"18"-16,17 18 15,17-35 1,1 0-16,17 17 0,18 0 16,-18-35-16,18 18 15,-17-18-15,-19-18 16,-17 1-16,0-1 16,-17-35-1,-19 0-15,19 35 16,-1-17-16,-17 0 15,17 0 1,36 17-16,35 18 16,35 0-1,18 18 1,-53-1-16,-18-17 0,18 18 16,17-18-16,-52 18 15,-18-1 1,-35 18-16,-1-17 15,1 53-15,18-36 16,17 18 0,17-18-16,18-17 15,1-1-15,17-17 0,0 18 0,-1-18 16,54-35-16,-70 17 16,17-35-16,-36 18 15,-17 0-15,-35-54 16,0 54-16,-54-18 15,36 36-15,-35-19 16,35 36-16,36 0 16</inkml:trace>
  <inkml:trace contextRef="#ctx0" brushRef="#br0" timeOffset="20593.7345">9666 7973 0,'18'17'15,"-1"1"-15,19 0 16,34 17-16,-34-17 16,16-18-16,1 17 15,-17-17-15,-1 0 0,18 0 16,-36 0-16</inkml:trace>
  <inkml:trace contextRef="#ctx0" brushRef="#br0" timeOffset="20744.5703">9878 7885 0,'0'0'0,"-35"35"0,-1 0 15,-34 53 1,34-52-16,1 52 16,35-71-16,0 19 0,18-19 15</inkml:trace>
  <inkml:trace contextRef="#ctx0" brushRef="#br0" timeOffset="21310.8244">14182 7920 0,'53'35'0,"-106"-70"0,141 88 15,-53-36-15,71 36 16,-53-53-16,53 36 15,-53-19-15,0-17 16,-18 0-16,0 0 0,18-17 16</inkml:trace>
  <inkml:trace contextRef="#ctx0" brushRef="#br0" timeOffset="21427.3615">14605 7832 0,'-106'70'15,"212"-140"-15,-265 193 0,18-35 16,88-52-16,0-1 16</inkml:trace>
  <inkml:trace contextRef="#ctx0" brushRef="#br0" timeOffset="21777.9144">11359 8043 0,'36'36'0,"-1"-19"16,53 1-16,-35-18 15,53 0 1,-53 0-16,0 0 0,0-18 15,0 1-15</inkml:trace>
  <inkml:trace contextRef="#ctx0" brushRef="#br0" timeOffset="21905.7206">11712 7955 0,'0'0'15,"-53"71"-15,18-18 0,0 35 16,17-53-16,53 18 15</inkml:trace>
  <inkml:trace contextRef="#ctx0" brushRef="#br0" timeOffset="22287.8046">12894 8096 0,'35'18'15,"-70"-36"-15,106 54 0,-54-19 0,71 1 16,-52-1-1,52 1-15,-53-18 16</inkml:trace>
  <inkml:trace contextRef="#ctx0" brushRef="#br0" timeOffset="22422.8049">13141 8079 0,'-71'70'15,"142"-140"-15,-159 193 0,53-70 0,17 18 16,18-36-16</inkml:trace>
  <inkml:trace contextRef="#ctx0" brushRef="#br0" timeOffset="23096.1093">15011 7973 0,'0'17'16,"0"1"-1,53 35-15,-18-35 16,0 17-16,71 0 16,-71-17-16,53 17 15,-52-35-15,17 0 16,-36 0-16</inkml:trace>
  <inkml:trace contextRef="#ctx0" brushRef="#br0" timeOffset="23234.9411">15275 7990 0,'0'0'15,"-53"71"-15,18-18 0,0 0 0,0-18 16,-18 18-16,35-18 16,18 1-16</inkml:trace>
  <inkml:trace contextRef="#ctx0" brushRef="#br0" timeOffset="24175.4191">12171 8114 0,'0'18'15,"17"-1"-15,19 1 16,34-1-1,-34 1-15,52-18 16,-53 0-16,0 0 16</inkml:trace>
  <inkml:trace contextRef="#ctx0" brushRef="#br0" timeOffset="24296.1933">12312 8096 0,'0'0'15,"-71"106"-15,36-53 0,0 35 16</inkml:trace>
  <inkml:trace contextRef="#ctx0" brushRef="#br0" timeOffset="24785.1357">17657 7955 0,'0'35'16,"17"-17"0,54 17-16,-36-17 15,18 0-15,0-1 0,53 1 16,-53 0-16,-18-18 15,0 0-15,0 0 0</inkml:trace>
  <inkml:trace contextRef="#ctx0" brushRef="#br0" timeOffset="24924.6446">17956 7885 0,'0'0'15,"-70"35"-15,35-17 0,-1 34 16,1-16-16,0-1 15,-36 36-15,36-36 16,-18 18-16</inkml:trace>
  <inkml:trace contextRef="#ctx0" brushRef="#br0" timeOffset="25241.5823">16492 8096 0,'0'18'16,"18"0"0,17 17-16,1 0 0,16-17 15,1-1-15,0 1 0,0 0 16,35 17 0,-52-35-16,17 0 15</inkml:trace>
  <inkml:trace contextRef="#ctx0" brushRef="#br0" timeOffset="25375.8923">16775 8114 0,'-53'35'0,"106"-70"0,-124 105 16,36-34-16,17 34 16,18-34-16,18 16 15,17-34-15</inkml:trace>
  <inkml:trace contextRef="#ctx0" brushRef="#br0" timeOffset="25831.8089">19121 8096 0,'-18'0'15,"36"0"-15,-1 18 16,71 17-16,-35 0 15,0-17-15,18 17 0,52 1 16,-70-19 0,53 1-16,-88 0 15,35-18-15</inkml:trace>
  <inkml:trace contextRef="#ctx0" brushRef="#br0" timeOffset="25988.5868">19738 8008 0,'-88'88'15,"35"-35"-15,-18 0 16,-35 71-16,54-89 16,16 18-16,1 0 15</inkml:trace>
  <inkml:trace contextRef="#ctx0" brushRef="#br0" timeOffset="65694.2862">5503 13458 0,'18'0'15,"35"0"-15,0-17 16,106-36-16,-89 35 15,18-17-15,53-18 16,-70 18-16,0 17 16,-54 18-16</inkml:trace>
  <inkml:trace contextRef="#ctx0" brushRef="#br0" timeOffset="65855.7562">5644 13635 0,'0'0'16,"53"18"-16,-17-1 0,17-17 0,52-35 16,-34 17-16,-36 1 15,18 17-15,-18-18 0,-17 18 16,-18-18 0</inkml:trace>
  <inkml:trace contextRef="#ctx0" brushRef="#br0" timeOffset="66047.7785">5750 13159 0,'18'123'0,"-36"-246"0,36 334 16,17-52-16,-35-71 15,35 71 1,-17-88-16,35 17 15,-35-71-15,-1-17 16,1-17-16</inkml:trace>
  <inkml:trace contextRef="#ctx0" brushRef="#br0" timeOffset="66232.7439">5944 13141 0,'0'0'16,"36"141"-16,-19-70 0,19 87 16,-19-87-16,18 88 15,1-106-15,17 35 16,-36-71-16,19 1 16</inkml:trace>
  <inkml:trace contextRef="#ctx0" brushRef="#br0" timeOffset="66483.6702">6332 12859 0,'0'0'15,"18"88"-15,0-35 16,-1 0-16,19 106 16,-1-71-16,-18 88 15,1-105-15,17-1 0,1 54 16,-19-89-16,36 18 16</inkml:trace>
  <inkml:trace contextRef="#ctx0" brushRef="#br0" timeOffset="67162.9993">6703 13441 0,'0'0'16,"-18"70"-16,1-17 0,17 36 15,0-54-15,35 18 16,-18-36-16,36 1 15,-35-36-15,35-17 16,-35 0-16,-1 17 16,-17-52-16,-17 34 15,17 1-15,-36 17 16,19 18-16,-1 18 16,18 0-16,0 35 15,0-36 1,35 36-16,1-35 15,-19-1-15,1-17 16,17 0-16,0 0 16,1-17-16,-19-1 0,-17 1 15,36-19-15,-36 19 16,0-1-16,0-17 16,-18 35-16,0 0 15,18 17 1,0 1-16,0 17 15,18-17-15,-18 0 0,35 17 16,-17-35-16,35 0 16,-36 0-16,19-35 15,-19-1-15,1 1 16,-18 0-16,0 17 16,0 0-1,0 36-15,0 17 16,0 1-16,18 17 15,17 52-15,-17-52 16,-1 71-16,1-89 16,-1 18-16,-17-18 0,0 0 15,0 1-15,-17-1 16,-1-17-16,-35 17 16,36-35-16,-19 0 15,1 0-15,0-18 0,-1 1 16,-16-19-16,16 1 15,19 17-15,17 1 16</inkml:trace>
  <inkml:trace contextRef="#ctx0" brushRef="#br0" timeOffset="67525.7219">7373 13617 0,'35'-17'16,"-17"-1"0,0 18-1,-1-18-15,-17 1 16,18 17-16,-18-18 0,0 0 16,-18 1-16,1 17 15,-1 0-15,0 35 16,18-17-16,0 17 15,0-17 1,18 17-16,0-17 16,17-1-16,0-17 15,0-17-15,-17 17 16,0-18-16,-1 18 0,1-18 16,-18 1-16,0-1 0,18 0 15,-18 1 1,0-1-16</inkml:trace>
  <inkml:trace contextRef="#ctx0" brushRef="#br0" timeOffset="67814.6283">7990 13441 0,'0'0'0,"-17"0"16,-1 17-1,1 1-15,-1 17 16,0-17-16,18 0 16,18-1-16,0 1 0,-1 0 0,54-18 15,-1 17 1,1-17 0,-54 18-16,-17 0 15,-52-1 1,16 1-16,-34-1 15,17-17-15,18 18 16,-1-18-16,19 0 0,-19 18 16,19-18-1</inkml:trace>
  <inkml:trace contextRef="#ctx0" brushRef="#br0" timeOffset="68852.1998">10372 12806 0,'17'-18'16,"1"18"-1,0 18 1,-1 17-16,-17 0 0,18 1 16,-18 17-16,0 17 0,0-17 15,0 88-15,0-88 16,18 0-16,-1-18 0,1 1 15,35-1-15,0-35 16,35 17 0,-35-17-16,53 0 15,-71 0-15,35 18 16,-52-18-16,0 18 16</inkml:trace>
  <inkml:trace contextRef="#ctx0" brushRef="#br0" timeOffset="70044.2757">11642 13000 0,'0'18'15,"0"-1"1</inkml:trace>
  <inkml:trace contextRef="#ctx0" brushRef="#br0" timeOffset="70177.0172">11748 13317 0,'17'18'15,"-17"0"-15,0-1 16</inkml:trace>
  <inkml:trace contextRef="#ctx0" brushRef="#br0" timeOffset="76566.5117">13741 13000 0,'-18'0'0,"0"0"31,36 0-15,0 0 0,-1 0-16,54 18 15,-18-18-15,-18 17 0,18 18 16,0 1-1,-53-1-15,18-17 16,-54 87-16,-17-34 16,-17 0-1,-1-19 1,36-16 0,17-19-16,36 1 15,17 0 1,18-1-16,35-17 15,-35 0-15,0 0 0,18-17 16,-36 17-16,-17-18 16,-1 18-16</inkml:trace>
  <inkml:trace contextRef="#ctx0" brushRef="#br0" timeOffset="77434.8713">15187 13335 0,'18'0'31,"-1"0"-31,54 0 16,-18 0-16,70-18 15,-70 18-15,0 0 16,0 0-16,-18 0 0,18 0 15,0 0-15,-35 0 16,-1 0 0,-17-17-16</inkml:trace>
  <inkml:trace contextRef="#ctx0" brushRef="#br0" timeOffset="79325.7063">16845 12912 0,'0'0'16,"35"-36"-16,-17 36 0,17-17 16,-35 34 15,-53 36-16,36-17-15,-54 17 16,54-18-16,-19 18 16,19-18-16,17-17 15,0-1-15,0 1 0,35 0 16,0-18-16,53 0 16,-52 0-16,70-18 15,-36 0-15,18 1 16,-52 17-16,16-18 15,-34 18-15,-36 0 16,1 18 0,-1-18-1,1 0-15</inkml:trace>
  <inkml:trace contextRef="#ctx0" brushRef="#br0" timeOffset="79530.1679">17039 13053 0,'0'0'0,"0"35"16,0 0-16,0 36 16,0-18-16,18 53 15,-1-53-15,1 35 16,-18-53-16,0 36 15</inkml:trace>
  <inkml:trace contextRef="#ctx0" brushRef="#br0" timeOffset="88402.4782">13705 15646 0,'-17'-18'15,"34"36"-15,-52-36 0,18 18 16,34 0-1,36 18 1,-18-1-16,1 1 16,69 17-16,-52-17 15,36 17-15,-54 0 16,-18-17-16,1 17 0,-18 1 16,-35 52-16,0-35 15,-71 53 1,70-71-16,-52 35 15,71-52-15,-1 0 16,18-1-16,35 1 16,53 0-1,-35-1-15,18-17 16,-18 0-16,17 0 0,36 18 16,-53-18-16,-18 0 15,-35 18 1,-35-18-1</inkml:trace>
  <inkml:trace contextRef="#ctx0" brushRef="#br0" timeOffset="89830.8948">17198 15875 0,'35'-18'16,"0"1"-16,36 17 15,-18 0-15,-18 0 16,36 35-16,-18 0 16,-36-17-16,-17 35 15,0-18-15,0-17 16,0-1-16,0 1 0,-17 17 15,-1-17 1,18 17-16,0-17 16,18 0-16,17 34 15,0-34-15,-17 0 16,17 17-16,-17-17 0,-18-1 16,-18-17-1,-52 18-15,-19-18 16,37 18-16,-54-18 15,70 0-15,1 0 16,17 0-16,1 0 16,34 0-1,19 0 1</inkml:trace>
  <inkml:trace contextRef="#ctx0" brushRef="#br0" timeOffset="90458.8423">20020 15840 0,'0'0'16,"0"-18"-16,0 36 31,-35 17-31,17-17 16,1 17-16,-1 18 16,18-18-16,0 18 15,18-18-15,17-17 0,0 0 16,53-1-1,-35-17-15,71 0 16,-54 0-16,36-17 16,-71-1-16,18 18 15,-53-18-15</inkml:trace>
  <inkml:trace contextRef="#ctx0" brushRef="#br0" timeOffset="90637.4803">20426 15998 0,'0'0'16,"-35"106"-16,17-53 0,0 35 16,18-35-16,-17 0 0,17-17 15,0-1-15,0 0 16,0 0-16</inkml:trace>
  <inkml:trace contextRef="#ctx0" brushRef="#br0" timeOffset="91057.9702">18803 16422 0,'0'0'16,"-35"53"-16,0 0 0,-18 35 15,17-35-15,-34 35 16,34-35-16,-52 17 16</inkml:trace>
  <inkml:trace contextRef="#ctx0" brushRef="#br0" timeOffset="91460.3007">15787 16528 0,'-18'35'0,"36"-70"0,-53 105 16,-1-17-16,-34 35 15,17-52-15,18 17 16</inkml:trace>
  <inkml:trace contextRef="#ctx0" brushRef="#br0" timeOffset="100680.418">2681 5256 0,'18'18'15,"17"-18"1,0 18-16,54-18 16,-19 0-16,54 0 15,-54 0-15,1 0 16,-1 0-16,54 0 15,-71 0-15,52 0 16,-52 0-16,-17-18 16</inkml:trace>
  <inkml:trace contextRef="#ctx0" brushRef="#br0" timeOffset="100952.553">3510 4974 0,'0'0'16,"18"18"0,35-1-1,-18 1-15,18 17 16,-18-17-16,18 17 0,35 18 16,-52-18-16,34 18 15,-35-35-15,-17 17 16,-18-17-16,-35 0 15,-1-1-15,-69 36 16,34-35-16,-35 35 16,53-18-16,0 18 15</inkml:trace>
  <inkml:trace contextRef="#ctx0" brushRef="#br0" timeOffset="101702.6795">3475 13582 0,'35'0'0,"36"0"16,-36 0-16,71 0 15,-36 18-15,54-18 16,-54 0-1,54-18-15,-71 18 16,0 0-16,-18 0 0,-17 0 16,17 0-16,-17-18 15</inkml:trace>
  <inkml:trace contextRef="#ctx0" brushRef="#br0" timeOffset="101932.2868">4216 13282 0,'17'18'16,"1"-18"0,35 35-16,-18-17 15,89-1 1,-71 1-16,17 0 0,18 34 16,-35-16-16,-17 52 15,-36-35-15,-36 0 16,1 0-16,-18 0 0,0 0 15,-17-18-15,-72 35 16,72-34-16,-71 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6:19.1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3104 0,'18'0'15,"-18"53"1,0-17-16,0 17 15,0 52-15,0-52 16,-35 88 0,17-88-16,-17 53 15,-1-71-15,-34 36 16,17-36-16,-35 18 16,35-53-16,-18 18 15,36-36-15,-18-35 16,35 36-16,18-54 15,18 36-15,0 0 16,17-1-16,0 19 0,36-1 16,-36 18-16,53 53 15,-35-18-15,-17 0 16,-1-17-16,0 17 16,36 36-16,-36-53 15,0 34-15,-35-34 16,18 35-16,-1-35 15</inkml:trace>
  <inkml:trace contextRef="#ctx0" brushRef="#br0" timeOffset="1401.179">5856 3440 0,'18'0'16,"-1"0"-1,19-18 1,-19 18-16,19-18 0,34 1 15,-52 17-15,35 0 16,-36 0-16,-17 17 16</inkml:trace>
  <inkml:trace contextRef="#ctx0" brushRef="#br0" timeOffset="1530.2553">5962 3757 0,'53'-18'0,"-106"36"0,141-53 16,-70 35-16,-1-18 0</inkml:trace>
  <inkml:trace contextRef="#ctx0" brushRef="#br0" timeOffset="3259.2902">7285 3298 0,'-18'-17'15,"-17"-1"1,17 18-16,1 0 0,-19 18 16,19 17-16,-19-17 0,19 35 15,-1-18-15,18 18 0,0-18 16,18 53-16,17-52 15,-17-19-15,52 19 16,-34-36-16,17 0 16,17-36-16,-35 1 15,18-36-15,-53 19 16,-17-19-16,-1 36 16,-53-1-1,36 19-15,0 17 0,-18 0 0,35 0 16,-17 17-1,35 1-15,18 0 16,17-1-16</inkml:trace>
  <inkml:trace contextRef="#ctx0" brushRef="#br0" timeOffset="3436.0404">7761 3598 0,'18'0'47</inkml:trace>
  <inkml:trace contextRef="#ctx0" brushRef="#br0" timeOffset="4142.8068">8520 3316 0,'-18'-18'16,"36"36"-16,-36-53 0,0 35 0,-17 0 15,0 0-15,-18 35 16,35-17-16,-17-1 16,17 36-16,18-17 15,0 17 1,18-18-16,35 18 15,-36-36-15,54 19 16,-36-36-16,18 0 16,-17 0-16,-1-18 15,-35 0-15,0-17 16,0 17-16,-18-34 16,1 34-16,-19-35 15,1 18-15,0-1 16,17 36-16,0-17 15,36 17 1,0 0 0</inkml:trace>
  <inkml:trace contextRef="#ctx0" brushRef="#br0" timeOffset="4653.8802">9084 3387 0,'-35'0'0,"17"0"16,-35 17 0,36 1-16,17 0 15,0 17 1,0-17-16,35 17 15,-18-18-15,1 1 16,0 0-16,-1-18 16,1 0-16,0 0 0,17-18 15,-35 0-15,18 1 16,-18-18-16,0 17 0,0 0 16,-18-17-16,0 0 15,18 17-15,-17 0 0,-19 1 16,36-1-16,-17 18 15,17 18 1,17-1 0,1 1-16,0 0 0</inkml:trace>
  <inkml:trace contextRef="#ctx0" brushRef="#br0" timeOffset="5005.6599">9454 3440 0,'0'-18'16,"-17"0"-1,-1 18-15,1 18 16,17 0-16,0-1 16,0 19-16,0-19 0,17 36 15,1-18-15,35 1 16,-18-19-16,-17-17 15,17 0-15,0 0 16,0-35-16,1 17 16,-19-35-16,-17 36 15,-17-36-15,-1 18 16,-17-18 0,17 35-16,-35 0 15,36 18-15,-1-17 16,18 34-1,35 1 1,-17-18-16</inkml:trace>
  <inkml:trace contextRef="#ctx0" brushRef="#br0" timeOffset="5251.623">9948 3175 0,'0'0'16,"0"-18"-16,0 36 0,0 17 15,18 36 1,-18-36-16,18 0 16,-18 18-16,17-17 0,-17-1 15,36 53-15,-36-70 16,17 17-16,-17 0 0,0 1 15</inkml:trace>
  <inkml:trace contextRef="#ctx0" brushRef="#br0" timeOffset="6601.8248">11077 3563 0,'0'18'0,"-17"-1"16,-1 1-1,18 0 1</inkml:trace>
  <inkml:trace contextRef="#ctx0" brushRef="#br0" timeOffset="6751.3254">11571 3581 0,'18'-18'15,"-1"18"1</inkml:trace>
  <inkml:trace contextRef="#ctx0" brushRef="#br0" timeOffset="6913.4739">11959 3563 0,'0'0'16,"35"-18"-16,-17 18 16,17-17-16,-17 17 15</inkml:trace>
  <inkml:trace contextRef="#ctx0" brushRef="#br0" timeOffset="7046.2282">12241 3545 0,'18'0'16,"0"0"0,-1 0-16,1 0 15,0-17-15,-1 17 16</inkml:trace>
  <inkml:trace contextRef="#ctx0" brushRef="#br0" timeOffset="7147.45">12524 3510 0,'17'-17'16</inkml:trace>
  <inkml:trace contextRef="#ctx0" brushRef="#br0" timeOffset="7336.1568">13035 3493 0,'0'0'0,"35"17"16,-17 1-16,-18-1 15,-18 1-15,1 0 16,-36 17-16,18 0 16,-18-17-1</inkml:trace>
  <inkml:trace contextRef="#ctx0" brushRef="#br0" timeOffset="8341.5436">13776 2858 0,'0'-18'0,"18"18"32,-18-18-17,0 36 63,0 35-62,17-18-16,1 71 16,-18-36-16,35 36 15,-35-53-15,18 0 16,17 53 0,-35-71-16,18 1 0,-1 16 15,1-34-15,0 0 0</inkml:trace>
  <inkml:trace contextRef="#ctx0" brushRef="#br0" timeOffset="13502.0585">5927 5468 0,'17'18'15,"-17"-1"-15,0 36 16,0-17-16,18-1 16,-18 0-16,0 0 0,0 1 15,0 52-15,0-53 16,18 36-16,-18-36 16,0 18-16,0-18 15,17-17-15,-17-1 0,0 1 16,0 0-1,0-36 1</inkml:trace>
  <inkml:trace contextRef="#ctx0" brushRef="#br0" timeOffset="14893.0169">5980 6121 0,'0'-18'31,"17"18"-15,1 0-16,0 0 15,-1 0-15,1 0 16,-1 0-16,36 0 16,-17 0-16,52 0 15,-53 0-15,18 18 16,0-18-16,70 0 16,-52 0-16,105 17 15,-87-17-15,-1 0 16,18 0-16,-1 0 0,125 0 15,-107 0-15,124 0 16,-106 0-16,-17 0 16,158 0-16,18 18 15,-141-18-15,158 0 16,-158 0-16,158 0 16,-158 0-16,176 0 15,-176 0 1,17 0-16,-17 18 0,17-18 15,177 0-15,-176 0 16,-1 17-16,177-17 16,-177 0-16,195 18 15,-177-18-15,-18 18 16,212-18-16,-194 0 16,212 0-16,-212 0 15,212 0-15,-1 17 16,1-17-1,-18 0 1,-194 0-16,212 0 16,-212 0-16,0 0 0,0 0 15,194 0-15,-212 0 16,195 18-16,-177-18 16,158 0-1,-175 17-15,-18-17 0,193 0 16,-17 18-1,-176-18-15,0 0 0,0 0 16,158 0 0,-158 0-16,141 0 0,-141 0 15,123-18-15,-141 18 16,141-17 0,-123 17-16,123-18 15,-141 18-15,124-17 16,-142 17-16,160-18 15,-160 18-15,18 0 0,106-18 16,-106 18 0,88-17-16,-105 17 15,-18 0-15,105 0 16,-34 0 0,-107 0-16,19 0 0,52 0 15,0 0 1,-88 0-16,0 0 0,52-18 15,-34 18 1,-36-18-16,-17 18 16,0 0-16,-1-17 15,-17-1-15,0-17 0,0 17 16,0-35 0,-17 0-16,-1 18 15,18 0-15,-18-18 0,1 0 16,-1 0-16,0 18 0,-17-53 15,0 52-15,17 1 16,1 17-16,-19-17 0,1 17 16</inkml:trace>
  <inkml:trace contextRef="#ctx0" brushRef="#br0" timeOffset="15771.1914">5450 6650 0,'0'-18'0,"-17"1"16,-1 17-16,-17 0 16,0 0-16,17 0 15,-17 17-15,-1 1 0,-17 52 16,18-34-16,18 34 15,17-52-15,0 52 16,17-52-16,1 0 16,17-1-16,-17 1 15,17-18-15,0 0 0,-17 0 0,17 0 16,-17-18-16,0-17 16,-18 0-16,0 17 15,-18-17-15,-17-18 16,17 18-16,-35-1 15,35 19-15,-17 17 16,17 0-16</inkml:trace>
  <inkml:trace contextRef="#ctx0" brushRef="#br0" timeOffset="15942.736">5697 6862 0,'18'0'47,"0"17"-31</inkml:trace>
  <inkml:trace contextRef="#ctx0" brushRef="#br0" timeOffset="16305.456">6033 6791 0,'-18'0'0,"0"0"16,18 18-1,-17-18-15,17 35 16,-18-17-16,18-1 0,0 1 16,18 17-1,17 0-15,-17-35 0,17 18 16,-18-18 0,19-18-16,-36 1 15,17-1-15,-17-17 16,-17 0-16,-1-1 15,0 19-15,1-1 16,-36 18 0,35 0-16,36 18 31</inkml:trace>
  <inkml:trace contextRef="#ctx0" brushRef="#br0" timeOffset="16611.7158">6350 6844 0,'0'18'16,"-18"-1"-16,18 18 16,0-17-1,18 17-15,17-17 16,-17 0-16,17-18 15,-17-18-15,17-17 16,-17 17-16,-18-35 16,0 18-1,0 17-15,-18 1 0,-35-19 16,36 36-16,-36-17 16,35 17-16,0 0 15,1 17-15,17 1 16,0 0-1</inkml:trace>
  <inkml:trace contextRef="#ctx0" brushRef="#br0" timeOffset="17372.3821">6844 6738 0,'-18'0'15,"18"-18"1,-17 36 0,17 0-16,0-1 15,-18 36 1,36-35-16,-1 35 16,1-36-16,17 19 15,-17-36-15,-1 0 16,1 0-16,0-18 15,-18 0-15,17-34 16,1 34 0,-18-35-16,0 18 15,0 17-15,-35-35 16,17 36-16,-17-1 16,17 18-16,-17 0 15,17 0-15,36 18 31,0-18-31</inkml:trace>
  <inkml:trace contextRef="#ctx0" brushRef="#br0" timeOffset="17607.231">7426 6650 0,'0'53'0,"0"-106"0,0 141 15,0 0-15,0-70 16,0 52-16,0-34 16,18-19-16,-18 19 15,17-19-15,1 1 0,0 0 16,-18-1-16</inkml:trace>
  <inkml:trace contextRef="#ctx0" brushRef="#br0" timeOffset="18880.0028">24853 6597 0,'-17'0'15,"17"18"17,-18-18-32,18 35 15,0 18-15,0-18 16,-18 53 0,18-52-16,0-1 0,18 18 15,-18-36-15,18 19 16,-18-19-16,17 1 15,-17 0-15</inkml:trace>
  <inkml:trace contextRef="#ctx0" brushRef="#br0" timeOffset="20277.4923">7479 5644 0,'0'0'16,"-18"-35"-16,36 35 16,35 0-1,-18 18 1,71-1-16,-71 1 15,53 17-15,-35-17 16,18 0-16,-36-18 16</inkml:trace>
  <inkml:trace contextRef="#ctx0" brushRef="#br0" timeOffset="20420.8031">7867 5556 0,'-71'71'16,"142"-142"-16,-177 177 0,53-53 0,-35 53 16,53-71-16,17 0 15,18 1-15,0-19 0</inkml:trace>
  <inkml:trace contextRef="#ctx0" brushRef="#br0" timeOffset="20831.6449">11748 5644 0,'0'0'16,"70"18"-16,-35 17 0,54 1 16,-37-19-16,19 1 15,-18 0-15,70-1 16,-52 1-16,17-1 16,-70 1-16,17-18 0,-17 0 15</inkml:trace>
  <inkml:trace contextRef="#ctx0" brushRef="#br0" timeOffset="20959.2955">12153 5556 0,'-88'71'16,"176"-142"-16,-229 177 0,88-71 0,-53 54 15</inkml:trace>
  <inkml:trace contextRef="#ctx0" brushRef="#br0" timeOffset="21293.7099">9331 5838 0,'71'36'0,"-36"-1"15,0-17-15,36 17 16,-36-35-16,53 18 16,-53-18-16,36-18 15,-53 0-15</inkml:trace>
  <inkml:trace contextRef="#ctx0" brushRef="#br0" timeOffset="21416.0857">9684 5750 0,'-71'106'16,"142"-212"-16,-159 265 0,35-35 16,53-72-16,0 1 15,17-17-15</inkml:trace>
  <inkml:trace contextRef="#ctx0" brushRef="#br0" timeOffset="21828.0205">15804 5803 0,'0'0'16,"18"0"-16,-18 18 0,18-1 0,52 19 16,-17-19-1,0 1-15,35 17 16,-35-17-16,18 17 16,-36-17-16,0-18 15</inkml:trace>
  <inkml:trace contextRef="#ctx0" brushRef="#br0" timeOffset="21961.7477">16016 5750 0,'-106'106'16,"212"-212"-16,-265 265 0,106-106 15,18-18-15</inkml:trace>
  <inkml:trace contextRef="#ctx0" brushRef="#br0" timeOffset="22261.2544">13917 5821 0,'35'35'16,"-17"-17"-16,17 17 0,1-17 15,16 17-15,54 0 16,-35-17-16,17 17 15,-35-35-15,35-17 16,-53-1-16</inkml:trace>
  <inkml:trace contextRef="#ctx0" brushRef="#br0" timeOffset="22395.6495">14288 5733 0,'-106'105'15,"212"-210"-15,-283 263 0,89-105 0,-36 53 16,54-88-16,17 17 16</inkml:trace>
  <inkml:trace contextRef="#ctx0" brushRef="#br0" timeOffset="22756.87">10530 5697 0,'0'0'0,"0"18"16,36 17-16,52 18 15,-35-18-15,88 1 16,-71-19-16,72-17 15,-72 0-15,36-17 16</inkml:trace>
  <inkml:trace contextRef="#ctx0" brushRef="#br0" timeOffset="22883.9859">10971 5733 0,'0'0'0,"-17"53"0,-36 105 15,53-87-15,17 35 16</inkml:trace>
  <inkml:trace contextRef="#ctx0" brushRef="#br0" timeOffset="23446.7237">21184 5786 0,'0'0'16,"53"52"-16,-17-16 0,16-1 16,1-17-16,18 17 15,-1-17-15,1-1 0,-18 1 16,0 0-16,35-18 16,-53 0-16</inkml:trace>
  <inkml:trace contextRef="#ctx0" brushRef="#br0" timeOffset="23584.4237">21502 5768 0,'-88'53'0,"176"-106"0,-265 212 16,142-106-16,-35 52 16,52-69-16,-17-1 15</inkml:trace>
  <inkml:trace contextRef="#ctx0" brushRef="#br0" timeOffset="23819.3807">20214 5944 0,'0'0'16,"124"18"-16,-54 0 0,54 17 16,-71-17-16,17 17 15,1 0-15,-1 0 0,36 1 16,-53-19-16,-18-17 0,-17 0 16</inkml:trace>
  <inkml:trace contextRef="#ctx0" brushRef="#br0" timeOffset="23986.3015">20867 5909 0,'-71'53'0,"142"-106"0,-195 141 16,89-52-16,-18-1 0,-17 18 15,34-18-15,19-17 16,-1 17-16,18-17 15</inkml:trace>
  <inkml:trace contextRef="#ctx0" brushRef="#br0" timeOffset="24468.2637">16245 5750 0,'71'36'16,"-142"-72"-16,177 107 0,-53-36 15,18-17-15,-18 17 16,17-17-16,-17 17 0,18-17 16,17 17-1,-35-17-15,-18-18 0,-17 0 16</inkml:trace>
  <inkml:trace contextRef="#ctx0" brushRef="#br0" timeOffset="24630.9935">16863 5697 0,'-71'106'15,"142"-212"-15,-177 283 0,53-107 16,0 36-16,53-53 15,35 35 1,1-70-16</inkml:trace>
  <inkml:trace contextRef="#ctx0" brushRef="#br0" timeOffset="25003.6798">18874 5733 0,'17'53'16,"-34"-106"-16,70 123 0,-18-35 16,53 1-16,-35-19 15,53 19 1,-71-19-16,36 1 15,-54 0-15,1-18 0,0 0 16</inkml:trace>
  <inkml:trace contextRef="#ctx0" brushRef="#br0" timeOffset="25141.4527">19121 5803 0,'0'0'16,"-71"71"-16,36-18 0,-18-18 15,-35 53-15,52-70 16,-34 35 0</inkml:trace>
  <inkml:trace contextRef="#ctx0" brushRef="#br0" timeOffset="25514.4195">17022 5944 0,'88'36'16,"-176"-72"-16,229 107 0,-36-53 15,-52-1-15,36 1 16,-54-1-16,18 1 15,-36-18-15,1 0 16,0-18-16</inkml:trace>
  <inkml:trace contextRef="#ctx0" brushRef="#br0" timeOffset="25620.9995">17374 5891 0,'-70'89'16,"140"-178"-16,-193 213 0,17-36 15</inkml:trace>
  <inkml:trace contextRef="#ctx0" brushRef="#br0" timeOffset="26264.3957">13423 5627 0,'18'35'15,"-1"-17"-15,1-1 16,17 1-16,1 0 0,52 17 15,-53-35-15,36 18 16,-36-1-16,-17-17 0</inkml:trace>
  <inkml:trace contextRef="#ctx0" brushRef="#br0" timeOffset="26403.7106">13723 5574 0,'-53'88'15,"106"-176"-15,-141 229 0,35-35 16,18-36 0,17 1-16,0-18 0</inkml:trace>
  <inkml:trace contextRef="#ctx0" brushRef="#br0" timeOffset="31236.9996">7479 7779 0,'0'0'16,"-18"-36"-16,1 19 15,-36-1-15,35 18 16,0 18-16,1-18 0,-1 17 16,1 19-16,-1-19 0,0 19 15,18-1-15,0 0 16,36 36-16,-19-36 16,36 18-16,-18-53 15,36 18-15,-36-18 16,-17 0-16,17-18 15,0-17-15,-17-1 16,-18 1-16,0 0 16,-18 17-16,1 1 15,-1-19-15,0 19 0,-17-1 0,18 0 16,-19 1-16,19-1 16,-1 18-1,18 18 1,35 17-1</inkml:trace>
  <inkml:trace contextRef="#ctx0" brushRef="#br0" timeOffset="31392.1357">7814 7902 0,'0'18'31,"18"-18"0,-1 0-15</inkml:trace>
  <inkml:trace contextRef="#ctx0" brushRef="#br0" timeOffset="31647.4968">8220 7602 0,'-18'0'15,"18"18"1,0 35-16,0 0 16,0 35-1,0-35-15,18 35 0,-18-70 16,17 35-16,1-36 15,-18 19 1,0-19-16,-18-17 16</inkml:trace>
  <inkml:trace contextRef="#ctx0" brushRef="#br0" timeOffset="49277.0776">8855 7920 0,'17'0'16,"-17"-18"-1,18 18-15,0 0 16,17-17-16,-17 17 15,34-18-15,-34 18 16,17-18 0,1 18-16,-19 0 15</inkml:trace>
  <inkml:trace contextRef="#ctx0" brushRef="#br0" timeOffset="49494.2906">10619 7849 0,'0'0'16,"141"0"-16,-71 0 16,1 0-16,-18 0 0,17 0 15,-17 0-15,0 0 0,18 0 16,-18-17-16,0 17 0,35 0 15</inkml:trace>
  <inkml:trace contextRef="#ctx0" brushRef="#br0" timeOffset="49778.1221">14993 7761 0,'159'-18'16,"-318"36"-16,388-36 0,-88 18 16,-52-17-16,-19 17 15</inkml:trace>
  <inkml:trace contextRef="#ctx0" brushRef="#br0" timeOffset="49922.7714">17180 7743 0,'0'0'16,"177"18"-16,-89-18 0,0 0 15,-17 18-15,17-18 0</inkml:trace>
  <inkml:trace contextRef="#ctx0" brushRef="#br0" timeOffset="50073.929">19509 7849 0,'158'0'0,"-316"0"0,405 0 16,-106 18-16,-71-18 16,1 0-1</inkml:trace>
  <inkml:trace contextRef="#ctx0" brushRef="#br0" timeOffset="50350.4167">22243 7990 0,'123'0'16,"-246"0"-16,299 0 0,-123 0 0,0 0 16,-35 0-16,17 0 15,-18 0-15,1 0 0,-18-17 32,53-18-17,-18 17 1,1 18-16</inkml:trace>
  <inkml:trace contextRef="#ctx0" brushRef="#br0" timeOffset="50511.2356">23477 8026 0,'0'0'16,"36"0"-16,-19 0 0,1 0 0,17-18 15,-17 18 1,-1 0-16</inkml:trace>
  <inkml:trace contextRef="#ctx0" brushRef="#br0" timeOffset="50684.0227">24201 8061 0,'0'0'16,"17"0"-16,-17-18 0,35 18 15,-17-17-15,0 17 0,35-18 16</inkml:trace>
  <inkml:trace contextRef="#ctx0" brushRef="#br0" timeOffset="50939.9998">24659 7761 0,'-17'0'16,"17"18"-16,0 17 15,0 0 1,0 1-16,0-1 0,17 53 15,1-35-15,-1 53 16,1-53-16,0-18 16,-1 53-1,1-53-15,0 1 16,-18-19-16,0 1 0</inkml:trace>
  <inkml:trace contextRef="#ctx0" brushRef="#br0" timeOffset="56245.7685">6103 7955 0,'0'0'0,"-18"0"0,18 18 15</inkml:trace>
  <inkml:trace contextRef="#ctx0" brushRef="#br0" timeOffset="56901.6087">6103 7955 0,'-70'0'0,"87"0"16,-17-17-16,18 17 0,-18-18 15,0 36 17,0-1-17,0 18 1,-18-17-16,18 17 16,0-17-16,0 17 15,18-17-15,-1 0 16,1-1-16,17-17 15,-17 18 1,35-18-16,-18 17 16,0-17-16,18 18 15,36 17 1,-54-35-16,0 18 0,89 0 16,-36-18-1,0 0 1,-17-18-1,-36 0-15,-18 18 0,19-17 0,-19-1 16,1 18-16,0-18 16,-18 1 15,-18 17-31,18-18 16,0 1-1,18-1 1,-1 18-1,1-18-15,0 1 16,-1 17 0,-17-18 15,-17 18 0,17-18-15,0 1-1,-18 17-15,18-18 16,-18 0-16,1 18 16</inkml:trace>
  <inkml:trace contextRef="#ctx0" brushRef="#br0" timeOffset="60077.1157">5292 7338 0,'17'0'47,"1"0"-31,0 0 0,-1 0-16,1 0 15,0 0 1,-1 0-16,1 0 0,-1 0 15,1 0-15,17 0 16,1 17-16,17-17 16,-18 0-16,0 18 15,-17-18-15,17 0 0,-17 0 0,35 0 16,-36 0-16,1 0 16,35 0-1,0 0-15,17-18 16,-17 18-1,-18-17-15,-17 17 0,17 0 16,-17 0-16,17-18 0,18 18 16,-35 0-1,35-17-15,-18 17 16,0 0-16,1 0 16,-1 0-16,0 0 15,0 0 1,-17 0-16,0 0 0,-1 0 15,19 0-15,-1 0 16,-17 0-16,-1 0 16,18 0-1,1 0-15,-19 0 0,19 0 16,-1 0 0,18-18-16,-36 18 15,1 0-15,17 0 16,18-18-1,-17 18 1,-1-17-16,0 17 16,-17 0-16,-1 0 0,19 0 15,-19 0-15,1 0 16,17-18-16,-17 18 16,0 0-1</inkml:trace>
  <inkml:trace contextRef="#ctx0" brushRef="#br0" timeOffset="60622.395">7479 8396 0,'35'18'0,"0"-18"16,71 0-16,-35 0 16,105 0-1,-105 0-15,17 0 0,35 17 16,-70-17-16,-17 0 15,34 0-15</inkml:trace>
  <inkml:trace contextRef="#ctx0" brushRef="#br0" timeOffset="70081.9636">6562 9578 0,'0'-18'15,"0"36"48,0 0-48,17-1-15,-17 54 16,0-36-16,18 71 16,-18-71-16,0 71 15,0-53-15,0 17 16,0-34-16,18 17 15,-18-36-15,0 19 16,0-19-16,0 1 16,17-18 46,-17 17 16,18-17-46,0 0-32,-1 0 15,1 0 1,-1 0-16,1 0 15,0-17-15,-1 17 16,1 0-16,0 0 16,17 0-1,-17 0-15,34-18 16,-16 18-16,34 0 16,-34 0-16,16 0 15,54 0-15,-53-17 16,71 17-16,-71 0 15,88 0-15,-71 0 16,1 0-16,-1 0 0,1 0 16,17 0-16,71 0 15,-71 0-15,71 0 16,-71 0-16,-17 0 16,17 0-16,0 0 0,0 0 15,18 17-15,-18-17 0,89 18 16,-72-18-16,72 0 15,-71 0-15,-18 17 16,18-17-16,-18 0 0,124 18 16,-107-18-1,89 18-15,-88-18 16,0 0-16,0 17 0,0-17 16,123 0-16,-123 0 15,123 18 1,-105-18-16,-19 0 15,19 0-15,-18 18 0,17-18 16,-17 0-16,18 17 0,-19-17 16,125 18-16,-107-18 0,106 18 15,-123-1-15,18-17 16,-18 18-16,141 0 16,-142-1-16,142 1 15,-123-1-15,-1-17 16,-17 18-16,18-18 0,123 18 15,-106-1-15,106 1 16,-124-18-16,142 0 16,-142 18-1,142-18-15,-142 17 16,142-17-16,-142 0 16,124 18-16,-106-18 15,106 18 1,-106-18-16,106 0 15,-106 17-15,106-17 16,-123 0-16,140 0 16,-140 0-16,123 18 15,-124-18-15,142 0 16,-142 0-16,124 17 16,-123-17-16,123 0 15,-124 18-15,106-18 16,-105 0-16,88 0 15,-89 0-15,89 18 16,-106-18 0,105 0-16,1 17 15,17-17 1,-123 0-16,18 0 16,105 0-16,-123 0 15,123 0-15,-123 0 16,105 0-16,-105 0 15,106 0-15,-106 0 16,88 0-16,-88 0 16,88 0-16,-106 0 15,18 0-15,70 0 16,-88 0-16,71 0 16,-88 0-16,52 0 15,-52 0-15,34-17 16,-52 17-16,0 0 15,-17 0-15,17 0 0,-18-18 16,0 18-16,0 0 16,18 0-16,-35 0 15,17 0-15,-17 0 16,-1 0-16,1 0 16,0 0-16,-18-18 62,17 18-46,-17-17-1,0-1 1,0 1 15,0-1 63,18 18-78,-18-18-16,0 1 0,18-19 15,-18 1 1,0 17-16,0-52 15,0 35-15,0-54 16,0 54-16,0-53 16,0 35-16,-18 18 15,18-1-15,0 19 0,0-1 16,-18 1-16,18-1 16,-35 18-16,17 0 15</inkml:trace>
  <inkml:trace contextRef="#ctx0" brushRef="#br0" timeOffset="73130.4544">6632 10231 0,'0'-36'15,"0"19"1,-17-1-1,17 36 32,0 35-47,-18 35 16,18-53-16,18 53 16,-18-52-1,17 34-15,-17-35 16,18 1-16,-18-19 15,0 19-15</inkml:trace>
  <inkml:trace contextRef="#ctx0" brushRef="#br0" timeOffset="73690.9845">5609 11042 0,'-53'0'16,"106"0"-16,-123 0 0,17 0 15,35 18-15,0-1 0,1 36 16,17-18-16,0 36 16,17-36-16,36 36 15,-17-54-15,52 1 16,-53-18-16,0 0 16,1-18-16,-19 1 15,1-1-15,0-17 0,-18 17 16,-18-52-16,-17-1 15,-1 36 1,19 17-16,-36-17 0,35 17 16,-17 18-1,35 18-15,53 0 16,-36-1-16,19-17 16</inkml:trace>
  <inkml:trace contextRef="#ctx0" brushRef="#br0" timeOffset="73840.7669">6033 11201 0,'17'0'31,"1"0"-15,-1 17-1,1-17-15</inkml:trace>
  <inkml:trace contextRef="#ctx0" brushRef="#br0" timeOffset="74140.3589">6279 11130 0,'-17'0'16,"-1"0"-1,1 53 1,17-18-16,0 1 15,17-19-15,18 19 16,18-36 0,-35 0-16,0 0 0,35 0 15,-53-18-15,0-17 16,0 17-16,-36-17 16,19 17-16,-19 0 15,19 1-15,-19-18 16,19 35-1,17-18 1,17 0 0</inkml:trace>
  <inkml:trace contextRef="#ctx0" brushRef="#br0" timeOffset="74458.7646">6562 11183 0,'0'0'15,"35"35"-15,-35-17 0,18-18 16,-1 18-16,1-18 16,17 17-16,-17-17 15,-1-17 1,1-1-1,-18 0-15,0 1 0,-18-1 0,1-17 16,-1 17 0,-17 18-16,17-17 0,-35-1 15,36 18-15,-1-18 16,36 18 0,17 0-1</inkml:trace>
  <inkml:trace contextRef="#ctx0" brushRef="#br0" timeOffset="75514.3575">7179 11007 0,'-18'0'16,"1"17"-16,17 1 15,-18 0-15,18-1 16,18 19-1,-18-19-15,17 1 0,1-1 16,0-17-16,17 18 16,-17-18-16,-1 0 15,1-18-15,0 18 16,-18-17-16,0-18 0,0-1 16,-18 19-16,-17-1 15,17 0-15,-17 1 16,17 17-16,-17 0 15,35 17 1,17-17 0</inkml:trace>
  <inkml:trace contextRef="#ctx0" brushRef="#br0" timeOffset="75688.9733">7638 11095 0,'0'0'0,"17"70"0,1-17 16,0 0-16,-18-17 15,0-1-15,17-18 0,1 36 16,-18-35-16</inkml:trace>
  <inkml:trace contextRef="#ctx0" brushRef="#br0" timeOffset="76472.0909">11130 9913 0,'0'18'32,"35"52"-32,-17-17 15,0 71-15,-18-54 16,17 1-16,1 35 16,0-53-16,-1 17 15,1-52-15,-18-1 16</inkml:trace>
  <inkml:trace contextRef="#ctx0" brushRef="#br0" timeOffset="76852.3635">10742 11024 0,'-35'36'0,"70"-72"0,-88 89 15,36-17-15,-1-19 0,18 54 16,35-1 0,18-34-1,-35-19-15,52 1 16,-52-18-16,17 0 0,-17 0 15,-1-18-15,-17-17 16,0 17-16,-35-35 16,18 18-1,-36 0-15,35 17 16,-17-17-16,17 35 16,36 0-1,-1 0-15,1 18 0,17-18 16</inkml:trace>
  <inkml:trace contextRef="#ctx0" brushRef="#br0" timeOffset="76972.2442">11130 11165 0,'-17'0'16,"17"-17"-1,0-1 1</inkml:trace>
  <inkml:trace contextRef="#ctx0" brushRef="#br0" timeOffset="77294.1407">11448 11077 0,'-18'0'16,"-17"18"-1,35 17-15,-18-17 16,36 35 0,-18-18-16,35 18 0,-17-35 15,-1-18-15,36 17 16,-18-17-16,1 0 16,-19 0-16,1-17 15,-18-19-15,-18 19 16,1-19-16,-36-17 15,-18 18 1,36 0-16,17 17 0,-17 1 16,17 17-1,36 17-15,0-17 16</inkml:trace>
  <inkml:trace contextRef="#ctx0" brushRef="#br0" timeOffset="78185.082">11942 11042 0,'0'-18'16,"-18"18"-1,0 0-15,1 18 16,17 0-1,-18 17-15,18-17 0,0-1 16,18 18 0,-18-17-16,35 0 15,-17-18-15,-1 0 0,18 0 16,-17 0 0,0-18-16,-1 18 15,-17-35-15,0 17 16,-17 1-16,-1-1 15,0-17-15,1 17 0,-18 0 16,17 1-16,-17 17 16,17 0-1,18 17-15,0 1 16,18 0 0</inkml:trace>
  <inkml:trace contextRef="#ctx0" brushRef="#br0" timeOffset="78361.7239">12312 11024 0,'18'89'16,"-36"-178"-16,53 213 16,-17-36-16,-18-53 15,18 18-15,-18-35 16,17-1-16,1 1 15</inkml:trace>
  <inkml:trace contextRef="#ctx0" brushRef="#br0" timeOffset="78969.9727">16087 10213 0,'0'0'0,"0"18"16,-18 34 0,18 1-1,0 0-15,0 71 16,0-54-16,18-17 0,-1 0 16,1 0-16,0 18 15,-1-36-15,-17 0 0</inkml:trace>
  <inkml:trace contextRef="#ctx0" brushRef="#br0" timeOffset="79275.9596">15910 11183 0,'0'0'16,"-35"35"-16,35-17 0,-18 17 15,18 1-15,0-19 0,36 54 16,-19-54-16,54 19 16,-18-36-16,-18 17 15,0-17-15,1-17 0,-19 17 16,1-18-16,-18 0 16,-35-35-16,17 18 15,-53-35 1,36 34-16,0 19 0,0-19 15,17 19-15,36 17 16,17 0 0</inkml:trace>
  <inkml:trace contextRef="#ctx0" brushRef="#br0" timeOffset="79408.8414">16457 11254 0,'-18'17'16,"36"-17"15</inkml:trace>
  <inkml:trace contextRef="#ctx0" brushRef="#br0" timeOffset="79781.2359">16757 11236 0,'-35'0'0,"70"0"0,-88 18 16,18-1-16,17 36 15,18-35-15,0 35 16,18-18-16,17 0 16,0-17-16,36 0 15,-53-1-15,34-34 16,-34 17-16,0-18 16,-18 0-16,0 1 0,0-19 15,-18 1 1,-17-18-16,17 18 15,1 17-15,-19-17 16,19 35-16</inkml:trace>
  <inkml:trace contextRef="#ctx0" brushRef="#br0" timeOffset="79986.5427">17339 11113 0,'0'17'15,"-18"36"-15,18 0 16,0 35-16,18-53 16,0 54-1,17-19-15,-35-35 16,18 1-16,-1-36 15</inkml:trace>
  <inkml:trace contextRef="#ctx0" brushRef="#br0" timeOffset="80709.4497">20902 10178 0,'-18'17'16,"18"36"-16,-35 71 16,35-54-16,0 71 15,0-88-15,0 0 0,18 53 16,-1-71-16,-17 1 16,0-1-16,0-18 0,0 19 15</inkml:trace>
  <inkml:trace contextRef="#ctx0" brushRef="#br0" timeOffset="81014.5981">20496 11201 0,'0'0'15,"-17"35"-15,-1 0 0,18 1 16,0-1-16,0 0 0,18 0 15,17 1-15,0-1 0,1-17 16,52-1-16,0 1 16,-53-18-16,-17-18 15,17-17-15,-52-36 16,-1 36-16,-53-35 16,18 34-16,-17-17 15,35 36 1,-18-1-16,70 18 15,36 18 1,-17-1-16</inkml:trace>
  <inkml:trace contextRef="#ctx0" brushRef="#br0" timeOffset="81155.1711">21026 11342 0,'0'0'16,"-18"0"-16,0 0 0,36 0 47,17-18-47</inkml:trace>
  <inkml:trace contextRef="#ctx0" brushRef="#br0" timeOffset="81326.3829">21378 11307 0,'-53'70'0,"106"-140"0,-123 175 16,52-69-16,1 17 15,17-18-15,17 35 16,18-34-16,18 17 16,-35-53-16,17 17 15</inkml:trace>
  <inkml:trace contextRef="#ctx0" brushRef="#br0" timeOffset="81859.4411">24589 11218 0,'0'0'0,"-18"36"15,18 34-15,0-17 16,0 71-16,0-72 16,18 19-16,17 17 15,0-52-15,-17-1 16,-1-18-16,1 1 0,-18 0 15</inkml:trace>
  <inkml:trace contextRef="#ctx0" brushRef="#br0" timeOffset="82922.6932">8308 9631 0,'18'-18'15,"-36"36"-15,53-36 0,36 36 16,-36-1-1,18 1-15,0 0 0,53 35 16,-53-36-16,0 1 16,-18 0-16,18-18 0,-18 0 15,18 0-15</inkml:trace>
  <inkml:trace contextRef="#ctx0" brushRef="#br0" timeOffset="83062.8919">8661 9596 0,'0'0'0,"-71"105"0,18-52 16,-17 71-16,52-89 15,0 36 1,36-54-16,0 19 0,17-36 16</inkml:trace>
  <inkml:trace contextRef="#ctx0" brushRef="#br0" timeOffset="83529.5866">12188 9772 0,'71'35'0,"-142"-70"0,195 88 16,-71-35-16,0 17 15,0-18-15,70 36 0,-52-35 16,35 0 0,-71-1-16,0-17 15</inkml:trace>
  <inkml:trace contextRef="#ctx0" brushRef="#br0" timeOffset="83690.1095">12629 9701 0,'-70'71'0,"140"-142"0,-193 195 16,88-89-16,-36 18 15,71-18-15,-17-17 16,-1 17-16,18-17 16</inkml:trace>
  <inkml:trace contextRef="#ctx0" brushRef="#br0" timeOffset="84014.4701">9931 9913 0,'0'0'15,"35"53"-15,-17-35 0,17 17 0,18 0 16,-18-17-16,53 17 15,-52-35 1,16 0-16,-16 0 16</inkml:trace>
  <inkml:trace contextRef="#ctx0" brushRef="#br0" timeOffset="84146.5157">10266 9860 0,'-53'18'16,"106"-36"-16,-124 71 0,54-35 15,-1 17-15,18 36 16,0-54-16,53 36 16</inkml:trace>
  <inkml:trace contextRef="#ctx0" brushRef="#br0" timeOffset="84486.1359">11571 9560 0,'0'71'16,"0"-142"-16,0 177 0,35-18 16,1-52-16,34 17 15,-34-36-15,-1-17 16,53 18-16,-53-36 15</inkml:trace>
  <inkml:trace contextRef="#ctx0" brushRef="#br0" timeOffset="84602.8813">11800 9737 0,'0'0'15,"-52"106"-15,34-54 0,18 19 16,0-18-16</inkml:trace>
  <inkml:trace contextRef="#ctx0" brushRef="#br0" timeOffset="85192.1651">14270 9966 0,'18'18'16,"-18"-1"0,35 19-16,0-19 0,36 36 15,-18-18-15,-1-17 16,1 0-16,0-1 0,0-17 16</inkml:trace>
  <inkml:trace contextRef="#ctx0" brushRef="#br0" timeOffset="85330.8603">14587 9966 0,'-70'71'16,"140"-142"-16,-175 177 0,52-18 16,53-35-16,35 0 15</inkml:trace>
  <inkml:trace contextRef="#ctx0" brushRef="#br0" timeOffset="85508.7942">14940 10037 0,'0'0'0,"18"17"15,-1 1-15,1-18 0,0 17 16,17-17-16,36 36 15,-36-19-15,35 1 16,-52-18-16</inkml:trace>
  <inkml:trace contextRef="#ctx0" brushRef="#br0" timeOffset="85641.632">15222 10107 0,'0'0'16,"-35"71"-16,0-36 0,17 18 0,-17-18 15,17 18-15,18-18 0,18 18 16,17-53 0</inkml:trace>
  <inkml:trace contextRef="#ctx0" brushRef="#br0" timeOffset="86216.0651">17057 10142 0,'0'0'16,"0"18"-16,17 17 16,1 1-16,35-1 15,0 0-15,70 18 16,1 0 0,-54-35-16,-17-18 0,53 0 15,-71 0-15</inkml:trace>
  <inkml:trace contextRef="#ctx0" brushRef="#br0" timeOffset="86368.851">17533 10125 0,'-70'70'16,"140"-140"-16,-176 193 0,18-17 15,70-71-15,1 54 16,17-72-16,17 18 0,72-17 15</inkml:trace>
  <inkml:trace contextRef="#ctx0" brushRef="#br0" timeOffset="86586.8524">17992 10178 0,'0'0'16,"35"35"-16,-17 0 0,17-17 15,18-1-15,0-17 0,53 36 16,-71-36-16,53 17 16,-53-17-16,1 0 15</inkml:trace>
  <inkml:trace contextRef="#ctx0" brushRef="#br0" timeOffset="86726.5322">18274 10195 0,'0'0'0,"-18"18"16,-52 52-16,34-34 16,19 17-16,-1-18 15,18 0-15,35 18 16,-17-35-16</inkml:trace>
  <inkml:trace contextRef="#ctx0" brushRef="#br0" timeOffset="86949.9114">18680 10195 0,'0'0'15,"35"18"-15,0-18 0,53 18 16,-35-1 0,53 1-16,-53-18 15,0 0-15,0 0 0,-18 0 16,18 0-16,-35 0 16</inkml:trace>
  <inkml:trace contextRef="#ctx0" brushRef="#br0" timeOffset="87071.1743">19050 10160 0,'-35'53'15,"70"-106"-15,-88 124 0,35-36 16,1 0-16,-1 0 0,1 1 16,17-19-16,0 1 0</inkml:trace>
  <inkml:trace contextRef="#ctx0" brushRef="#br0" timeOffset="87637.9964">21378 10283 0,'18'36'15,"35"17"-15,0-36 0,35 1 16,-35 0-1,53-1-15,-53-17 16,17 0-16</inkml:trace>
  <inkml:trace contextRef="#ctx0" brushRef="#br0" timeOffset="87789.3738">21696 10266 0,'-53'35'0,"35"0"15,-35 36 1,36-36-16,-1 36 0,18-36 16,18 0-16,-1-17 15,1 0-15</inkml:trace>
  <inkml:trace contextRef="#ctx0" brushRef="#br0" timeOffset="87994.5244">22119 10389 0,'71'18'16,"-142"-36"-16,195 36 0,-71-18 15,70 0-15,-88 0 16,54 0-16,-72-18 15,1 18-15</inkml:trace>
  <inkml:trace contextRef="#ctx0" brushRef="#br0" timeOffset="88127.8918">22243 10319 0,'-53'70'16,"106"-140"-16,-142 158 0,54-53 15,0-17-15,-18 17 0,18-17 16</inkml:trace>
  <inkml:trace contextRef="#ctx0" brushRef="#br0" timeOffset="88639.2968">19844 10107 0,'0'18'16,"35"35"-1,0-36-15,36 54 16,-36-54-16,53 36 15,-52-35-15,-1 0 16,0-18-16,-17 0 0</inkml:trace>
  <inkml:trace contextRef="#ctx0" brushRef="#br0" timeOffset="88801.4947">20144 10248 0,'-53'106'16,"106"-212"-16,-124 265 0,36-53 15,35-71-15,0 0 0,0-17 16</inkml:trace>
  <inkml:trace contextRef="#ctx0" brushRef="#br0" timeOffset="96960.0073">5768 11765 0,'53'0'15,"-18"0"-15,18-17 16,0 17-16,18-18 0,-1 18 16,18-18-16,-17 1 0,17 17 15,106-36-15,-106 36 16,89 0-16,-89 0 16,53-17-1,-88 17-15</inkml:trace>
  <inkml:trace contextRef="#ctx0" brushRef="#br0" timeOffset="97714.7154">10883 11730 0,'0'18'16,"18"-1"15,17-17-16,0 0-15,71-17 16,-53 17-16,88 0 16,-53-18-16,1 18 15,16-18-15,1 18 0,18-17 0,-18 17 16,70 0-16,-123 0 16,35 0-1,-53 0-15</inkml:trace>
  <inkml:trace contextRef="#ctx0" brushRef="#br0" timeOffset="100785.4283">16034 11889 0,'-18'0'15,"36"0"17,17 0-32,18 0 15,70 0-15,-17 0 16,106 0-16,-89 0 15,160 0 1,-160 0-16,142 0 16,-159 0-16,-36 0 15,-35 0-15</inkml:trace>
  <inkml:trace contextRef="#ctx0" brushRef="#br0" timeOffset="122535.5962">4110 13847 0,'35'52'16,"-70"-104"-16,70 157 0,-17-69 0,-18-1 15,0 35-15,0-17 16,0-35-1,-18-36 1,18-52 0,-17-36-16,17-17 15,17 70-15,1-53 16,-1 71-16,1 17 16,0 0-16,-1 1 0,19 17 15,-19 0-15,36 0 16,-18 17-16,18 1 15,-35-18-15,0 35 16,-1-35-16,1 18 16,-18-1-16</inkml:trace>
  <inkml:trace contextRef="#ctx0" brushRef="#br0" timeOffset="123431.4657">5027 13705 0,'18'0'31,"17"0"-31,0 0 15,18-17-15,-18 17 16,18 0 0,-17 0-16,-19 0 0,19 17 15,-36 1 1</inkml:trace>
  <inkml:trace contextRef="#ctx0" brushRef="#br0" timeOffset="123575.1117">5115 13882 0,'0'0'15,"53"17"-15,-18-17 16,1-17-16,-1 17 0,-17 0 16,17 0-16</inkml:trace>
  <inkml:trace contextRef="#ctx0" brushRef="#br0" timeOffset="124441.3245">6209 13847 0,'18'0'16,"17"0"-1,0 0-15,0-18 0,36 0 16,-36 1-16,-17 17 16,-1-18-16,1 18 0,-36 0 47</inkml:trace>
  <inkml:trace contextRef="#ctx0" brushRef="#br0" timeOffset="124877.1012">7250 13353 0,'0'0'15,"17"-18"-15,-17 0 16,0 36-16,0 0 16,-17-1-16,17 1 15,-18 52-15,0-17 16,1-17-16,17-1 15,-18-17-15,18-1 16,0 1-16,18-18 16,17 18-1,18-18 1,0 0-16,35-18 16,-35 18-16,0 0 0,-18 0 15,0 0-15,1 18 0,-19-18 16,1 0-16,-18 17 15,-18-17 1</inkml:trace>
  <inkml:trace contextRef="#ctx0" brushRef="#br0" timeOffset="125087.9709">7444 13370 0,'0'0'15,"17"71"-15,-17-18 0,0 53 16,18-53-16,-18 35 16,18-35-16,-18 35 15,17-71 1,1 54-16,-18-53 16,17-1-16,1 1 15</inkml:trace>
  <inkml:trace contextRef="#ctx0" brushRef="#br0" timeOffset="125983.287">8184 13670 0,'18'0'16,"17"0"0,1 0-16,52-17 15,-35 17-15,35-18 16,-35 0-16,17 1 16,-52-1-1,17 0-15,-35 1 16,-17 17-1</inkml:trace>
  <inkml:trace contextRef="#ctx0" brushRef="#br0" timeOffset="126122.0026">8573 13511 0,'-36'0'15,"19"18"-15,-1 35 16,0-35-16,1 17 16,-1 0-16,18 0 15,-35 1-15,35-19 16,-18-17-16,0 0 15,18-17 1</inkml:trace>
  <inkml:trace contextRef="#ctx0" brushRef="#br0" timeOffset="126271.8587">8326 13406 0,'0'0'15,"17"52"-15,18 1 0,18 53 16,-17-53-16,-1 0 0,36 18 15,-36-36-15,-18 0 16,19-17-16,-19-1 16,-17 1-16</inkml:trace>
  <inkml:trace contextRef="#ctx0" brushRef="#br0" timeOffset="126957.6226">9031 13635 0,'0'18'15,"0"-1"-15,0 18 0,0-17 0,18 53 16,-18-36 0,17 18-16,-17-36 15,-17-34 1,17-54 0,17 18-16,1-52 15,0 69 1,-1 1-16,19 0 15,-1 17-15,0 18 16,-17 18-16,-1 17 16,-17 0-16,18 1 0,-18 34 15,18-52-15,-18 35 16,0-36-16,0 1 16,0 0-16</inkml:trace>
  <inkml:trace contextRef="#ctx0" brushRef="#br0" timeOffset="127307.5531">9507 13847 0,'0'0'16,"18"141"-16,-18-71 0,18 54 16,-1-54-16,19 36 15,-36-88 1,17-1-16,-34-34 15,-19-71 1,36 35-16,-17 0 16,-1-71-16,0 54 15,18-19-15,0-52 16,18 88-16,17-17 16,-17 70-16,35 0 15,-36 18-15,-17 34 16,0-16-16,-35 17 15,18-18 1,-36 0-16,17-35 16,19 0-16,17-17 15,35-19 1,0 1-16</inkml:trace>
  <inkml:trace contextRef="#ctx0" brushRef="#br0" timeOffset="127424.5125">9843 13776 0,'-36'18'0,"72"-36"16,-72 53-16,19-35 0,34 0 15,19 0 1</inkml:trace>
  <inkml:trace contextRef="#ctx0" brushRef="#br0" timeOffset="128079.6908">10107 13723 0,'0'0'15,"-18"35"-15,18-17 0,0 0 16,18-18-16,-18 17 16,18-17-16,-18-17 15,0-19 1,-18 19-16,0-36 15,18 18-15,-17 17 0,34-35 16,19 35-16,34-17 16,-34 35-16,69-18 15,-69 1 1,17 17-16,17 0 16,-52 0-16,-1 0 0,-34 17 15,-1 19 1,1-19-16,-19 19 0,1-1 15,17 0-15,-17 0 0,17 36 16,18-53-16,18-1 16,0-17-16,17 0 0,36 0 15,-36-17-15,18-19 16,-36 1 0,1 17-16,-18 1 15,0-1-15,0-17 0,-18 35 16,1-18-16,-1 36 15,18 17 1,0-17-16,0-1 16,18 1-16,-1 0 0,1-1 15,0 1-15,-1-18 16,-17-18 15,0-17-31,0 17 16,18 1-1,0-1-15,34-17 16,-34 35-16,35-18 16,-35 18-16,-1 0 15,-17 18-15,18 0 0,0-1 16,-18 18-16,17-17 16,1 0-16,-1-1 15</inkml:trace>
  <inkml:trace contextRef="#ctx0" brushRef="#br0" timeOffset="128691.3116">10989 13617 0,'-18'0'15,"36"0"-15,-36 18 0,18 0 0,0 17 16,0-18-16,18 1 15,17 17-15,-17-35 16,17 18-16,-17-18 16,17-35-16,-35 17 15,18-35-15,-1 18 16,-17-36 0,0 36-16,0-53 15,0 35-15,-17-53 16,17 53-16,-18 0 15,1 18-15,17 17 0,-18 18 16,18 18-16,-18 70 16,18-17-16,18 35 15,0-54-15,17 54 16,0-53-16,18 18 16,-18-54-16,18 19 15,-35-19-15,17-17 16,-35-17-1,18-1-15,-1 0 16,-17 1 0,0 34-1,0 1 1,18 0-16,0-1 16,-1-17-16,1 18 15,35-18-15,-36-18 16,1 1-16,0-1 15,-18-17-15,0 17 16,-18 1-16,0-1 16,-17-35-16,18 35 15,-1 18-15,0-17 0,1 17 16,17 17-16,17-17 16</inkml:trace>
  <inkml:trace contextRef="#ctx0" brushRef="#br0" timeOffset="129069.0635">11659 13758 0,'-17'0'16,"17"-17"-16,0-1 16,17 0-16,1 1 15,-18-1-15,18 1 16,-1-1-16,1 18 0,0-18 15,-1 36-15,1-18 16,-18 18 0,17-18-16,-17 17 0,18-17 15,-18 18-15,18-18 16,-1 0-16,1 0 0,0-18 16,-1 1-16,-17-1 15,18 0 1,0 36 15,-18 0-31,17-1 16,1 1-16,-18-1 15,17 1 1,1-18-16,0 18 16</inkml:trace>
  <inkml:trace contextRef="#ctx0" brushRef="#br0" timeOffset="129179.4658">12171 13776 0,'0'0'16</inkml:trace>
  <inkml:trace contextRef="#ctx0" brushRef="#br0" timeOffset="130060.8426">12665 13758 0,'0'0'16,"0"36"-16,0-19 15,17-17-15,-17-17 32,-17-19-32,17 19 15,0-36-15,0 18 16,0 17-16,0 0 0,17 1 15,36-1-15,-17 0 16,16 18-16,-16 0 16,17 0-16,-18 18 15,-17-18-15,17 0 16,-35 18 0,-35-1-1,17 19-15,-17 16 16,17-34-16,18 35 15,0-35-15,18-18 16,17 17-16,0-17 16,-17 0-16,17-17 15,0-19-15,-17 19 16,-18-36-16,0 18 16,0 17-16,-18 0 15,1 1 1,17 52-16,0 18 15,35-18 1,18 0 0,-35-17-16,35-18 15,-36 0-15,1-18 16,-18 1 0,0-19-1,0 19-15,0-1 0,17-17 16,19 17-1,-19 18-15,1 18 0,35 0 16,-35-1 0,-1 18-16,1-17 0,-18 0 15,17 17 1,-17-17-16,18-18 16</inkml:trace>
  <inkml:trace contextRef="#ctx0" brushRef="#br0" timeOffset="130438.1825">13564 13582 0,'-17'0'15,"34"0"-15,-34 18 16,-1 52-16,18-35 16,0 1-16,18-1 15,35 0 1,-36-35-16,19 0 0,16-17 15,-34-1-15,17-35 16,-35 18-16,0-36 16,0 18-16,0 0 15,0 0-15,0 1 16,0-19-16,-17 0 0,17 19 16,-18-54-16,18 88 15,0 53-15,0 1 16,0 17-16,0-1 0,18 107 15,-1-88 1,36 52-16,-17-70 16,-19 0-16,36 18 15,35-1 1,-35-70 0</inkml:trace>
  <inkml:trace contextRef="#ctx0" brushRef="#br0" timeOffset="130804.3638">14270 13123 0,'0'0'16,"-18"0"-16,18 18 15,-35 53-15,17-19 16,18 54-16,0-53 15,0 0-15,0 0 0,0-18 16,36 54-16,-1-54 16,18 35-1,-36-52-15,36 0 16,-35-18-16</inkml:trace>
  <inkml:trace contextRef="#ctx0" brushRef="#br0" timeOffset="131093.9333">14499 12982 0,'0'0'15,"35"18"-15,-17 17 16,53 18-16,-36-18 15,0 1-15,0 17 16,1-1-16,-1 54 0,-17-53 16,-1 53-1,-17-53-15,-17 35 16,17-35-16,-18 18 16,0-36-16,1 0 15,17-17-15,-18-1 16</inkml:trace>
  <inkml:trace contextRef="#ctx0" brushRef="#br0" timeOffset="134231.9685">4780 15117 0,'0'17'0,"0"1"15,0 17-15,0 18 16,0 0-1,-17 0-15,17 53 16,0-71-16,-18 36 16,0-54-16,1 36 15,-19-35-15,1-18 16,17 0-16,-17-36 16,0 19-16,0-36 15,17 35-15,-17-35 16,35 36-16,0-19 15,17 36-15,36 0 16,-18 0-16,54 36 16,-54-1-1,53 36-15,-53-36 16,18 18-16,-35-18 16,17 0-16,-35-17 15,18 17 1,-36-35-16</inkml:trace>
  <inkml:trace contextRef="#ctx0" brushRef="#br0" timeOffset="134718.937">5274 15293 0,'0'18'16,"18"-18"0,17 0-1,0 0-15,18 0 16,-35-18-16,17 18 0,-17 0 16,-1 0-16,1 0 15</inkml:trace>
  <inkml:trace contextRef="#ctx0" brushRef="#br0" timeOffset="134876.5959">5345 15452 0,'53'17'0,"-106"-34"0,123 34 15,-35-17-15,18 0 16,-35 0-16,17 0 15</inkml:trace>
  <inkml:trace contextRef="#ctx0" brushRef="#br0" timeOffset="135832.5292">6438 15064 0,'0'-18'15,"0"0"-15,18 18 16,-1 53-1,-17-17-15,36 69 16,-36-52-16,17 53 16,-17-53-1,0-18-15,0 36 16,0-36-16,18 0 16,0-35-16</inkml:trace>
  <inkml:trace contextRef="#ctx0" brushRef="#br0" timeOffset="136159.7066">6826 15258 0,'0'0'16,"-17"35"-16,17 18 0,0-18 15,17 71-15,19-53 16,34 17 0,-17-34-16,0-19 0,53 1 15,-53-18-15,35-53 16,-53 18-16,0-36 16,-35 36-16,-35-36 15,18 36-15,-89-35 16,53 34-16,0 1 15,0 0-15,0 17 0,-18-35 16,36 53 0,18 0-16</inkml:trace>
  <inkml:trace contextRef="#ctx0" brushRef="#br0" timeOffset="136543.9495">7585 15046 0,'0'35'16,"0"-70"-16,0 88 0,0-35 16,-18-18-1,18-18-15,-18 0 0,1 1 16,17-19-16,0 19 16,-18-19-16,18 19 15,0-18-15,35-1 0,-17 19 16,17-1-16,1 18 15,34 0-15,-52 0 16,17 18-16,18-1 16,-35-17-16,-1 0 15,-17 18-15</inkml:trace>
  <inkml:trace contextRef="#ctx0" brushRef="#br0" timeOffset="146092.9831">16598 13582 0,'-17'0'16,"52"0"15,53 0-15,-17-18-16,70 1 15,-53 17-15,53 0 16,-70 0-16,52 0 16,-70 0-16,53 0 15,-89 0-15,1 0 16,0 0-16,-36 0 16,-17 17-1,0-17-15,-18 0 16</inkml:trace>
  <inkml:trace contextRef="#ctx0" brushRef="#br0" timeOffset="146387.9692">16722 13353 0,'0'0'15,"-18"0"-15,0 0 0,1 0 0,-36 35 16,35-17-16,-17-1 16,17 1-16,-35 35 15,53-18 1,0 0 0,36 1-1,-1-1-15,53 18 16,-17-36-16,-18 19 0,52-1 15,-52-17-15,0 17 16,-35-17-16</inkml:trace>
  <inkml:trace contextRef="#ctx0" brushRef="#br0" timeOffset="147371.3895">18715 13670 0,'0'18'16,"18"-18"-1,-18 17 1,17 1-1,-17 0 1,0-1 0,0 1-16,0 0 15,-35-1-15,17 1 16,1-18 0,-1 0-16,18-18 15,0 1-15,0-36 16,18-18-16,-1 18 15,36 0-15,-35 18 16,35 0-16,-36 17 16,54 18-1,-53-18-15,17 18 0,0 0 16,-17 0-16,17 18 16,-17-18-16,-18 18 0,17-18 15,-17 17 1,0 1-16,0 0 15</inkml:trace>
  <inkml:trace contextRef="#ctx0" brushRef="#br0" timeOffset="148261.0365">20038 13441 0,'0'-18'16,"-18"18"-1,1-17 1,-1 17-1,0 17-15,-35 1 16,36-1-16,-1 1 0,-17 35 16,17-35-16,0 35 15,18-36-15,18 36 16,0-18 0,35-17-16,-18 0 15,18-1-15,-18-17 16,18-17-16,-35 17 15,-18-18 1,-18 0-16</inkml:trace>
  <inkml:trace contextRef="#ctx0" brushRef="#br0" timeOffset="148396.8763">19861 13582 0,'0'0'15,"53"-18"-15,-17 18 0,-1 0 0,0-17 16,53-1-16,-52 18 16</inkml:trace>
  <inkml:trace contextRef="#ctx0" brushRef="#br0" timeOffset="148879.4624">20461 13229 0,'18'0'16,"35"-17"0,-18 17-16,53-18 15,-35 18-15,18-18 16,-36 18-16,0-17 15,-17 17-15,-36 0 16</inkml:trace>
  <inkml:trace contextRef="#ctx0" brushRef="#br0" timeOffset="149178.8401">20532 13264 0,'0'0'0,"0"36"0,0-19 16,0 19-16,0 52 15,0-35-15,-18 88 16,0-71-16,18 54 16,0-89-16,18 0 15,17 18-15,-17-35 16,0 0-16,35-1 15,-36-17-15,1 0 16,-1-17-16,19 17 0,-19 0 0,1-18 16,0 18-1</inkml:trace>
  <inkml:trace contextRef="#ctx0" brushRef="#br0" timeOffset="149617.6242">21043 13653 0,'-17'0'0,"34"0"15,1-18 1,-1 18-16,36 0 16,-35 0-1,35-18-15,-18 18 16,-35-17-1</inkml:trace>
  <inkml:trace contextRef="#ctx0" brushRef="#br0" timeOffset="150068.5139">21625 13317 0,'18'-17'16,"-18"34"15,0 1-31,-18 35 16,18-18-16,-17 18 15,17-18-15,17 1 16,-17-19-16,36 19 15,-19-19-15,71-17 16,-35 0-16,53 0 16,-53-17-16,53-19 15,-71 19-15,0-1 16,-52 0 0,-1 18-16</inkml:trace>
  <inkml:trace contextRef="#ctx0" brushRef="#br0" timeOffset="150292.2738">21908 13388 0,'0'70'0,"0"-140"16,-18 176-16,18-18 15,0-53-15,0 18 16,18-18-16,-1 1 0,1 17 16,-1-36-16,1 1 15</inkml:trace>
  <inkml:trace contextRef="#ctx0" brushRef="#br0" timeOffset="150625.5809">22313 13741 0,'0'0'0,"0"35"16,0 0-16,-17 1 0,-19 16 16,36-16-1,-17 17-15,-1-53 16,18 17-16,0 1 0</inkml:trace>
  <inkml:trace contextRef="#ctx0" brushRef="#br0" timeOffset="151002.8888">22807 13529 0,'0'0'0,"-18"0"0,-17 35 15,35 1-15,-17 17 16,17-18-16,17 35 15,1-52-15,52 17 16,-34-35 0,52 0-16,-18-17 15,-34-36 1,-19 35-16,-17-17 16,-35-53-16,-18 35 15,-35 17 1,35 36-1,18 0-15,17 0 16</inkml:trace>
  <inkml:trace contextRef="#ctx0" brushRef="#br0" timeOffset="151431.0988">23266 13317 0,'17'18'15,"19"0"1,-1-18-16,35 17 16,-34 1-16,34-18 15,-34 0-15,16 0 16,-16 18-1,-36-1-15,17 18 16,-17 1-16,0 34 16,0-34-16,-17 69 15,17-69-15,0 52 16,17-53-16,1 36 16,-18-36-16,18 0 15,-18-17-15,0 0 16,-18-36 15,-17 0-15,17 1-16,-17 17 15,0-18-15,-36 18 16,18 0-16</inkml:trace>
  <inkml:trace contextRef="#ctx0" brushRef="#br0" timeOffset="152770.2693">16686 15381 0,'18'0'16,"0"0"-16,52 0 16,-17-18-16,53 18 15,-35-17-15,-1 17 16,106 0 0,-87 0-16,105 0 15,-124 0-15,71 17 16,-88-17-16,35 0 15,-105 0 1,-54 18 0</inkml:trace>
  <inkml:trace contextRef="#ctx0" brushRef="#br0" timeOffset="153077.5603">16969 15134 0,'0'0'0,"-36"18"0,-52-1 15,35 1-15,0 0 16,-53 35-16,54-36 15,-19 19-15,53-1 16,1-18-16,17 1 16,35 0-16,36 17 15,-19-17-15,72 17 16,-53-17-16,-1-1 0,54 1 16,-72-18-16</inkml:trace>
  <inkml:trace contextRef="#ctx0" brushRef="#br0" timeOffset="154061.6957">18979 15205 0,'0'17'15,"0"36"1,18 71-1,-18-71-15,0 70 16,0-70-16,0 53 16,18-71-16,-1-17 15,-17-1-15,18 1 0,17-18 16,-35-18-16</inkml:trace>
  <inkml:trace contextRef="#ctx0" brushRef="#br0" timeOffset="154361.7885">19297 15540 0,'0'0'16,"-18"88"-16,18-53 0,0 18 0,53 0 15,0-35-15,0-1 16,141 1-1,-88-36 1,-71 1-16,0-18 16,-35-1-16,-17 19 0,-36-54 15,0 53-15,-53-52 16,36 52-16,17 1 16,17-1-16,-16 18 0,16-18 15,36 1 1,36 17-16,-1-18 15</inkml:trace>
  <inkml:trace contextRef="#ctx0" brushRef="#br0" timeOffset="154595.5056">19914 15046 0,'36'0'15,"-19"-18"-15,19 18 16,-1-17-16,0-1 0,0 18 0,1-18 16,34 1-16,-52 17 15,-1-18 1</inkml:trace>
  <inkml:trace contextRef="#ctx0" brushRef="#br0" timeOffset="154836.0437">20373 14834 0,'-18'0'15,"1"0"1,-1 18-16,0 35 0,18-35 15,0-1-15,0 36 16,36-35-16,17 17 16,-18-35-16,35 0 15,-34 0-15,34-18 16,-34 18-16,-19-17 16,-34-1-1</inkml:trace>
  <inkml:trace contextRef="#ctx0" brushRef="#br0" timeOffset="155012.5762">20567 14905 0,'-18'53'15,"36"-106"-15,-36 141 0,18-35 16,0-35-16,0 35 15,0-18-15,0-18 16,0 1-16,18 0 0</inkml:trace>
  <inkml:trace contextRef="#ctx0" brushRef="#br0" timeOffset="155829.541">21625 15628 0,'0'18'15,"18"-18"1,0 0-16,17 0 16,-18-18-16,1 18 15</inkml:trace>
  <inkml:trace contextRef="#ctx0" brushRef="#br0" timeOffset="155946.4342">21996 15628 0,'17'0'16,"-34"0"-16,52 0 0</inkml:trace>
  <inkml:trace contextRef="#ctx0" brushRef="#br0" timeOffset="156085.9467">22225 15610 0,'0'0'0,"18"0"32,-1 0-32,1 0 15</inkml:trace>
  <inkml:trace contextRef="#ctx0" brushRef="#br0" timeOffset="156552.6445">23213 15222 0,'0'18'0,"17"17"16,-17-17-16,36 52 15,-36-17-15,35 36 16,-17-36-16,17 17 16,-17-35-16,17 18 15,-35-35-15,17 0 16</inkml:trace>
  <inkml:trace contextRef="#ctx0" brushRef="#br0" timeOffset="156859.4618">23671 15416 0,'0'0'0,"-17"18"16,-1 0-16,18 52 16,0-34-16,35 34 15,1-52-15,34 35 16,-17-36-16,0 1 15,0-18-15,-18 0 0,53-35 16,-70-1-16,0-17 16,-36 18-16,0 0 15,-17 0-15,-18-1 0,-53-17 16,54 36 0,-54-1-16,70 18 15,-17 0-15,89 0 16</inkml:trace>
  <inkml:trace contextRef="#ctx0" brushRef="#br0" timeOffset="157165.3033">24236 14993 0,'-18'0'16,"36"0"-16,-36 18 16,36 35-1,-1-36-15,19 1 16,-19 0-16,19-1 16,-1 1-16,0-18 15,-17 0-15,0 0 16,-18-18-16,0 1 15,-36-36 1,1 35-16,0-17 16,-1 35-16,-34 0 15,52 0-15</inkml:trace>
  <inkml:trace contextRef="#ctx0" brushRef="#br0" timeOffset="160163.0146">5362 11800 0,'18'0'16,"0"0"-16,-1 0 15,36-17-15,-18 17 16,36 0-16,-1-18 16,72 18-1,-72-17-15,36 17 16,-18-18-16,18 18 0,123 18 15,-123-18-15,141 17 16,-106 1-16,-17-1 16,-1-17-16,1 18 0,87-18 15,-105-18-15,70 1 16,-123 17-16,71-35 16,-89 35-16,36-18 15,-54 0-15,-34 18 47,-1 18-31,0-18-16,36 0 78,-18-18-63,0 1 1,0-1-16,-18 0 16,1 1-1</inkml:trace>
  <inkml:trace contextRef="#ctx0" brushRef="#br0" timeOffset="160790.7003">6085 12206 0,'0'0'0,"-17"0"0,-36 0 15,35 18 1,1 35-16,17-36 15,0 19-15,0-1 0,17-17 16,19 34 0,16-16-16,-16-19 15,17 1-15,-18-18 16,-17 0-16,17-18 16,-18 1-16,-17-19 15,-17-16-15,-18 34 16,-18-53-1,35 54-15,-35-19 16,35 19-16,-17 17 16,53 17-1,-1-17-15</inkml:trace>
  <inkml:trace contextRef="#ctx0" brushRef="#br0" timeOffset="161023.6665">6632 12136 0,'0'-18'15,"18"18"-15,17-18 16,-17 18-16,17-17 15,-17 17-15,-1 0 16,19-18-16,-19 18 16</inkml:trace>
  <inkml:trace contextRef="#ctx0" brushRef="#br0" timeOffset="161275.6987">7020 11994 0,'-17'18'15,"-1"17"1,18-17-16,0 17 16,18-17-16,17 0 15,-17-1-15,34-17 16,-16 0-1,-1-17-15,-17 17 16,-1 0-16,1-18 0,0 18 16</inkml:trace>
  <inkml:trace contextRef="#ctx0" brushRef="#br0" timeOffset="161429.8034">7161 12083 0,'0'0'16,"0"53"-16,0-36 0,0 36 16,0-35-16,18 17 15,-18-17-15,0-1 16</inkml:trace>
  <inkml:trace contextRef="#ctx0" brushRef="#br0" timeOffset="162287.9719">5662 12136 0,'-18'0'16,"1"17"-1,17 18-15,-18 18 16,18 0-1,0 36-15,-17-37 16,17 1-16,0 0 0,0 0 16,0-18-16,0 1 0,0-1 15</inkml:trace>
  <inkml:trace contextRef="#ctx0" brushRef="#br0" timeOffset="163587.5591">23989 12100 0,'18'0'15,"70"0"1,-35 0-16,105-17 16,-52 17-16,0-18 15,18 18-15,105-18 16,-123 1-16,17-1 16,-88 18-16,1 0 15</inkml:trace>
  <inkml:trace contextRef="#ctx0" brushRef="#br0" timeOffset="163893.6929">24412 12330 0,'18'53'0,"0"-18"16,-18 53-16,0-35 15,0 0-15,0 0 16,0 0-16,-18-18 0,18 35 15,0-52-15,0 17 16,18-35-16</inkml:trace>
  <inkml:trace contextRef="#ctx0" brushRef="#br0" timeOffset="164177.3762">24730 12541 0,'0'0'16,"-36"53"-16,19-18 0,17 1 0,-18-1 16,18 0-16,18 1 15,17-19-15,0 18 16,1-35-16,-1 18 0,53-18 16,-53 0-16,18-35 15,-17 0-15,-36-18 16,0 17-16,-53-17 15,17 18-15,-52-18 16,53 36-16,-36 17 16,54 0-16,-1 17 15,18 1-15,18 0 16</inkml:trace>
  <inkml:trace contextRef="#ctx0" brushRef="#br0" timeOffset="164515.6191">25259 12365 0,'0'-18'16,"0"36"15,0 0-15,0-1-16,18 1 0,-1-1 15,-17 1-15,18-18 16,-1 0-16,1 0 16,17-18-16,-35 1 15,18-18-15,-18 17 16,-18-17-16,1 17 15,-36 0-15,35 18 16,-17 0 0</inkml:trace>
  <inkml:trace contextRef="#ctx0" brushRef="#br0" timeOffset="207728.4113">25506 11483 0,'17'0'16,"1"0"-16,17 0 16,1 0-16,-19 0 0,72 0 15,-54 0 1,0 0-16,-17-18 0,17 18 16,18 0-16,-35 0 15,17 18-15,-18-18 16,19 53-1,-19-36-15,1 19 16,0-1-16,-1 0 0,36 71 16,-18-53-16,1 0 15,17 0-15,-18 17 0,36-17 0,34 53 16,-52-53 0,-17-18-16,34 1 15,-52-19-15,-18 1 16</inkml:trace>
  <inkml:trace contextRef="#ctx0" brushRef="#br0" timeOffset="208127.8926">25894 11113 0,'-18'0'0,"-35"17"15,18 1-15,-53 17 16,35-17-16,-35 35 16,52-18-1,-16 18-15,34-36 16,0 54-16,36-36 16,17 18-16,-17-18 15,17 18-15,-17-35 16,17 35-1,-35-35-15,18 17 16</inkml:trace>
  <inkml:trace contextRef="#ctx0" brushRef="#br0" timeOffset="229237.4845">4939 17039 0,'-18'0'16,"18"18"15,18 52-31,-18-17 16,18 71-16,-1 17 15,-17-71-15,0 72 16,0-107-16,18 53 16,-18-53-1,0 1-15,17-36 16,1 17-16</inkml:trace>
  <inkml:trace contextRef="#ctx0" brushRef="#br0" timeOffset="229649.6942">5468 17268 0,'0'0'16,"-18"0"-16,1-17 0,-18 17 16,35 17-16,-18 1 15,0 53-15,1-18 16,17 52-16,17-52 15,36 71-15,-35-89 16,17-17-16,53 17 16,-52-35-16,52 0 15,-53-35-15,0 17 16,18-52-16,-53 34 16,0 1-16,-17-18 15,-1 18-15,-17-18 0,-54 0 16,37 18-16,-1 17 15,17 0-15,-17 1 0,18 17 16,18-18-16,-19 18 0,19 0 16</inkml:trace>
  <inkml:trace contextRef="#ctx0" brushRef="#br0" timeOffset="230429.0349">6015 16880 0,'0'0'16,"-18"0"-16,18-17 0,-17 17 16,-1 0-16,-17 0 15,17 0 1,-17 35-16,35-17 16,-18 17-16,18-17 15,0 35-15,18-53 16,-18 17-16,35-17 0,0 0 15,1 0 1,-19-17-16,1-19 0,0 19 16,-18-19-1,0 19-15,0-1 16,0-17-16,-18 17 0,18 1 16,-18-19-16,18 19 0,0 34 15,0 19 1,18-1-1,0 53-15,-1-70 16,1 17-16,35 0 16,-36-17-16,1-1 0,-18 1 15,18-18 1,-1 0-16</inkml:trace>
  <inkml:trace contextRef="#ctx0" brushRef="#br0" timeOffset="230907.243">6403 17621 0,'0'0'16,"18"0"0,-1 0-1</inkml:trace>
  <inkml:trace contextRef="#ctx0" brushRef="#br0" timeOffset="231045.6571">6738 17586 0,'0'0'0,"18"0"15</inkml:trace>
  <inkml:trace contextRef="#ctx0" brushRef="#br0" timeOffset="231183.651">6967 17586 0,'0'0'16,"0"-18"-16,18 18 15,-18 18 1,18-18-16</inkml:trace>
  <inkml:trace contextRef="#ctx0" brushRef="#br0" timeOffset="231295.6192">7144 17568 0,'0'18'16,"0"0"-16,17-18 15</inkml:trace>
  <inkml:trace contextRef="#ctx0" brushRef="#br0" timeOffset="231712.8298">7532 17110 0,'0'0'15,"0"35"-15,-18 0 0,18 36 16,18-18-16,-1 53 16,-17-53-16,18 70 15,-18-52 1,0-1-16,18-35 16,-1-35-16,1 0 15,0 0-15</inkml:trace>
  <inkml:trace contextRef="#ctx0" brushRef="#br0" timeOffset="232029.6584">7920 17321 0,'0'0'0,"-18"71"0,1-36 16,17 18-16,0 0 15,17 0-15,1 0 0,0 0 0,17-18 16,0-17-16,18-1 0,35-17 16,-35-17-1,18-36-15,-54 35 16,1-17-16,0 0 0,-18-1 16,-18 1-16,0 0 0,-17 0 15,-36-18-15,36 35 16,-18 0-16,18 1 0,0-1 15,-18-17 1,35 17-16,-17 18 16,17 0-16</inkml:trace>
  <inkml:trace contextRef="#ctx0" brushRef="#br0" timeOffset="232418.0482">8290 16704 0,'0'-18'16,"0"36"-16,0-18 16,18 88-1,0-35-15,-1 35 16,1-35-16,-1-17 15,1-1 1,0-18-16,-1 1 0,1-18 16,0-35-1,17 17-15,-17 1 16,17 17-16,18 0 16,-18 0-16,0 17 15,-17 1-15,-18 17 16,-18-17-16,-17-1 15,17-17-15,-52 0 16,52 0-16,-35 0 16,36-17-1,-1 17-15,18-18 0</inkml:trace>
  <inkml:trace contextRef="#ctx0" brushRef="#br0" timeOffset="238269.1508">3193 12506 0,'0'-18'0,"0"1"15,0-36 1,35-35 0,-17 35-16,17-53 15,-18 53-15,19-71 16,-19 54-16,19-54 16,-19 72-16,1-54 15,-18 53-15,18-18 16,-18 36-16,-18 17 15,18 1-15,0-1 0,-18 18 16,18-18-16,-17 18 47,34 0-31,1 0-1,35-17 1,-18 17-16,36-18 15,-18 0-15,52 1 16,-34 17-16,-18 0 16,70 0-1,-52 17-15,52-17 0,-70 0 16,0 0-16,0 0 0,-18 0 16,18-17-16,-35 17 15,-18-18 1,-18 18-1,18-17 1,-17 17 0</inkml:trace>
  <inkml:trace contextRef="#ctx0" brushRef="#br0" timeOffset="238535.5408">4339 11042 0,'18'0'16,"-36"0"-16,71 18 16,-35-18-16,17 17 0,18 1 15,35 0-15,-53-1 16,1 1-16,-1-1 0,18 19 16,-35-1-16,-1 18 15,-17-35-15,-17 52 16,-1-52-1,0 17-15,1-17 0,-36 17 16,35-35-16,0 18 16,-17-1-16,17-17 15</inkml:trace>
  <inkml:trace contextRef="#ctx0" brushRef="#br0" timeOffset="239509.6478">1834 12647 0,'0'71'16,"18"-36"-16,-18 35 16,0-34-16,0 52 15,0-53-15,18 18 16,-18-18-16,17 18 15,-17-35-15,18-18 16</inkml:trace>
  <inkml:trace contextRef="#ctx0" brushRef="#br0" timeOffset="239825.6136">2170 12841 0,'-18'53'0,"36"-106"0,-36 141 15,18-35-15,0 18 16,35-36-16,-17 0 0,52 18 16,-34-53-1,-1 0-15,36-17 16,-36-1-16,-18 0 0,1-17 15,0-35-15,-18 34 16,0 1-16,-53-36 16,35 36-16,-70-35 15,53 52-15,-18 0 16,35 18-16,1 0 16</inkml:trace>
  <inkml:trace contextRef="#ctx0" brushRef="#br0" timeOffset="240232.7978">2593 12453 0,'-18'-18'0,"36"36"0,-53-36 15,17 18-15,0 18 16,1 0 0,17 17-1,0-17-15,0-1 0,17 1 16,1-18-16,0 0 16,-1 0-1,-17-18 1,0 1-1,0-1-15,0 0 16,0 36 0,18 0-1,0-1-15,34 19 16,-16-19-16,-1 1 16,-17-1-16,17-17 15,-35 18 1</inkml:trace>
  <inkml:trace contextRef="#ctx0" brushRef="#br0" timeOffset="241900.6118">811 14093 0,'0'-17'32,"-17"17"-17,17-18-15,0 1 16,-18-1-1,0 18-15,1-18 16,-1 18-16,-17 0 16,0 18-16,-18 35 15,35-18-15,18 36 16,0-36-16,0 0 16,18 1-16,-1-1 0,19 0 15,17-17-15,-18-18 16,-18 0-16,54-36 15,-36-16 1,-35 16-16,0 1 0,0-36 16,0 54-16,-35-36 15,17 35-15,18 1 16,-17 17-16,-1-18 16,18 36-16,0 17 15,18 0-15,35 36 16,-36-18-16,54 17 15,-36-52-15,-17 17 16,-1-17-16,19-1 16,-19-17-16</inkml:trace>
  <inkml:trace contextRef="#ctx0" brushRef="#br0" timeOffset="242340.5426">1076 14058 0,'0'0'16,"18"0"-16,-1 0 15,1 0-15,0 0 16,17 0-16,-18 0 0,1 0 0,0 0 16,-1 0-1</inkml:trace>
  <inkml:trace contextRef="#ctx0" brushRef="#br0" timeOffset="242445.6054">1147 14129 0,'17'17'15,"-34"-34"-15,52 34 0,-18-17 16,36 0-16,-17 0 0,-1-17 16</inkml:trace>
  <inkml:trace contextRef="#ctx0" brushRef="#br0" timeOffset="242718.7651">1376 13741 0,'0'0'0,"0"17"15,17 19-15,-17-19 16,0 19-16,18-1 0,-18 0 16,18 53-1,-1-52-15,-17 16 0,0 37 16,0-54-16,18 0 16,-18-17-16,18 0 0,-18-1 15</inkml:trace>
  <inkml:trace contextRef="#ctx0" brushRef="#br0" timeOffset="242979.7229">1517 14146 0,'0'0'0,"0"36"16,0-19-16,0 1 15,0 0-15,18-1 0,-18 1 16,35 0-16,-17-18 15,-1 0-15,18-18 16,-17 0-16,0 1 16,-18-1-16,17 0 0,-17 1 15,-17 17-15,-1-18 0,-17-17 16,17 35-16,1-18 16,17 0-16,-18 18 15,36 18 1</inkml:trace>
  <inkml:trace contextRef="#ctx0" brushRef="#br0" timeOffset="243391.4393">1817 14076 0,'-18'17'16,"1"1"-16,17 0 15,0 17-15,0-17 16,17-1-16,1 1 16,-1-18-16,1 18 0,17-18 15,-17-18-15,0 0 16,-1 1-16,-17-19 16,0 19-16,0-1 15,0 0-15,-17 1 16,17-1-16,0 36 15,0-1 1,17 19-16,-17-1 0,18 0 16,0 1-16,-1-1 0,1 0 15,-1 36-15,-17-36 16,0-17-16,0-1 16,-17 1-16,-1 0 0,1-1 15,-1-17-15,0 0 16,1 0-16,-19 0 0,1-17 15,17 17-15,-17-36 16,35 19-16</inkml:trace>
  <inkml:trace contextRef="#ctx0" brushRef="#br0" timeOffset="243564.3239">2081 14199 0,'0'18'0,"0"17"15,0-17-15,0 35 16,18-53-16,-18 17 16</inkml:trace>
  <inkml:trace contextRef="#ctx0" brushRef="#br0" timeOffset="243836.664">2240 14235 0,'0'0'0,"0"17"16,0 19-16,18-19 15,-1 18-15,1-35 16,17 18-1,-17-18-15,0-18 16,-1 18-16,-17-35 16,0 18-16,-17-19 15,-1 1 1,0 35-16,-17-35 16,17 35-16,1 0 15</inkml:trace>
  <inkml:trace contextRef="#ctx0" brushRef="#br0" timeOffset="244276.4627">2434 13635 0,'0'0'0,"-17"35"0,17-17 15,0-1-15,0 1 0,0 17 16,0 1-16,0-19 0,17 19 15,18 16 1,-17-34-16,17 17 16,-17-35-16,0 18 0,17-36 15,-17 1 1,-18-36-16,0 18 16,-18-18-16,18 17 15,-35-17 1,35 18-16,-18 18 0,0 17 15,1 0-15,17 17 16,0 18 0,0-17-16</inkml:trace>
  <inkml:trace contextRef="#ctx0" brushRef="#br0" timeOffset="244426.8073">2769 13776 0,'0'0'0</inkml:trace>
  <inkml:trace contextRef="#ctx0" brushRef="#br0" timeOffset="244749.0326">2875 13635 0,'-17'0'16,"17"18"-16,-18-1 16,18 1-16,0-1 15,18 19-15,-18-19 0,35 19 16,-18-19-16,1 1 15,0-18 1,-1 0-16,1-18 16,-18 1-1,18-1-15,-18-35 16,-18 35-16,18-17 16,-18 18-16,1-1 0,-1 0 15,0 18 1,18-17-16,-17 17 15</inkml:trace>
  <inkml:trace contextRef="#ctx0" brushRef="#br0" timeOffset="245048.8988">3087 13547 0,'0'17'16,"0"1"-16,0 0 0,17 17 16,1-17-16,17 17 15,-17-18-15,17 1 16,-17-18 0,0-18-1,-1 1-15,-17-1 16,0-17-16,0 17 15,-17-17-15,17 17 16,-18 1-16,0 17 16,18-18-1</inkml:trace>
  <inkml:trace contextRef="#ctx0" brushRef="#br0" timeOffset="245332.2277">3351 13511 0,'0'0'0,"0"18"16,0 17 0,18-17-16,-18 0 0,0-1 15,18 1-15,-1-18 16,1 18-16,0-18 15,-1-18-15,-17 0 16,0 1 0,0-1-16,0-17 15,-17 35-15,-1-36 16,0 36-16,1-17 16,17-1-1</inkml:trace>
  <inkml:trace contextRef="#ctx0" brushRef="#br0" timeOffset="245515.6002">3598 13335 0,'18'35'16,"-18"1"-16,0-19 15,18 71-15,-1-35 16,-17 36-16,18-37 15,-18 19-15,0-53 16,0 17-16,0-17 16</inkml:trace>
  <inkml:trace contextRef="#ctx0" brushRef="#br0" timeOffset="246016.7841">1094 15117 0,'17'0'31,"36"-36"-31,0 19 15,-18 17 1,-17 0-16,0 0 0,-1 0 16</inkml:trace>
  <inkml:trace contextRef="#ctx0" brushRef="#br0" timeOffset="246128.3203">1199 15275 0,'0'0'16,"36"0"-16,-1 0 15,0-17-15,18-1 16</inkml:trace>
  <inkml:trace contextRef="#ctx0" brushRef="#br0" timeOffset="246427.6545">1746 15028 0,'18'0'16,"0"0"-16,-1 0 0,1 0 16,-1-17-16,19 17 0,-19 0 15,36-18 1,-35 18-16</inkml:trace>
  <inkml:trace contextRef="#ctx0" brushRef="#br0" timeOffset="246689.7812">2205 14781 0,'-18'18'16,"1"35"-16,-1-35 0,0 17 15,18 18 1,0-18-16,18 0 15,17-17-15,36 0 16,-36-18-16,18 0 0,18-18 16,-19 18-16,-34 0 15,17 0-15,18-18 16,-35 18-16</inkml:trace>
  <inkml:trace contextRef="#ctx0" brushRef="#br0" timeOffset="246877.558">2469 15046 0,'0'0'0,"0"53"0,0 53 16,0-53-16,-17 52 15,17-52-15,0 18 16</inkml:trace>
  <inkml:trace contextRef="#ctx0" brushRef="#br0" timeOffset="247945.514">2452 14852 0,'0'18'31,"0"17"-31,0 0 16,-18 0-16,18 18 0,0 0 0,-17-17 15,17 52 1,0-53-16,0-17 0,0 17 16</inkml:trace>
  <inkml:trace contextRef="#ctx0" brushRef="#br0" timeOffset="250727.2905">27058 12612 0,'0'35'16,"-18"36"-16,18-36 15,0 18-15,18 0 0,-18-18 16,18 53-16,-1-52 16,1 16-1,0-34-15,-1-18 16,1 0-16</inkml:trace>
  <inkml:trace contextRef="#ctx0" brushRef="#br0" timeOffset="251021.725">27428 12735 0,'0'0'0,"-17"71"16,-1-18-16,18-18 0,0 53 15,0-35-15,53 0 16,-35-18-16,52-17 16,-34-18-16,-1 0 15,18-35-15,-36 17 16,1-35-16,0 36 16,-36-36-16,-17 35 15,-18-35 1,35 35-16,-35 1 15,36 17-15,-1-18 16</inkml:trace>
  <inkml:trace contextRef="#ctx0" brushRef="#br0" timeOffset="251389.6077">27887 12259 0,'0'0'0,"0"18"0,0 17 16,0 0 0,0 1-16,0 52 15,0-35-15,0-18 16,0-17-16,18-1 0,-18 1 0,17-18 15,1 0 1,17-35 0,-17 35-16,17-18 15,-17 36-15,-1-18 0,19 35 16,-36 0-16,17-17 16,-17-1-16,-17 1 15,-19-18-15,1 0 16,-18-18-1,36 1-15,-36-1 16,53 0-16,-18 18 0</inkml:trace>
  <inkml:trace contextRef="#ctx0" brushRef="#br0" timeOffset="252544.9568">29739 12347 0,'0'18'16,"0"17"-16,0 71 16,0-35-16,0 70 15,0-88-15,0-1 16,0 1-16,-17-17 0,-1-1 15,18-17-15,-18-18 16,18-18-16,18 0 16,0 1-16,-1-1 15,18 18-15,1 0 16,-1 18-16,0 52 16,-35-34-16,0 34 15,-17-52-15,-19 35 16,1-53-16,-35 17 15,17-17 1,35-17-16,-17-1 16,35 0-16,0-17 15,17 17-15</inkml:trace>
  <inkml:trace contextRef="#ctx0" brushRef="#br0" timeOffset="252729.1627">30163 12841 0,'35'0'15,"-70"0"-15,105 18 0,-35-18 16,-17 0-16</inkml:trace>
  <inkml:trace contextRef="#ctx0" brushRef="#br0" timeOffset="252845.6452">30163 13000 0,'0'0'0,"17"0"0,18 18 0,1-18 15,34 0-15,-34 0 16</inkml:trace>
  <inkml:trace contextRef="#ctx0" brushRef="#br0" timeOffset="253207.5387">30868 12488 0,'-18'124'16,"36"-248"-16,-53 318 0,35-105 0,-18-19 15,18 1-15,0-1 16,0-17-16,18 0 0,-18 0 16,17 0-16,-17-35 15</inkml:trace>
  <inkml:trace contextRef="#ctx0" brushRef="#br0" timeOffset="253462.4557">31027 13018 0,'-18'52'16,"36"-104"-16,-36 140 0,18-53 15,18-17-15,-1-1 0,36 19 16,0-36-1,0 0 1,-35-53 0,-1 0-16,-34 35 15,-18-52-15,17 52 16,0 0-16,-17 18 16,17 0-16,1 0 15,17 18-15</inkml:trace>
  <inkml:trace contextRef="#ctx0" brushRef="#br0" timeOffset="253880.7297">31433 13035 0,'-53'0'15,"106"0"-15,-159 53 0,88-35 16,18 35-16,0-18 15,53 0-15,-18-17 16,18-18-16,-18 0 16,18-18-1,-35 1-15,-18-1 16,18 0-16,-18 1 0,-18-36 16,18 35-16,-18 18 15,1 0-15,17 35 16,0 1-16,0 17 0,17 52 15,-17-52-15,36 53 16,-19-71-16,-17 36 16,0-36-16,-35-17 15,0 0-15,-18-18 16,18-18-16,-1 0 16,1 1-16,17-1 15,-35-17-15,36 17 16,-19 0-16,54 1 31</inkml:trace>
  <inkml:trace contextRef="#ctx0" brushRef="#br0" timeOffset="254063.2544">31768 13317 0,'-18'53'0,"36"-106"0,-36 142 16,18-54-16,0 35 15,0-52-15,18 35 16,-1-53-16</inkml:trace>
  <inkml:trace contextRef="#ctx0" brushRef="#br0" timeOffset="254330.3792">31962 13476 0,'0'0'16,"-18"35"-16,0 1 0,18-1 15,18-17-15,17-1 16,1-17-16,-1 0 15,0 0-15,-17-35 16,-18 17-16,17-35 16,-34 36-16,-36-19 15,35 36-15,-35 0 16,36 0 0,-36 36-16</inkml:trace>
  <inkml:trace contextRef="#ctx0" brushRef="#br0" timeOffset="254797.879">32791 12929 0,'-18'18'15,"0"53"1,18-36-16,0 88 15,0-70-15,18 71 16,0-71-16,-1-1 16,19 1-16,-19-17 0,1-19 15,0 1-15,-1 0 0</inkml:trace>
  <inkml:trace contextRef="#ctx0" brushRef="#br0" timeOffset="255318.9826">30163 14093 0,'0'0'0,"17"0"0,18 0 16,36-17-1,-18 17-15,-18 0 16,0 0-16,1 17 16</inkml:trace>
  <inkml:trace contextRef="#ctx0" brushRef="#br0" timeOffset="255432.3443">30233 14217 0,'53'18'0,"-106"-36"0,141 53 15,0-35-15,-35 0 16,-17 0-16</inkml:trace>
  <inkml:trace contextRef="#ctx0" brushRef="#br0" timeOffset="256665.9523">31309 14111 0,'-18'0'16,"-17"35"-1,17 1-15,-34 34 16,52-17-16,-18 35 16,18-52-1,35 52-15,0-71 16,1 19-16,-1-19 0,18 1 16,53-18-16,-71 0 15,53-53-15,-52 35 16,-1-70-1,-35 53-15,-53-53 16,18 35-16,-71-18 16,35 54-16,-52-1 15,52 18-15</inkml:trace>
  <inkml:trace contextRef="#ctx0" brushRef="#br0" timeOffset="260876.1656">11659 17145 0,'18'0'16,"-18"35"-1,18 1-15,-18-1 0,17 35 16,1-34-16,17 17 16,-35-36-16,18 1 15,-18-53 16,-18 17-31,1-70 16,-1 17-16,0 36 16,18-18-16,0 18 0,0-1 15,18-16-15,0 34 16,52 0 0,-35 18-16,1 0 15,-1 0-15,18 18 0,-18-18 16,0 18-16,-17-1 0,35 1 15,-53-1-15,0 1 16</inkml:trace>
  <inkml:trace contextRef="#ctx0" brushRef="#br0" timeOffset="261465.9334">12982 16969 0,'-17'-18'16,"17"0"-16,-18 1 16,0-1-1,1 18-15,-19 53 16,19-35-16,-1 70 15,18-53-15,18 53 16,-1-70-16,36 35 16,-17-36-16,-1 1 15,0-18-15,0 18 0,36-18 16,-53 0-16,17-18 16,-35 0-16,0 1 15</inkml:trace>
  <inkml:trace contextRef="#ctx0" brushRef="#br0" timeOffset="261598.0165">12876 17216 0,'0'0'16,"53"-18"-16,-17 18 0,-1 0 0,35-18 15,-34 1-15,-19 17 16</inkml:trace>
  <inkml:trace contextRef="#ctx0" brushRef="#br0" timeOffset="261860.1046">13406 16669 0,'17'-18'16,"54"0"-16,-1 1 16,-17-1-16,-17 1 15,-1-1-15,0 18 16,-17 0-16</inkml:trace>
  <inkml:trace contextRef="#ctx0" brushRef="#br0" timeOffset="262109.6139">13511 16669 0,'0'0'0,"0"35"0,18 0 16,-18 18-16,18 35 15,-18-35-15,0 0 0,0 18 16,0-18-16,17-18 0,-17 18 16,18-35-16,0 17 15,-1-18-15,19 1 0,-19-18 16,18 18-16,36-18 16,-53-18-16,-1 18 15,1 0-15,0 0 0</inkml:trace>
  <inkml:trace contextRef="#ctx0" brushRef="#br0" timeOffset="263123.1208">14358 17074 0,'0'-35'16,"0"18"-16,0-1 16,-18 0-1,1 1-15,-1 17 0,-17-18 16,17 18-16,-35 18 15,36-1-15,-19 19 16,36-1-16,18 18 16,0-18-16,35 18 15,-18-35-15,18-18 16,-18 17-16,0-17 0,18 0 16,-17 0-1,-19-35-15,-17 17 16,0-17-16,-17 17 15,-1 1-15,18-1 16,-18 0-16,1 18 16,17 18-1,0 0 1,17-1-16,-17 19 0,36-1 16,-1 0-16,-18-17 15,1-18-15,17 17 0,-17 1 16,0-18-16,17 18 15,-17-18-15,17-18 16</inkml:trace>
  <inkml:trace contextRef="#ctx0" brushRef="#br0" timeOffset="263272.5465">14923 17216 0,'-18'17'15,"36"-34"-15,-36 52 0,-17 0 16,17-17-16,18-1 15,-18 1-15,18 0 0,-17-1 0,17 1 16,17-18 0</inkml:trace>
  <inkml:trace contextRef="#ctx0" brushRef="#br0" timeOffset="263673.727">15152 16775 0,'0'0'0,"0"53"0,17-18 0,19 71 16,-19-71-16,36 53 15,-35-53-15,0-17 16,-1 17-16,1-17 0,-18 0 15,17-18 1,-17-18 0,18-17-16,0 35 15,17 0-15,-17 0 16,35 17-16,-18 1 16,0 35-16,-17-18 15,-18-17-15,0 35 16,-18-36-16,-52 19 15,34-19-15,-34-17 16,52 0-16,-17-17 16,17-1-16,18-35 15,0 35 1</inkml:trace>
  <inkml:trace contextRef="#ctx0" brushRef="#br0" timeOffset="264123.9369">15646 16704 0,'35'-18'15,"-17"18"-15,35-17 16,-36-1-16,54 0 16,-36 18-16,-17-17 0,17 17 15,0 0 1,-17 0-16,-1 0 16,-17 35-16,0-17 15,0 17-15,-17 53 16,17 18-1,0-53-15,0 0 0,0 0 16,0 0-16,0 35 16,0-53-16,17 36 15,-17-54-15,-17 19 16,-1-36-16,1 17 16,-1-17-1,-17-17 1,17 17-16,-17 0 15,17 0-15,0 0 0</inkml:trace>
  <inkml:trace contextRef="#ctx0" brushRef="#br0" timeOffset="264508.5285">15293 17198 0,'-18'18'16,"18"-1"-16,18 18 15,-18-17-15,18 17 16,-18-17-1,17 0-15,-17-1 16,18-17-16</inkml:trace>
  <inkml:trace contextRef="#ctx0" brushRef="#br0" timeOffset="265386.2352">13653 17956 0,'0'18'16,"17"-18"0,1 0-16,35 0 15,-18-18-15,-17 18 0,17 0 16,0 0-1,18 0-15</inkml:trace>
  <inkml:trace contextRef="#ctx0" brushRef="#br0" timeOffset="265614.7807">13741 18009 0,'0'0'15,"0"71"-15,0 35 16,0-53-16,0 0 0,0-1 16,0 1-16,0 36 15,0-72-15,35 36 16,-17-53-16,17 18 16,0-18-16,-17 0 15,17-18-15,-17 18 0,17-18 16,-17 18-16,-1 0 15</inkml:trace>
  <inkml:trace contextRef="#ctx0" brushRef="#br0" timeOffset="265959.6215">14129 18274 0,'17'0'31,"19"0"-15,-19 0-16,1 0 16,0 0-16,-1 0 0,1 0 15</inkml:trace>
  <inkml:trace contextRef="#ctx0" brushRef="#br0" timeOffset="266247.0554">14517 18027 0,'-18'18'15,"1"-1"-15,-1 19 16,18-19-16,-18 1 16,36 17-1,0 0-15,-1-35 16,36 36-16,-18-36 16,36 17-16,-36-17 15,18 0 1,-35 0-16,-1-17 15</inkml:trace>
  <inkml:trace contextRef="#ctx0" brushRef="#br0" timeOffset="266425.1865">14728 18045 0,'0'88'15,"0"-176"-15,0 229 0,0-53 16,0-53-16,36 18 16,-36-35-1,35-1-15</inkml:trace>
  <inkml:trace contextRef="#ctx0" brushRef="#br0" timeOffset="266601.8491">14975 18380 0,'0'0'16,"-17"53"-16,17-18 0,-18 18 16,1-36-16,17 1 15</inkml:trace>
  <inkml:trace contextRef="#ctx0" brushRef="#br0" timeOffset="267160.3839">15505 18239 0,'0'0'0,"-18"-18"15,0 18-15,1 0 16,-1 18-1,0 17-15,18 18 16,0-18-16,18 0 16,0-17-16,17 35 15,0-53-15,18 18 16,-18-18-16,1-18 0,-1 0 16,-17 1-16,-18-19 15,0 19-15,0-1 16,-18 0-16,-17-17 0,-1 0 15,1 17 1,0 1-16,17-1 16,1 18-16</inkml:trace>
  <inkml:trace contextRef="#ctx0" brushRef="#br0" timeOffset="267554.1246">15734 18080 0,'0'0'15,"18"0"1,52-18-16,-35 18 16,1-17-16,17-1 15,-18 18-15,0 0 16,-35 18-16,18-1 0,-18 19 15,0-1 1,0 35-16,-18-34 16,18 52-16,0-53 15,18 53-15,-1-52 16,1 16-16,0-34 16,17 0-1,-53-18 16,-35 0-31,36 0 16,-36 17-16,35-17 16,-35 0-1,36 0-15,-1 0 0</inkml:trace>
  <inkml:trace contextRef="#ctx0" brushRef="#br0" timeOffset="268427.6939">18785 17216 0,'0'0'15,"0"88"-15,0-35 0,0 53 16,0-54-16,-17 72 15,17-71-15,-53 17 16,35-52-16,-52 0 16,34-36-16,-34 0 15,35-17-15,-1-35 16,19 34-16,34 1 16,-17 0-16,36-1 0,52 1 15,-35 35 1,53 18-16,-54 17 15,54 53-15,-53-52 16,18 52-16,-36-71 16,-17 36-16,-18-35 15</inkml:trace>
  <inkml:trace contextRef="#ctx0" brushRef="#br0" timeOffset="270919.787">19650 17445 0,'0'-18'0,"0"36"16,17-18-16,1 0 15,17 0-15,-17 0 16,17 0-16,-17 0 16,17 0-16,0-18 0,1 18 15</inkml:trace>
  <inkml:trace contextRef="#ctx0" brushRef="#br0" timeOffset="271052.7503">19685 17621 0,'35'0'0,"-70"0"0,106 0 16,-36 0-16,71-17 15,-71-1-15,53-35 16</inkml:trace>
  <inkml:trace contextRef="#ctx0" brushRef="#br0" timeOffset="271776.0362">20602 17110 0,'0'17'15,"18"1"-15,-18 0 16,0-1 0,0 1-1,0 0 1,0 34-16,-18-16 16,18-1-16,0 71 15,0-36-15,18 54 16,0-71-16,-1 35 15,1-70-15,17 17 16,-17-17-16,-1-18 16,-17-18-16</inkml:trace>
  <inkml:trace contextRef="#ctx0" brushRef="#br0" timeOffset="272125.9251">21114 17445 0,'-36'0'16,"19"35"0,17 36-16,0-36 15,0 18-15,35 17 16,-17-34-16,35-1 15,0-17-15,17-18 16,-52 0-16,35-18 16,-18-17-16,-17-18 15,-18 18-15,-18-54 16,0 54 0,-35-18-16,18 36 15,-35-1-15,34 0 16,-17 1-1,18 17-15,17-18 16</inkml:trace>
  <inkml:trace contextRef="#ctx0" brushRef="#br0" timeOffset="272815.6845">21572 17074 0,'0'18'31,"0"17"-15,0-17-16,18 0 15,0-18-15,-18-18 16,0 0 0,-18-35-1,18 36-15,0-36 16,0 18-16,0-1 15,18 19-15,17-1 16,0 0-16,36 18 16,-36 0-16,36 18 15,-36-18 1,-17 0-16,-1 18 0,1-18 16</inkml:trace>
  <inkml:trace contextRef="#ctx0" brushRef="#br0" timeOffset="282737.3877">5256 10848 0,'-17'-18'0,"34"18"62,-17 36-46,18-1-16,-18 88 16,0-52-16,0 70 15,0-53-15,0 36 16,-18-54-16,18-17 16,-17 0-16,17 0 0,-18 18 15,18-36-15,-18 18 16,18-36-1,0 1-15,18-18 16,35 18-16,-35-18 16,35-18-16,-18 18 0,35-18 15,-17 18-15,53 0 16,-35 0-16,70-17 16,-71 17-1,107-18-15,-89 18 16,106-18-16,-106 1 15,0-1-15,106 1 16,-88 17-16,88-18 16,-106 0-16,1 18 15,-1-17-15,-18 17 0,1-18 16,52 18-16,-70-18 16,71 18-16,-71 0 15,53 0-15,-71 0 16,53 0-1,-53 0-15,54 18 16,-54-18-16,18 0 16,-18 0-16,0 0 15,-17 0-15,0 0 16,-1 0-16,1 0 31,-1 0-15,-17-18 15,-17 1-15,-1-1-16,1-17 15,17-1-15,0 1 0,-18 18 16,18-19-16,-18-17 0,18 18 16,-17-18-16,-1-17 0,18 17 15,-18-71 1,18 54-16,-17-36 15,17 71-15,0-18 16,0 17-16,0 1 16,0 17-16,0 1 15,-18 17 17,0 0-17,-17 17-15,18-17 0,-19 18 16,1 0-16,-18-18 0,-70 17 15,52-17-15,-141 0 16,89-17-16,-1 17 16,-175-36-1,157 36-15,-175-17 16,158 17-16,18 0 0,-141-18 16,141 18-1,35 18-15,-53-18 16,124 17-16,-36 1 15</inkml:trace>
  <inkml:trace contextRef="#ctx0" brushRef="#br0" timeOffset="284594.4333">1729 15787 0,'17'0'31,"19"0"-15,-1-18-1,18 18-15,0-17 0,52-1 16,-34 18-16,-18-18 16,0 18-16,0-17 0,17-1 15,-34 0-15,-1 18 16,-17-17-16,-36 34 31,-35-17-15,35 18-16,-70 0 15,35-1-15,-70 1 16,52 0 0,18-1-16,-53 1 15,71-18-15,0 17 16,0-17-16,17 0 0,0 0 15,36 0-15,17-17 16,1-1-16,-1 18 16,35-17-1,-17 17-15,35-18 16,-35 18-16,0 0 0,0 0 16,18 0-16,-36 0 15,-17 18 1</inkml:trace>
  <inkml:trace contextRef="#ctx0" brushRef="#br0" timeOffset="286289.1765">23971 11201 0,'-17'17'16,"17"36"-16,0-17 15,0 52-15,0-18 16,0-17-16,-18 18 16,-17 70-16,17-88 15,0 53-15,18-53 16,0-1-16,0-16 16,0-19-16,53 1 15,18-18 1,35 0-1,0-18 1,-36 18-16,54 18 16,-54 0-16,1-18 0,-18 0 0,70 17 15,-70-17 1,18-17-16,-36-1 16,-18 18-16,1 0 15,0-18-15,17 18 16,-17 0-16,-1-17 15,1 17-15,0 0 16,-1 0-16,1-18 16,0 0-16,-18-17 15,0 18-15,0-54 16,0 36-16,0-53 16,0 17-16,-18 0 15,18 1-15,-18-1 16,18-70-16,-17 88 15,-1-17-15,0 52 16,18 0-16,-17 18 0,-1-17 16,0 17-16,1 0 15,-19 17 1,19-17-16,-36 0 16,0 0-16,-70 18 15,52-18-15,-88 18 16,71-18-16,-88 35 15,87-17-15,-52 35 16,88-36-16,-35 36 16,53-35-16,17-1 15,18 1-15</inkml:trace>
  <inkml:trace contextRef="#ctx0" brushRef="#br0" timeOffset="288040.9487">29245 13494 0,'0'-18'16,"36"18"-16,34 0 16,-17 18-16,88-18 15,-70 17 1,87-17-16,-87 18 16,35-18-16,-71 0 15,0 0-15,-70 0 16,-35 0-1,-36 0 1,35 0-16,-70-18 16,71 18-16,-54 0 15,71 0-15,-17 0 16,34 0-16,19 0 16,34 0-16,54 0 15,-36 18 1,89 0-16,-19-1 15,-34-17-15,35 18 16,-53-18-16,0 18 16,-36-18-16,-34 0 15</inkml:trace>
  <inkml:trace contextRef="#ctx0" brushRef="#br0" timeOffset="290911.0861">4851 18256 0,'-18'0'31,"18"18"-15,18-18 93,17 0-93,-17 0-16,17-18 16,-17 18-16,34 0 15,-16 0 1,-19 0-16,19 0 0,17 0 15,-18 0-15,35 0 16,-17 0-16,36-17 16,-37 17-1,1 0-15,18-18 0,-1 18 0,72-18 16,-72 1 0,107 17-16,17-36 15,-89 36-15,125-35 16,-107 35-16,106-35 15,-105 17-15,123 1 16,-124-1 0,124 0-16,-141 18 15,141-17-15,-141 17 16,106 0-16,-107-18 16,89 18-1,-17 0-15,-89 0 16,0 0-16,36 0 15,-89-18-15,18 18 0,0 0 16,-36 0-16,-17 18 16,-17 0-16,-18-18 15</inkml:trace>
  <inkml:trace contextRef="#ctx0" brushRef="#br0" timeOffset="294778.6256">11677 17692 0,'0'17'16,"0"-34"15,18 17-31,-1 0 31,-17-18-31,18 18 16,0 0-16,-1 0 16,18 0-1,-17 0-15,17 18 16,-17-18-16,0 0 15,17 0-15,0 0 16,0 0-16,1 0 16,34 0-16,-52 0 15,52-18 1,-52 18-16,35 0 16,-35 0-16,35 18 15,-18-18-15,0 0 16,0 0-16,1 0 15,-1 0-15,18 0 16,-18 0-16,36-18 16,-54 18-16,19 0 15,-1 0-15,0 0 0,53 0 16,-52 0-16,34 0 16,-17 0-16,35 0 15,-52 0 1,69 0-16,-69-17 15,70 17-15,-54 0 16,37 0-16,-36 0 16,0-18-16,-1 18 15,72 0-15,-71 0 16,0-18-16,53 18 16,-54 0-16,54 0 15,-35 0-15,35-17 16,-36 17-16,54-18 15,-54 18-15,71-18 16,-70 1-16,88-1 16,-89 18-16,71-18 15,-70 1-15,-1 17 16,72 0 0,-72 17-16,1-17 0,-1 0 15,71 0-15,-70 18 16,52-36-16,-87 18 15,52-17-15,-70 17 16,-36 0 0,-17 17-1</inkml:trace>
  <inkml:trace contextRef="#ctx0" brushRef="#br0" timeOffset="299052.6034">18574 18309 0,'-18'0'16,"0"0"-1,1 0-15,34 0 63,36-17-63,0 17 15,124 0-15,-71 0 16,158-18-16,-123 18 16,194 0-16,-158 0 15,176 0-15,-159 0 16,176-35-1,-194 35-15,177-36 16,-194 19-16,123-1 16,-176 18-16,0-18 15,-71 18-15,-53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51:38.5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2910 6368 0,'0'17'0,"0"1"0,-17-18 31,17-53-31,-18 18 16,1-36-16,-19-88 15,-34-35 1,34 71-16,1-18 0,-35-124 16,34 18-1,72 106 1,16 106-16,-16 35 15,52 0-15,-53 18 16,53 52-16,-70-35 16,35 36-1,-53-36-15,0 36 16,0-36-16,-18 18 16,1-35-16,17-1 15,-18-17-15,18 18 0,0 0 16,18-18-16,17 17 15,-17-17-15,35 35 16,-36-35-16,1 36 16,-1-19-16,-34 19 15,-1-19-15,-52 36 16,34-35-16,-52-1 16,53-17-1,-18 18-15,35-18 16</inkml:trace>
  <inkml:trace contextRef="#ctx0" brushRef="#br0" timeOffset="8091.631">3933 5239 0,'18'0'16,"0"0"-1,35 0 1,-18 0-16,36 0 16,-36-18-16,0 18 0,36 0 15,-54-18-15,-17 36 16</inkml:trace>
  <inkml:trace contextRef="#ctx0" brushRef="#br0" timeOffset="8236.0312">3986 5468 0,'53'-18'15,"-106"36"-15,142-53 0,-54 17 0,0 18 16,0 0-16,-17 0 16,17 0-16,-17 18 15</inkml:trace>
  <inkml:trace contextRef="#ctx0" brushRef="#br0" timeOffset="9404.5327">5398 5062 0,'0'-17'0,"-18"17"15,0-18 1,1 36-16,-36-1 16,35 1-16,0 17 0,1 36 15,-1-18-15,18-18 16,0 18-16,18 35 16,17-53-16,36 18 15,-18-35-15,35 0 16,-35-18-16,17-36 15,-35 19-15,18-19 16,-35 1-16,-18-18 16,-18 0-16,-17-17 15,0 34-15,-53-16 16,35 34 0,-18 18-16,36 0 15,-18 18-15,53 17 16,35 0-1,1-17-15,-1-18 16</inkml:trace>
  <inkml:trace contextRef="#ctx0" brushRef="#br0" timeOffset="9860.0547">6209 5239 0,'-18'0'94,"18"17"-78,0 1-16,-17-18 15</inkml:trace>
  <inkml:trace contextRef="#ctx0" brushRef="#br0" timeOffset="10350.5932">6650 5133 0,'18'-35'16,"-36"70"-16,36-106 0,-18 36 15,-18 17 1,-17 1-16,17 17 16,-17 17-1,-1 1-15,19 0 0,17 17 0,-36 18 16,36-18 0,0 36-16,18-54 15,17 36-15,1-53 16,-19 18-16,19-18 0,-1 0 15,18-35-15,-36 17 16,19-17 0,-36 17-16,0-17 15,17 17-15,-17-17 0,-17 0 16,17 17-16,-18 0 16,18 36-1,0 53 1,0-19-16,18 54 15,-1-53-15,1 18 16,0-18-16,-18-18 0,35 53 16,0-17-1,-35-36 1,0-17-16</inkml:trace>
  <inkml:trace contextRef="#ctx0" brushRef="#br0" timeOffset="11084.3205">8431 5468 0,'18'18'31,"0"-18"-15</inkml:trace>
  <inkml:trace contextRef="#ctx0" brushRef="#br0" timeOffset="11250.7131">8890 5486 0,'18'17'16,"-1"-17"-16,1 0 16,0-17-16,17 17 15,18-18-15</inkml:trace>
  <inkml:trace contextRef="#ctx0" brushRef="#br0" timeOffset="11379.0155">9331 5450 0,'18'0'16,"-18"-17"-16,35 17 15,-17-18-15,17 1 16</inkml:trace>
  <inkml:trace contextRef="#ctx0" brushRef="#br0" timeOffset="11512.0897">9596 5415 0,'0'0'16,"17"0"-1,1-17-15,-1 17 16,1 0-16</inkml:trace>
  <inkml:trace contextRef="#ctx0" brushRef="#br0" timeOffset="12090.0362">10742 4992 0,'-53'70'0,"106"-140"0,-123 176 16,52-36-16,18-17 0,0 18 16,35-18-16,0-18 15,1 18-15,17-36 0,70 1 16,-52-18-16,52-35 16,-70 0-16,18-36 15,-36 18-15,-35-35 16,-18 35-16,-52-35 15,-36 35 1,53 35-16,18 18 0,-36 0 16,36 18-1,35 17-15,0 0 16,17-17-16,19 0 16</inkml:trace>
  <inkml:trace contextRef="#ctx0" brushRef="#br0" timeOffset="12223.0483">11483 5239 0,'18'0'31,"-1"0"-15</inkml:trace>
  <inkml:trace contextRef="#ctx0" brushRef="#br0" timeOffset="12631.0269">11977 5009 0,'0'-35'16,"0"70"-16,-18-87 0,-17 16 15,17 36 1,1 0-16,-19 18 15,19 0-15,-1 17 16,0 0-16,18 0 0,0 1 0,18 34 16,17-52-16,-17-1 15,35 1 1,-18 0-16,18-36 16,-35 0-16,-1 1 0,1-36 15,-18 35-15,0-17 16,0 17-16,0-17 0,0 0 15,-18 17 1,18 36 0,18-1-16,-18 36 15,18 0-15,-1 35 16,1-52-16,0 17 0,-1 17 16,1-17-1,-1 0-15,1-18 0,-18-17 16</inkml:trace>
  <inkml:trace contextRef="#ctx0" brushRef="#br0" timeOffset="13035.6675">12612 4992 0,'0'0'16,"-35"0"-16,-1-18 15,19 18-15,-19 18 0,-17-1 16,36 1-16,-1 53 16,1-36-16,17 0 15,17 0-15,18 18 16,1-35-16,-1-18 0,-17 0 16,17 0-16,0 0 15,-17-18-15,-1 1 0,1-1 16,17-35-16,-35 18 15,0-36-15,0 36 16,0 0-16,0 17 0,0 1 16,0 34-1,0 54 1,0-36-16,18 0 16,0 53-16,-1-52 15,19 52-15,-1-35 16,-18-35-16,1-1 15,0 1 1,-1-18-16</inkml:trace>
  <inkml:trace contextRef="#ctx0" brushRef="#br0" timeOffset="13441.5175">13176 4939 0,'-17'-18'16,"34"36"-16,-70-36 0,18 18 16,17 18-1,1 17-15,-18 18 16,35-18-16,0 1 0,0-1 16,17 18-16,18-18 15,-17-35-15,35 0 16,-35 0-16,17-35 15,-35 0 1,18-18-16,-1 17 16,-17-17-16,0 36 15,0-18-15,-17 35 16,17 35 0,0 0-1,17 18-15,-17 0 0,0 0 16,18 17-16,-1 36 15,1-35-15,0-36 16,17 18-16,-17-18 0,35 36 16,-36-36-16,1-17 15</inkml:trace>
  <inkml:trace contextRef="#ctx0" brushRef="#br0" timeOffset="22399.5047">6050 6191 0,'0'-17'0,"0"34"47,0 1-31,0 0-16,0-1 15,0 18 1,-17-17-16,17 35 16,0-35-16,0-1 15,0 1-15,-18 35 16,18-36-16,-18 1 16,-17 35-16,17-18 15,1 18-15,-1-35 16,18 35-16,0-36 15,35 19-15,-17-19 16,0 1-16,-1-18 16,-17 18-16,0-1 15,0 1-15,-17 35 16,-1-18-16,0-17 16,1-1-16,-1 19 0,0-19 0,18 1 15,0 0 1,0-1-16,18-17 0,0 0 15,17 0-15</inkml:trace>
  <inkml:trace contextRef="#ctx0" brushRef="#br0" timeOffset="22716.5701">5680 6791 0,'0'35'15,"17"-17"-15,-17 17 16,36 18-16,-19-18 0,36 54 16,-35-54-16,17 18 15,-17-36-15,17 19 0,18-1 16,-18-35-1,18 0-15,-18-35 16,18-18-16,-17 0 16,17-35-16,-36 52 15,18-17 1</inkml:trace>
  <inkml:trace contextRef="#ctx0" brushRef="#br0" timeOffset="23846.3906">5468 7549 0,'0'-17'0,"18"34"31,-18 19-31,17-1 15,-17 0-15,0 18 0,0 0 16,18 0-16,-18 0 0,0 53 16,0-71-16,18 18 15,-18-18-15,0-17 16,17-18-16,1 18 0,0-18 16</inkml:trace>
  <inkml:trace contextRef="#ctx0" brushRef="#br0" timeOffset="24179.2169">6121 7779 0,'-18'35'0,"36"-70"0,-54 105 15,19-34-15,17-1 16,0 0-16,35 18 16,0-35-16,36 17 15,-18-17-15,-18-18 0,53 0 16,-52 0-16,16-36 16,-34 19-16,17-36 15,-35 18 1,-17-36-16,-19 53 15,-34-35-15,35 36 16,-54-1-16,37 36 16,-1-1-16</inkml:trace>
  <inkml:trace contextRef="#ctx0" brushRef="#br0" timeOffset="31042.6014">12206 5980 0,'35'17'15,"-17"1"1,-18 0 0,-18-1-1,1 1-15,-19 35 16,19-36-1,-1 19-15,18-1 16,0 0-16,0 0 16,0-17-16,18 0 15,-1 17-15,1-35 16,-18 18-16,18-1 16,-18 1-1,-18 0-15,0-1 16,18 1-16,-17 35 15,-1-18-15,18 18 16,0-18-16,0 36 16,0-36-16,35 18 15,-35-18-15,36 1 16,-36-19-16,17 18 16,-17-17-1,0 0 1,0 17-16,0-17 15,0-1 1,0 1-16</inkml:trace>
  <inkml:trace contextRef="#ctx0" brushRef="#br0" timeOffset="31371.5238">11853 6862 0,'0'0'0,"18"0"16,17 35-16,18 18 16,-18-18-16,1 18 15,-19-18-15,19 0 16,17 36-16,-18-36 0,0-17 15,-17-18-15,17 0 16,18 0-16,-35-18 16,35-52-16,-36 34 15,1 1-15,17-18 0,-17 18 16,17-18 0,-17 35-16,-18 36 31</inkml:trace>
  <inkml:trace contextRef="#ctx0" brushRef="#br0" timeOffset="32416.9482">11395 7602 0,'-18'36'16,"0"-1"0,18 0-16,0 18 0,0 53 15,0-53-15,18 35 16,-18-53-16,35 18 15,-17-35-15,17 17 16,-35-17-16</inkml:trace>
  <inkml:trace contextRef="#ctx0" brushRef="#br0" timeOffset="32711.143">11677 7885 0,'18'17'16,"-18"1"-16,17 17 16,1 0-16,17-17 15,-17 0 1,35-18-16,-36 0 16,19 0-16,-1-36 15,-35 19-15,18-18 16,-18 17-16,-36-17 15,19-1-15,-36 19 16,35-1-16,-17 18 16,17 0-1,1 0-15,17 18 16,17-18-16</inkml:trace>
  <inkml:trace contextRef="#ctx0" brushRef="#br0" timeOffset="33016.992">12277 7779 0,'-18'53'0,"18"-18"16,0 36-16,18-54 15,35 36-15,-36-53 16,19 18-16,16-18 15,-16-18-15,-19 18 16,1-18-16,0 1 0,-18-18 16,0 17-16,-36-35 15,19 35-15,-54-17 16,36 17-16,-18 1 16,35 17-1,1 0-15,17 17 16,17 1-16,1-18 15</inkml:trace>
  <inkml:trace contextRef="#ctx0" brushRef="#br0" timeOffset="33306.4478">12735 7743 0,'0'0'0,"-17"18"16,17 35-1,0-35-15,17 52 16,1-52-16,35 35 16,-36-36-16,19 1 15,-19-18-15,19 0 16,-36-18-16,17-17 16,-34 18-16,-19-19 15,19 1 1,-54 0-16,54 17 15,-36 0 1,35 18-16,18 18 0,18 0 16,-1-18-1</inkml:trace>
  <inkml:trace contextRef="#ctx0" brushRef="#br0" timeOffset="37610.7326">21608 4921 0,'17'0'16,"1"0"-16,0 36 16,-1-1-16,1 0 15,-1 0-15,1 18 0,0 53 16,-1-53-16,1 35 16,-18-35-16,0 0 15,0-18-15,0 1 16,-18-19-1,18 1 79,18-18-47,0 0-31,-1 18-1,1-18 1,0 17 0,-1-17-16,36 0 15,-35 0-15,-1 0 0,19 18 16,34-18-16,-34 0 15,52 0-15,-35 0 16,88 0 0,-53 0-16,0 0 0,18 0 15,106 17-15,-107-17 16,160 0-16,-141 18 16,17-18-16,17 0 0,-16 0 15,157 18-15,-140-18 16,159 17-1,-142 1-15,159 0 16,-176-18-16,194 17 16,-177-17-16,159 18 15,-158-18-15,140 0 16,-158 0-16,141 18 16,-159-18-16,106 0 15,-124 17-15,89-17 16,-106 0-16,70 18 15,-105-18-15,52 17 16,-70 1 0,18 0-16,-36-18 15,0 17-15,-17-17 16,-1 0 0,-17-17 15,-17-19-31,17-16 15,-18-1-15,18 0 0,0-18 16,0-105-16,-17 88 16,17-54-16,0 90 15,17-37 1,-17 54-16,0 17 0,0 1 16,0-1-16</inkml:trace>
  <inkml:trace contextRef="#ctx0" brushRef="#br0" timeOffset="38378.0633">21661 6368 0,'-36'-36'15,"19"36"-15,-36-17 16,35-1-16,-35 18 16,36 18-16,-19-1 15,-17 72-15,36-54 16,-19 88-16,36-70 16,36 35-1,-19-52-15,19-1 16,-1-17-16,0-1 0,53-17 15,-35-17-15,18-19 16,-54 1-16,1-35 16,-18 34-16,-35-52 15,17 53-15,-35-36 16,36 54-16,-19-1 16,36 36-1,18 17-15,0-18 16</inkml:trace>
  <inkml:trace contextRef="#ctx0" brushRef="#br0" timeOffset="38545.9238">22049 6632 0,'17'0'31,"1"0"-31,0 0 16,-1 0 0</inkml:trace>
  <inkml:trace contextRef="#ctx0" brushRef="#br0" timeOffset="38956.7288">22454 6385 0,'0'0'16,"0"-35"-16,-17 17 0,-1 1 15,0 17 1,-17 0 0,17 17-16,-17 36 15,35-35-15,0 35 16,0-36-16,18 19 15,-1-19-15,19 1 16,-19-18-16,19 0 16,-19-18-16,1 1 15,0-1-15,-18 0 0,17-34 16,-17 34-16,0-17 16,0 17-1,0 36 1,18 52-1,-18-17-15,18 18 0,34 35 16,-34-54-16,17 1 16,18 18-16,-35-36 15,17 18-15</inkml:trace>
  <inkml:trace contextRef="#ctx0" brushRef="#br0" timeOffset="40451.6428">27905 6509 0,'-18'0'0,"-17"0"16,17 0-16,-35 35 15,36-17-15,-1 17 16,0-17-16,1 52 15,17-52-15,0-1 0,17 36 16,19-35 0,-1 17-16,0-17 15,18-18-15,-18-18 16,-17 18-16,0-35 16,-1 0-16,-17 17 0,0-17 15,-35-18 1,17 18-16,1-1 0,-36 1 15,18 17 1,17 1-16,18 34 16,0 19-16,18-19 15,34 36-15,-34-17 16</inkml:trace>
  <inkml:trace contextRef="#ctx0" brushRef="#br0" timeOffset="40608.6601">28240 6738 0,'0'0'16,"-18"-18"-16,18 1 0,0-1 15,18 18 1,0-17 0,-1 17-16,1 0 0,-1 17 15</inkml:trace>
  <inkml:trace contextRef="#ctx0" brushRef="#br0" timeOffset="40992.2219">28628 6544 0,'0'0'16,"-18"-35"-16,1 17 0,-19-17 15,19 35-15,-19 17 16,19 1-16,-1 0 15,18-1-15,-17 19 0,17-19 16,0 19-16,17-19 0,1 1 16,-1 0-16,36 17 15,-17-35-15,-1 0 16,-17-18-16,-1 1 16,1-1-16,-18 0 0,0-17 0,0 17 15,0-35 1,0 36-16,0 52 31,0 36-15,17-36-16,1 53 15,0-53-15,17 36 16,-17-36-16,-1-17 16,1 17-16,-18-17 15</inkml:trace>
  <inkml:trace contextRef="#ctx0" brushRef="#br0" timeOffset="41415.2053">29087 6579 0,'-18'-53'0,"36"106"0,-54-123 16,36 52-16,-17 18 0,-1-18 15,0 36-15,1 17 16,17 18 0,0-17-16,35 17 15,-17-18 1,-1-18-16,1-17 0,17 18 16,-17-18-16,-18-35 15,0 0 1,0-1-16,0-17 15,0 36-15,0-19 16,0 19-16,0-1 16,0 36-1,0 17-15,0-17 16,17 52 0,-17-17-16,0 18 15,18-36-15,17 18 16,-35-18-16,18 0 15,0-17-15,-1-18 16</inkml:trace>
  <inkml:trace contextRef="#ctx0" brushRef="#br0" timeOffset="41826.5052">29545 6562 0,'0'-36'0,"0"72"0,0-89 16,-17 53-16,-1-18 15,0 18-15,-17 0 16,17 35-16,18-17 16,-17 53-16,17-36 15,0 0-15,0-17 0,17 17 16,1 0-16,0-17 15,17-18-15,-17 0 16,-18-18-16,17 1 0,-17-19 16,18 19-1,-18-36-15,0 35 16,17 18 0,-17 18-1,18 35-15,-18 0 16,18-18-16,-18 0 0,17 1 15,1 16-15,0-16 16,-1 17-16,1-18 16,-18 0-16,0-17 15,-35-1-15</inkml:trace>
  <inkml:trace contextRef="#ctx0" brushRef="#br0" timeOffset="43021.9408">22525 5045 0,'0'-18'16,"0"36"-16,18-36 15,-18 0-15,17 18 0,54 36 16,-36-19-16,18 19 16,0-19-16,0 19 0,53 34 15,-54-52 1,-16 17-16,-1-35 0,18 0 15</inkml:trace>
  <inkml:trace contextRef="#ctx0" brushRef="#br0" timeOffset="43160.3838">22895 5045 0,'0'0'15,"-53"70"-15,18-17 0,-18 35 16,53-52-16,0 17 15,18-18-15,35 18 16</inkml:trace>
  <inkml:trace contextRef="#ctx0" brushRef="#br0" timeOffset="43384.5231">23671 5080 0,'53'53'16,"-106"-106"-16,142 141 0,-54-70 0,0 17 16,18-17-16,-18 17 0,18-17 15,35-1-15,-70-17 16,17 0-16</inkml:trace>
  <inkml:trace contextRef="#ctx0" brushRef="#br0" timeOffset="43533.0306">24024 5009 0,'0'0'16,"-53"71"-16,36-18 15,-19 0-15,1 0 16,0-18-16,17 18 0,18 18 15,0-36-15,0-18 0</inkml:trace>
  <inkml:trace contextRef="#ctx0" brushRef="#br0" timeOffset="43950.1983">24589 5256 0,'0'0'16,"35"18"-16,0 17 0,53 18 15,-52-35 1,69 17-16,-34-17 16,-18-1-16,0-17 0,-18 0 15,36 0-15</inkml:trace>
  <inkml:trace contextRef="#ctx0" brushRef="#br0" timeOffset="44099.8976">24959 5221 0,'-71'53'0,"36"-18"16,-18 1-16,0 52 15,36-53-15,-1 0 16,0 1-16,18 17 16,0-36-16</inkml:trace>
  <inkml:trace contextRef="#ctx0" brushRef="#br0" timeOffset="44579.3065">23442 5151 0,'-18'0'16,"18"17"-1,36 1 1,-1 17-16,53 18 15,-53-35-15,71 35 16,-70-36 0,34 19-16,-52-36 15,-1 17-15,1-17 0</inkml:trace>
  <inkml:trace contextRef="#ctx0" brushRef="#br0" timeOffset="44740.1694">23671 5133 0,'0'0'15,"-35"70"-15,17-34 16,1 17-16,17 35 0,0-35 16,17 53-1,19-71-15</inkml:trace>
  <inkml:trace contextRef="#ctx0" brushRef="#br0" timeOffset="45157.0096">25400 5203 0,'0'0'15,"-35"0"-15,17 0 0,18 18 16,0 0-16,18 17 16,52 18-16,-34-18 15,69 18 1,-69-35-16,-1-1 15,0-17-15,1 0 0,-19 0 16,1-17-16</inkml:trace>
  <inkml:trace contextRef="#ctx0" brushRef="#br0" timeOffset="45295.9704">25612 5203 0,'0'0'16,"-53"71"-16,35-36 0,-17 54 15,35-37-15,0-16 0,53 34 16,-36-34-16</inkml:trace>
  <inkml:trace contextRef="#ctx0" brushRef="#br0" timeOffset="45691.0001">27111 5309 0,'0'0'15,"0"18"-15,18-18 0,-18 18 16,53 35-16,35-18 15,18 18 1,-36-36-16,-17-17 16,-18 18-16,36-18 15,-53 0-15</inkml:trace>
  <inkml:trace contextRef="#ctx0" brushRef="#br0" timeOffset="45846.9221">27428 5327 0,'-35'53'16,"70"-106"-16,-87 141 16,34-35-16,0-18 15,18 36-15,0-53 16,-17 52-16,17-52 16</inkml:trace>
  <inkml:trace contextRef="#ctx0" brushRef="#br0" timeOffset="46080.2377">26353 5398 0,'0'35'15,"0"-70"-15,17 87 0,1-16 0,70 17 16,-35-36-16,17 1 16,36 17-16,-70-35 15,16 18-15</inkml:trace>
  <inkml:trace contextRef="#ctx0" brushRef="#br0" timeOffset="46235.5123">26547 5433 0,'0'0'15,"-53"53"-15,17-18 0,1 18 16,35-35-16,35 34 16,1-34-16</inkml:trace>
  <inkml:trace contextRef="#ctx0" brushRef="#br0" timeOffset="47169.9672">26123 5380 0,'-17'0'0,"34"18"47,18-1-32,-17 1-15,53-1 16,-36 1-16,-17-18 15,17 18-15,-17-1 0,-1 1 16</inkml:trace>
  <inkml:trace contextRef="#ctx0" brushRef="#br0" timeOffset="47331.9343">26282 5362 0,'0'0'16,"-35"71"-16,17-36 0,-17 53 16,35-52-16,0 52 15,0-53-15,0 0 16</inkml:trace>
  <inkml:trace contextRef="#ctx0" brushRef="#br0" timeOffset="79002.8757">1834 10037 0,'0'0'0,"0"-18"16,18 18 15,0 70-16,-1-17-15,1 18 16,17 123-16,-17-88 16,-18 0-16,18-1 15,-1 54-15,-17-106 16,18 0-16,-1 53 16,-17-71-16,0-17 0,36 17 15,-19-35 1</inkml:trace>
  <inkml:trace contextRef="#ctx0" brushRef="#br0" timeOffset="79203.6429">2240 10760 0,'0'0'15,"53"0"-15,-18 0 0,18-18 16,-17 18-16,34-18 16,-52 18-16,17 0 15,-17 0 1</inkml:trace>
  <inkml:trace contextRef="#ctx0" brushRef="#br0" timeOffset="79909.7815">2981 11730 0,'-18'-53'0,"36"106"0,-36-141 16,18 35-16,-17 0 16,17-18-16,0-87 15,0 69-15,0-16 16,0-19-16,17 18 0,-17-88 15,18 106-15,0-18 16,-1 53-16,36-17 16,-35 70-16,17-18 15,-17 18-15,17 18 0,18 17 16,-35-17-16,-1 52 16,1-35-16,-18-17 15,17 17-15,-17-17 0,0 17 16,0 1-1,0-19-15,18 36 16,0-35-16,-1-1 0,54 36 16,-53-17-1,-18-1 1,-36-18 0,1 1-16,-36-18 15,36 0-15,-35-18 16,34 18-16,1-17 15,0 17 1,17 0-16</inkml:trace>
  <inkml:trace contextRef="#ctx0" brushRef="#br0" timeOffset="82594.8348">4516 10530 0,'17'0'16,"1"0"15,17 0-31,-17 0 16,17-17-16,-17 17 0,17 0 15,-17 0-15,-1-18 16,1 18-16,0 0 0</inkml:trace>
  <inkml:trace contextRef="#ctx0" brushRef="#br0" timeOffset="82734.3534">4586 10707 0,'35'0'15,"-70"0"-15,106 0 0,-36 0 0,36-18 16,-54 1-16,18 17 0,1 0 16</inkml:trace>
  <inkml:trace contextRef="#ctx0" brushRef="#br0" timeOffset="83362.7202">5944 10319 0,'-17'-18'16,"34"36"-16,-52-36 0,17 18 15,1 0-15,-1 0 0,-17 18 0,17-1 16,-17 72-16,17-36 16,1-1-16,34 54 15,1-53-15,35 18 16,0-54-16,0 1 16,53-18-16,-54-18 15,37-17-15,-54 0 16,0-36-16,-35 36 15,-35 0-15,17-1 0,-17 1 16,-53-18 0,35 36-16,18 17 0,-1 0 15,1 0-15,-18 0 16,53 17-16,35 19 16,-17-36-16,17 0 15</inkml:trace>
  <inkml:trace contextRef="#ctx0" brushRef="#br0" timeOffset="83541.9768">6421 10460 0,'-18'0'16,"36"0"15,-1 0 0</inkml:trace>
  <inkml:trace contextRef="#ctx0" brushRef="#br0" timeOffset="83852.1463">6809 10107 0,'0'0'15,"17"0"-15,-17 18 32,18 52-32,0-17 15,-18-18-15,17 18 0,-17 18 16,35 35-16,-17-71 15,0 53 1,-18-52-16,17-19 16,-17 1-16,0-1 0,18 1 15,-18-36 1,0 1-16,0-1 16,0 1-16</inkml:trace>
  <inkml:trace contextRef="#ctx0" brushRef="#br0" timeOffset="84335.7368">8855 10601 0,'0'-18'31,"17"18"-15,1 0-16,-18-17 0</inkml:trace>
  <inkml:trace contextRef="#ctx0" brushRef="#br0" timeOffset="84486.0569">9402 10583 0,'17'0'32,"18"-17"-32,1 17 15</inkml:trace>
  <inkml:trace contextRef="#ctx0" brushRef="#br0" timeOffset="84602.5465">9737 10566 0,'17'17'16,"1"-17"0,0 0-16</inkml:trace>
  <inkml:trace contextRef="#ctx0" brushRef="#br0" timeOffset="84725.6551">10019 10566 0,'18'0'31,"-18"-18"-15</inkml:trace>
  <inkml:trace contextRef="#ctx0" brushRef="#br0" timeOffset="85248.369">11113 10319 0,'-18'-36'0,"36"72"0,-54-89 16,19 53-16,-1 0 16,0 17-16,-35 36 15,18 36 1,17 16-16,18-52 16,0 53-16,36-71 15,-19 1-15,36-19 0,-17-17 16,87 0-16,-17-53 15,-53 18-15,-36 0 16,19-53-16,-36 52 16,-18-16-16,-52-37 15,34 54-15,-87-18 16,70 35-16,0 1 16,-18 17-16,54 17 15,-1 19-15</inkml:trace>
  <inkml:trace contextRef="#ctx0" brushRef="#br0" timeOffset="85403.6168">11695 10478 0,'17'0'31</inkml:trace>
  <inkml:trace contextRef="#ctx0" brushRef="#br0" timeOffset="85730.9909">12083 10283 0,'-18'18'16,"0"0"-16,18 35 15,0-18-15,36 18 16,-19-18-16,36 0 16,-18-17-16,36-18 15,-18 0-15,0-35 16,-18 17-16,-17 1 15,-18-1-15,0-17 0,-18-18 16,-17 35-16,-36-35 16,36 35-1,-53-17-15,70 35 16,-35 0-16,53 18 16,0-1-16</inkml:trace>
  <inkml:trace contextRef="#ctx0" brushRef="#br0" timeOffset="86082.3026">12700 10301 0,'-18'0'0,"36"0"0,-53 0 16,17 0-16,0 18 15,18-1-15,0 1 0,36 35 16,-19-18 0,19 18-16,-1-35 15,18-1-15,-18-17 16,18 0-16,-35 0 16,-1-35-16,-17 18 15,0-36 1,-17 35-16,-1-17 0,0 17 15,1 0-15,-36-17 16,35 35-16,1 0 16,17-18-16,-18 18 0,18 18 15,18-18-15,-1 18 16</inkml:trace>
  <inkml:trace contextRef="#ctx0" brushRef="#br0" timeOffset="87227.3934">13370 10213 0,'18'-18'16,"0"18"77,-18 18-46,0 0-31,0 17-1,17 35-15,-17-34 0,0-1 16,35 53 0,-17-35-16,0 35 15,-18-52-15,17 16 16,1 1-16,-18-35 16,0 17-16</inkml:trace>
  <inkml:trace contextRef="#ctx0" brushRef="#br0" timeOffset="129059.3791">22260 9684 0,'0'-18'0,"0"36"47,18-1-32,-18 1-15,0 0 0,0 35 16,0-36-16,0 36 15,0-18 1,0 18-16,0-35 16,0 35-16,18-35 15,-18-1-15,17-17 16,1 18 0,-1-18-16,1 17 15,0-17 1,-1 0-16,1 0 15,17 18 1,-17-18-16,17 0 0,1 0 16,-1 0-1,-18 0-15,19 0 0,-1 0 16,18 0-16,0 0 16,-18 18-16,53-18 15,-35 17-15,53-17 16,-35 0-16,87 0 15,-69 0-15,87 0 16,-70 0 0,123 0-16,-105 0 15,122-17-15,-122 17 16,141-18 0,-124 18-16,106-18 15,-124 18-15,106 0 16,-105 0-16,105 0 15,-123 0-15,106 0 16,-107 0-16,90 0 16,-90 0-16,89 0 15,-105 0-15,105 0 16,-106 0-16,71 0 16,-89 18-16,71-18 15,-70 0-15,52 0 16,1 0-1,-71 0-15,17 0 16,54 0-16,-54 0 16,71 18-16,-88-18 15,18 17-15,35 1 16,-36-18 0,-35 18-16,1-18 15,-19 0-15,-17 17 16,0-34 15,-17 17-15,17-18 15,0 0-15,0-17-1,0 17-15,0-17 0,-18-35 16,18 34-1,0-52-15,0 53 16,0-53-16,0 52 16,18-34-1</inkml:trace>
  <inkml:trace contextRef="#ctx0" brushRef="#br0" timeOffset="131538.8805">22172 10689 0,'-18'-17'0,"1"-1"31,-1 0-31,1 1 16,-1 17-16,0 0 0,1 0 16,-1 17-16,-17 1 0,-1 35 15,19 0-15,-1 17 16,36-17-16,17 0 15,-17-35-15,17-1 16,53 1 0,0-36-1,-52 1-15,-19-19 0,19-16 16,-54-1 0,0 17-16,-17 1 0,-36-18 15,54 36-15,-36-1 16,35 0-16,1 18 15,17 18 1,35 0-16</inkml:trace>
  <inkml:trace contextRef="#ctx0" brushRef="#br0" timeOffset="131733.8943">22560 10883 0,'0'0'0,"0"-17"16,18 17-1,-1 0-15,1 0 16,17-18 0,-35 0-1</inkml:trace>
  <inkml:trace contextRef="#ctx0" brushRef="#br0" timeOffset="132040.5851">22913 10672 0,'0'-18'16,"18"18"-16,-18 18 15,0-1-15,17 54 16,-17-36-16,18 53 16,-18-53-1,17 71-15,-17-70 16,18 52-16,-18-71 15,35 36 1,-17-53-16</inkml:trace>
  <inkml:trace contextRef="#ctx0" brushRef="#br0" timeOffset="133491.064">25770 9807 0,'-17'0'15,"-1"53"1,1-18-16,17 54 16,0-36-16,17 52 15,1-69-15,-18-1 16,17 0-16,19 18 16,-36-35-16,17 17 15,-34-17-15</inkml:trace>
  <inkml:trace contextRef="#ctx0" brushRef="#br0" timeOffset="133913.9475">25241 10777 0,'-17'36'16,"34"-72"-16,-52 89 0,35 0 15,0-35-15,18 17 16,-1-17-16,1-1 15,35 1 1,-18-18-16,0 0 16,-17 0-16,0-18 15,-1 1-15,-34-19 16,17 1-16,-53 0 16,17 17-16,1-17 15,0 35-15,17 0 16,36 0-1,17 35 1,0-35-16</inkml:trace>
  <inkml:trace contextRef="#ctx0" brushRef="#br0" timeOffset="134059.2961">25700 10936 0,'0'0'15,"18"0"1,-1-18 0,1 18-1</inkml:trace>
  <inkml:trace contextRef="#ctx0" brushRef="#br0" timeOffset="134381.5817">25964 10883 0,'0'0'0,"-17"0"15,-1 18-15,1-1 16,17 19-16,0-19 16,35 36-16,-18-35 15,36 0-15,-35-18 16,35 0-1,-18 0-15,0-18 16,-35 0-16,0-35 16,0 36-16,-17-1 15,-18-17-15,17 17 0,-35-17 16,18 35-16,-1-18 16,19 18-16,17 18 15,0 0-15,35-1 16</inkml:trace>
  <inkml:trace contextRef="#ctx0" brushRef="#br0" timeOffset="134576.458">26370 10883 0,'18'18'15,"-36"-36"-15,36 71 16,-1 0-16,1-35 15,-18 52 1,18-34-16,-1-1 16,1-18-16,0 19 15</inkml:trace>
  <inkml:trace contextRef="#ctx0" brushRef="#br0" timeOffset="135387.8807">28293 10866 0,'-18'-18'0,"1"18"16,-1 0-16,-17 0 16,17 18-16,0-18 15,1 35-15,-1-18 0,0 54 16,18-36-16,18 1 16,0-19-16,17 19 0,0-19 15,1-17-15,-1 18 16,0-18-16,0 0 0,1 0 15,-19-18-15,1-17 16,0 17-16,-36-35 16,0 36-16,-17-36 15,17 17-15,-35-16 16,36 16-16,-36 1 16,35 17-16,1 18 15,34 18 1,1 0-16</inkml:trace>
  <inkml:trace contextRef="#ctx0" brushRef="#br0" timeOffset="135542.9744">28628 10971 0,'35'0'0,"-17"0"31,-18 18-15,17-18-16</inkml:trace>
  <inkml:trace contextRef="#ctx0" brushRef="#br0" timeOffset="135882.6218">29175 10848 0,'0'0'0,"-18"18"15,0-18-15,1 17 0,-18 36 16,35-18-16,0-17 16,17 17-16,1-17 15,35 17-15,-36-17 0,54-18 16,-36 0-1,-17 0-15,17-18 16,-17 1-16,-18-19 16,-18 19-16,-17-19 15,0 19-15,-18-19 16,17 36-16,1-17 16,17 17-16,1 0 0,-1-18 15,36 18 1</inkml:trace>
  <inkml:trace contextRef="#ctx0" brushRef="#br0" timeOffset="136382.5827">29757 10918 0,'0'0'0,"-18"0"16,1 0 0,-1 0-16,0 18 15,1 0-15,17 17 16,0-17-16,0-1 16,0 1-16,17 17 15,19 1-15,-1-36 16,18 17-16,-36-17 15,36-17-15,-35 17 16,0-53-16,-18 35 16,0-17-16,-18 17 15,-35 0 1,18 1-16,-18-1 16,35 18-16,1 0 0,-1 0 15,18 18-15,0-1 16,18-17-16</inkml:trace>
  <inkml:trace contextRef="#ctx0" brushRef="#br0" timeOffset="136616.1646">30180 10866 0,'0'0'0,"18"-18"0,-1 18 15,1 18 1,-18-1-16,18 36 16,-1-18-16,-17 54 15,0-36-15,18-18 16,-18 0-16,18 0 0,-1 18 16,-17-17-16,18-19 15</inkml:trace>
  <inkml:trace contextRef="#ctx0" brushRef="#br0" timeOffset="141566.9746">21625 12065 0,'0'-18'0,"0"1"0,-17 17 15,34 17 1,1 72 0,0-37-16,-1 90 15,1-72 1,-1 71-16,-17-88 15,18 35-15,0-70 16,-1 35-16,1-53 16,0 0-16,-1-18 15</inkml:trace>
  <inkml:trace contextRef="#ctx0" brushRef="#br0" timeOffset="141851.2638">22049 12365 0,'-18'18'16,"0"34"0,18 37-1,0-1 1,36-35-16,17 0 16,-1-36-16,-16 1 0,17-18 15,-18 0-15,53-35 16,-53-36-16,-17 1 15,-71-1 1,18 36-16,0-1 0,-54-16 16,36 16-16,-35 19 15,35 17 1,18 17-16,53-17 16</inkml:trace>
  <inkml:trace contextRef="#ctx0" brushRef="#br0" timeOffset="142461.5926">22525 12153 0,'18'-17'31,"17"17"-15,0 0-16,0 0 16,-17 0-16,0 0 15,-1 0-15</inkml:trace>
  <inkml:trace contextRef="#ctx0" brushRef="#br0" timeOffset="142712.4987">22983 11924 0,'0'-18'16,"0"36"-1,18 17 1,-18 0-16,18 1 16,-1 17-16,1 0 15,-18-18-15,18 35 16,-1-52-16</inkml:trace>
  <inkml:trace contextRef="#ctx0" brushRef="#br0" timeOffset="143790.1739">28787 12206 0,'0'18'31,"0"35"-31,0 0 16,17 35-16,-17-35 15,0 0-15,18 0 0,0 35 16,-18-53-16,17 18 15,-17-35-15,18-18 16</inkml:trace>
  <inkml:trace contextRef="#ctx0" brushRef="#br0" timeOffset="144107.4721">29228 12435 0,'-18'18'16,"0"0"-16,1 70 16,17-53-16,35 71 15,-17-53 1,70 35-16,-35-53 16,0-17-16,0-18 0,70 0 15,-70 0-15,18-53 16,-54 18-16,-17-36 15,-17 36-15,-72-36 16,36 36 0,-70-18-16,70 36 15,0-1-15,0 18 16,18-18-16,17 18 0,1 0 0,34 0 16,19 0-1</inkml:trace>
  <inkml:trace contextRef="#ctx0" brushRef="#br0" timeOffset="144437.0554">29968 12224 0,'36'-18'15,"-1"18"-15,-17 0 0,-1 0 16,36-18-16,-35 18 16</inkml:trace>
  <inkml:trace contextRef="#ctx0" brushRef="#br0" timeOffset="144799.4257">30304 12047 0,'0'0'0,"17"0"0,54-17 16,-18 34-16,35 1 16,-53-18-1,-17 18-15,-1-1 0,-17 19 16,0-19-16,-35 18 15,0-17-15,0 0 16,17-18-16,18 35 16,18-17-1,52 17 1,-35-17-16,1-1 0,17 36 16,-53-35-16,0 17 15,-36-17-15,-69-1 16,34-17-16,-17 18 15,35-18 1,0 0-16,35-18 16</inkml:trace>
  <inkml:trace contextRef="#ctx0" brushRef="#br0" timeOffset="182962.1222">21908 13264 0,'17'0'47,"36"0"-32,-18 0-15,1 0 16,34-17-16,36 17 16,-35 0-16,52-18 15,-70 18-15,0 0 16,35-17-16</inkml:trace>
  <inkml:trace contextRef="#ctx0" brushRef="#br0" timeOffset="184136.8398">28945 13370 0,'18'0'16,"0"0"0,-1 0-16,36 0 0,71 0 15,-54 0-15,160 0 16,-125 0-16,19 0 16,17-17-16,-18 17 0,89 0 15,-124 0-15,1 0 16,-72 0-16</inkml:trace>
  <inkml:trace contextRef="#ctx0" brushRef="#br0" timeOffset="189714.3147">22860 14728 0,'18'0'15,"-18"18"-15,0 17 16,17-17-16,-17 0 15,0-1-15,0 19 0,0-19 16,0 19-16,0-19 0,-17 18 16,-1-35-16,0 0 15,18-52 1,0-1-16,0 0 16,18-71-16,0 71 15,-1-53-15,1 54 16,35-1-16,-18 35 15,18 0-15,-18 18 16,18 0-16,-35 0 16,0 18-16,-1-18 15,1 0-15,-1 18 16,-17-1-16</inkml:trace>
  <inkml:trace contextRef="#ctx0" brushRef="#br0" timeOffset="190114.9221">24095 14305 0,'0'0'16,"17"-53"-16,-17 36 0,-35 17 16,17 0-16,-34 53 15,16-18 1,19 0-16,-19 0 0,1 71 15,35-71-15,0 54 16,0-72-16,18 19 16,17-36-16,-17 17 0,70-17 15,-53 0-15,36-17 16,-36 17-16,0-18 16,-35 0-1</inkml:trace>
  <inkml:trace contextRef="#ctx0" brushRef="#br0" timeOffset="190244.6719">23918 14552 0,'0'0'0,"71"0"16,-36 0-16,18 0 16,0 0-16,0 0 0,0-18 15,0 18-15,-36-17 16</inkml:trace>
  <inkml:trace contextRef="#ctx0" brushRef="#br0" timeOffset="190705.918">24959 13952 0,'0'0'0,"18"0"16,35 0-1,-36 0-15,36-17 16,18 17-16,-36 0 16,18-18-16,-35 18 15,-36 0-15,0 0 16</inkml:trace>
  <inkml:trace contextRef="#ctx0" brushRef="#br0" timeOffset="190911.4026">25030 13970 0,'0'88'16,"0"-176"-16,17 211 0,-17 1 15,0-53-15,-17 70 16,17-88-16,0-1 16,17 1-16,1-17 0,17-1 15,36 0-15,-36-17 16,18-18-16,0 0 0,-18 0 15,18-18-15,18 1 16</inkml:trace>
  <inkml:trace contextRef="#ctx0" brushRef="#br0" timeOffset="192105.5081">25735 14411 0,'18'0'16,"-18"-18"0,53 18-1,-36 0-15,19 0 16,-19-17-16,19 17 16,-36-18-16</inkml:trace>
  <inkml:trace contextRef="#ctx0" brushRef="#br0" timeOffset="192679.5386">26158 14076 0,'0'0'0,"18"-18"32,35 18-32,0 0 15,35-17-15,-35 17 16,18 0 0,-54 17-16,1 1 0,-18-1 15,0 19-15,-35 34 16,-1-34-16,19-19 15,-1 19-15,18-19 0,-18 1 0,18-1 16,0 1-16,18 0 0,17 17 16,1-17-1,17 17-15,-36-17 16,1-1-16,-18 1 16,-18-18-1,-35 17 1,18-17-16,17 0 0,-17 0 15,0 0-15,-18-17 16,35 17-16,18 17 16</inkml:trace>
  <inkml:trace contextRef="#ctx0" brushRef="#br0" timeOffset="193640.7635">27182 14587 0,'-18'53'16,"0"-17"-16,-17 16 16,17-34-1,-17 17-15,17-17 0,-17 0 16,-18-1-1,36 1-15</inkml:trace>
  <inkml:trace contextRef="#ctx0" brushRef="#br0" timeOffset="193969.2731">27570 14482 0,'17'0'15,"19"0"1,52-18 0,0 18-1,-53-18-15,36 1 16,-54 17-16,36-18 16</inkml:trace>
  <inkml:trace contextRef="#ctx0" brushRef="#br0" timeOffset="194292.0745">28399 14146 0,'17'18'0,"-17"0"16,0-1-16,0 19 0,18-1 16,-18 53-16,18 0 15,-18-35-15,17 18 16,-17-36-16,18 0 15,-1-35-15,-17-17 16</inkml:trace>
  <inkml:trace contextRef="#ctx0" brushRef="#br0" timeOffset="194741.5337">28487 14041 0,'0'0'0,"53"-18"16,-18 18-16,36-18 16,-36 18-16,18-17 15,-18 17-15,0 0 0,-17 0 16,17 0-16,-17 0 15,0 0-15,-1 0 0,1 17 16,-1 1 0,-17 0-16,18 34 15,-18-16-15,18 34 16,-18-34-16,0 69 16,17-52-16,-17 18 15,18-18-15,0 53 16,-1-53-16,1-18 15,0 0-15,-1-17 0,1 17 16,-18-17-16,0-1 16,-18-17-16,-17 0 15,-18 0 1,35 0-16,-17 0 16,0 0-16,17 18 0,-35 0 15</inkml:trace>
  <inkml:trace contextRef="#ctx0" brushRef="#br0" timeOffset="212943.4812">23319 15804 0,'0'-17'16,"17"17"-16,1 17 16,0 36-16,-18 0 15,17 18-15,-17-1 0,18 1 16,-18 88-16,0-89 15,17 1-15,-17 17 16,0-53-16,18 1 16,-18-19-16,18-17 15,-18-17-15</inkml:trace>
  <inkml:trace contextRef="#ctx0" brushRef="#br0" timeOffset="213099.5205">23760 16281 0,'53'0'15,"-106"0"-15,123 0 0,-52 0 0,17 0 16,0 0-16,18 0 16,-35-18-16</inkml:trace>
  <inkml:trace contextRef="#ctx0" brushRef="#br0" timeOffset="213605.2603">24571 16863 0,'-18'-18'16,"1"-52"-1,-19 17-15,-16-71 16,34 71-16,-17-88 16,17 71-16,0-107 15,18 89-15,53-53 16,-17 106-16,52-18 15,0 53 1,-35 0-16,17 70 16,-34-34-16,-19 52 15,-34-35-15,-19 17 16,36-52-16,-35 35 16,35-36-1,18 1 1,-1-18-16,1 18 0,17 17 15,-17 0 1,-36 1 0,-35-19-1,0-17 1,18 0-16,0-17 0,17 17 16,1 0-16</inkml:trace>
  <inkml:trace contextRef="#ctx0" brushRef="#br0" timeOffset="213811.0141">25206 16210 0,'0'0'15,"53"-17"-15,-35 17 0,34 0 16,-16-18-16,-1 18 16,-17 0-1</inkml:trace>
  <inkml:trace contextRef="#ctx0" brushRef="#br0" timeOffset="213927.3913">25365 16351 0,'0'0'16,"53"0"-16,-18-17 0,0 17 0,0-18 16,-17 0-16</inkml:trace>
  <inkml:trace contextRef="#ctx0" brushRef="#br0" timeOffset="214339.5211">26335 15963 0,'-18'71'15,"36"-142"-15,-36 195 0,18-89 0,0 53 16,0-35-16,0 18 16,18-54-1,0 1-15,34 0 16,-16-18-16,-1 0 16</inkml:trace>
  <inkml:trace contextRef="#ctx0" brushRef="#br0" timeOffset="214607.5043">26705 16157 0,'0'0'16,"0"71"-16,0-18 0,18 0 16,0-18-16,17-17 15,-18 17-15,54-35 16,0 0-16,-36-18 15,0-35 1,-17 18-16,-18-18 16,-18 18-16,-35-18 15,18 35-15,0 18 0,-1-17 16,19 17-16,-19 0 16,36-18-16,-17 18 0</inkml:trace>
  <inkml:trace contextRef="#ctx0" brushRef="#br0" timeOffset="214875.3656">27270 15963 0,'0'0'15,"0"-17"-15,0-1 0,0 0 0,-18-17 16,18 17 0,0-17-16,18 17 15,35 18 1,-36 0-16,54 18 16,-36-18-16,18 18 15,-35-18 1</inkml:trace>
  <inkml:trace contextRef="#ctx0" brushRef="#br0" timeOffset="215829.9941">23601 18380 0,'0'-18'31,"-18"-52"-31,18 17 16,0-88-16,0 52 15,18-105 1,-1 88-16,36-123 16,-35 123-16,35-17 15,-18 88-15,18 17 16,-18 36-16,18 17 16,-53 0-16,18 53 15,-18-52-15,-18 52 16,1-35-16,-1 17 15,0-52-15,18 0 16,18-18 15,0-18-15,-1 36-16,1-18 0,17 17 16,-35 1-16,0-1 15,-17 1 1,-19 0-16,19-18 15,-36 0 1,35 0-16,1 0 16,-1-18-16,18 0 15,0 1-15</inkml:trace>
  <inkml:trace contextRef="#ctx0" brushRef="#br0" timeOffset="216036.3496">24412 17621 0,'0'0'16,"36"0"-16,-1 0 0,-18 0 15,36-17-15,-17 17 16,-19 0-16</inkml:trace>
  <inkml:trace contextRef="#ctx0" brushRef="#br0" timeOffset="216153.3957">24500 17798 0,'53'17'16,"-106"-34"-16,142 34 0,-19-34 15,-35 17-15</inkml:trace>
  <inkml:trace contextRef="#ctx0" brushRef="#br0" timeOffset="216564.3773">25682 17304 0,'18'17'16,"-18"72"-1,0-36-15,0 88 16,-18-88-16,18 17 15,0 1 1,0-36-16,0 0 0,0-17 16,18-18-16,0 0 0,-18-18 15</inkml:trace>
  <inkml:trace contextRef="#ctx0" brushRef="#br0" timeOffset="216723.3927">26035 17692 0,'53'0'15,"-106"0"-15,124 0 0,-36 0 0,18-18 16,-36 1-16,19 17 16</inkml:trace>
  <inkml:trace contextRef="#ctx0" brushRef="#br0" timeOffset="217131.1365">26899 17515 0,'0'18'16,"0"17"0,0 54-1,-17-37-15,-1 54 16,0-53-16,18 0 0,0 35 16,0-52-16,36-1 15,-19-35-15,19 0 16</inkml:trace>
  <inkml:trace contextRef="#ctx0" brushRef="#br0" timeOffset="217399.1621">27164 17851 0,'0'0'0,"0"35"0,35 35 16,-17-52-1,35 17-15,-18-17 16,36-18-16,-36 0 16,0-18-16,-17-35 15,-1 18-15,-17 0 16,-17-18-16,-1 18 0,-17-1 16,17-17-16,-52-17 15,52 52-15,-17-17 16,17 17-16,0 18 15,36 0-15</inkml:trace>
  <inkml:trace contextRef="#ctx0" brushRef="#br0" timeOffset="217672.1613">27658 17392 0,'0'0'16,"0"-18"-1,0-17 1,0 17-16,-18-35 16,18 36-16,35-18 15,1 35-15,17 0 16,-18 0-16,53 17 15,-53-17-15,36 0 16,-53 0-16</inkml:trace>
  <inkml:trace contextRef="#ctx0" brushRef="#br0" timeOffset="218621.8275">27252 17692 0,'18'0'0,"-18"-18"31,0 36-15,-18-18-16,0 17 15,-17 36 1,18-35-16,-1 17 16,0-17-16,18 17 15,0-17-15</inkml:trace>
  <inkml:trace contextRef="#ctx0" brushRef="#br0" timeOffset="227814.2236">22384 7638 0,'17'-18'31,"-17"36"-15,18-18-16,0 35 15,-18-17-15,0 17 0,0 18 16,0-36-16,-18 36 15,0-17-15,1-1 16,17-17 0,-18 17-16,18-18 15,0 19-15,0-19 16,0 19-16,18-36 16,17 17-1,-35 1-15,18-18 16,17 18-16,-17-18 0,52 17 15,-35 1-15,71-18 16,-53 0-16,88 0 16,-70 0-16,-1 17 15,19-17-15,16 0 0,89 0 16,-88 18-16,124-18 16,-107 0-16,124-18 15,-124 18-15,72 0 16,-90 0-16,-16 0 15,69 0 1,-87 0-16,-1 0 0,89 0 16,-106 0-16,18-17 15,-18 17-15,-1-18 0,19 18 16,-53 0-16,17 0 16,-17 18-1,-1-18 1,1 0-16,-18 17 15,17-34 1,1-1-16,0 1 16,-1 17-16,1-18 15,0 0 1,-18 1-16,0-1 16,0 0-16,0-17 15,-18 17-15,18-34 16,-18 34-16,18-35 15,-17 35 1,-1-17-16,0 17 16,1-17-1</inkml:trace>
  <inkml:trace contextRef="#ctx0" brushRef="#br0" timeOffset="228905.4926">21960 8449 0,'-17'-18'0,"-1"1"16,1 17-1,-36 17-15,35-17 16,-35 53-16,18-17 16,-1 34-16,19-17 15,17-18-15,0 36 16,17-18-1,19-36-15,-19-17 0,54 0 16,-36-17-16,1-18 16,-19-1-16,1-17 15,-18 36-15,-18-19 16,18 19-16,-17-1 16,-1-17-16,-17 35 0,-1-18 15,19 18-15,17 18 31,35 0-15</inkml:trace>
  <inkml:trace contextRef="#ctx0" brushRef="#br0" timeOffset="229082.8969">22190 8643 0,'17'0'16,"1"18"0,0-1 15</inkml:trace>
  <inkml:trace contextRef="#ctx0" brushRef="#br0" timeOffset="229454.8055">22472 8537 0,'18'-35'0,"-36"70"0,36-88 16,-36 53-16,0 0 16,1 0-1,-1 18-15,0 17 16,18 1-16,0-19 15,18 18-15,0-17 16,17-18-16,-17 0 16,-1-18-16,1 18 15,0-35 1,-18 18-16,0-19 16,0 19-16,0-1 15,0 53 1,17 18-1,1-18-15,-1 36 16,1-36 0,17 18-16,-35-35 15,0-1-15,0 1 16</inkml:trace>
  <inkml:trace contextRef="#ctx0" brushRef="#br0" timeOffset="230401.1276">25277 8502 0,'0'0'0,"-18"0"0,0 18 16,-35 35 0,36-36-16,17 18 0,-18 1 0,18 34 15,0-34 1,35-1-16,-17-18 15,17-17-15,-17 0 16,17-17-16,-17-1 16,-18-17-1,0 17-15,-35-35 16,17 36-16,-17-36 16,17 35-16,0 1 15,1 17-15,17 17 16,35 1-16,0-18 15,-17 17 1</inkml:trace>
  <inkml:trace contextRef="#ctx0" brushRef="#br0" timeOffset="230539.4323">25435 8643 0,'18'0'31,"0"0"-15</inkml:trace>
  <inkml:trace contextRef="#ctx0" brushRef="#br0" timeOffset="230917.9686">25647 8537 0,'-18'-17'0,"1"17"16,-1 0-16,-17 35 16,35-17-16,-18-1 0,18 1 15,0 17-15,18-17 16,-1-1 0,19-17-1,-19-17-15,1-1 16,-18 0-1,0 1-15,18-1 16,-18 36 31,0 17-47,0-17 16,17-1-16,-17 1 0,18 35 15,-18-35-15,18-1 16,-18 1-1,17-1-15,-17 1 16,18-18 0</inkml:trace>
  <inkml:trace contextRef="#ctx0" brushRef="#br0" timeOffset="231234.0318">25964 8555 0,'-17'0'0,"34"0"0,-52 0 16,0 35 0,17-17-16,18-1 15,0 19-15,0-19 0,0 1 16,18 0-16,17-18 16,-17 0-16,17-18 15,-17 0-15,-1-17 16,-17 17-16,18 1 15,-18 34 17,0 36-32,0-17 15,35 17-15,-17-36 16,17 18 0</inkml:trace>
  <inkml:trace contextRef="#ctx0" brushRef="#br0" timeOffset="232141.5272">25841 8184 0,'0'0'0,"18"0"32,-1 0-17,1 0-15,0 0 16,-1 0 0,1 0-16,17 0 15,-17 0-15,-1 0 0,72-17 16,-54 17-16,71 0 15,-53 0 1,52 0-16,-52 0 16,88 0-16,-88 0 15,88 0 1,-52 0-16,-19 0 0,89 0 16,-71-18-16,-17 18 15,-1 0-15,-17 0 0,71-17 16,-54 17-16,89 0 15,-71 0-15,106 0 16,-106-18-16,1 18 16,-1 0-16,0 18 0,71-1 15,-106-17 1,70 0-16,-52 18 16,-18-18-16,0 0 0,70 17 15,-35-17 1,-53 0-16,-17 0 15,0 0 1,-36-17-16,-17-18 16,-18-18-1,35 17-15,1 1 16,17-35 0,-18 17-16,18 17 0,0-17 15,0 18-15,-18 17 16,1 1-16,-1 17 15</inkml:trace>
  <inkml:trace contextRef="#ctx0" brushRef="#br0" timeOffset="233653.5886">28540 8590 0,'-36'0'15,"19"0"-15,-18 0 0,17 18 16,-35-1-16,35 19 16,-17 17-16,17-18 15,18 0-15,0 0 16,0-17-16,18 35 15,17-53-15,36 0 16,-36 0-16,-17-18 16,17 1-16,0-36 15,-35 18-15,0-1 0,-17-34 16,-1 52-16,-17-17 16,0 17-16,17 18 0,-17-17 15,17 17-15,0 0 0,18 35 16,0-18-16,36 19 15,-1-19-15</inkml:trace>
  <inkml:trace contextRef="#ctx0" brushRef="#br0" timeOffset="233793.6887">28787 8696 0,'17'0'31,"-17"18"-31,18-18 0</inkml:trace>
  <inkml:trace contextRef="#ctx0" brushRef="#br0" timeOffset="234177.7144">29069 8661 0,'0'0'15,"18"-18"-15,-1 0 0,-17 1 16,0-1-16,-17 18 16,-1-17-16,0 34 15,-17 18-15,17-17 16,1 35-16,17-18 16,0-17-16,0 17 15,17-35-15,1 18 0,17-18 16,-17 0-16,0 0 15,-18-18-15,17 1 0,1-1 16,-18-17-16,17-1 16,-17 1-16,18 0 15,-18 17-15,0 36 32,0 35-32,0-18 15,0 36-15,18-1 16,-1-52-16,1 35 15,-18-36-15,0 19 16,-18-36 0</inkml:trace>
  <inkml:trace contextRef="#ctx0" brushRef="#br0" timeOffset="234689.2714">29457 8625 0,'0'-17'16,"0"34"-16,-18-34 0,18-1 0,-17 18 16,-1 0-1,0 18-15,1 17 16,-1-17-16,18 17 0,0-17 16,0-1-16,18 1 15,-18 0-15,17 17 0,19-35 16,-19 0-16,19-18 15,-19 1-15,1-19 16,0 19-16,-18-1 16,0 0-16,0 1 15,0-1-15,0 0 0,-18 36 32,18 17-32,0 1 15,0 34-15,0-52 16,18 35-16,-18-18 15,0 18 1,0-35-16,0-1 16,17-17-1</inkml:trace>
  <inkml:trace contextRef="#ctx0" brushRef="#br0" timeOffset="235077.2099">29757 8714 0,'0'-18'15,"0"36"-15,0-54 0,-18 36 16,1 0 0,-1 0-16,0 18 15,18 0-15,-17 35 16,17-36-16,0 1 0,0 17 15,17-17-15,1-1 16,17-17-16,-17 0 16,17-17-1,-35-1-15,18-17 16,-1 0-16,-17-1 16,0 19-16,0-1 15,0 36 1,18 52-1,-18-35-15,0 1 16,18 34-16,-18-34 16,17-19-16,-17 18 15,0 18-15,-17-17 16</inkml:trace>
  <inkml:trace contextRef="#ctx0" brushRef="#br0" timeOffset="303148.5347">2311 12559 0,'-18'0'16,"36"0"46,-1 0-46,19-18-16,-19 18 16,19-17-16,-1-1 15,18 18 1,-18 0-16,0 0 0,1 0 16,52 0-16,-35 0 15,70 0-15,-52 0 16,70-18-16,-53 18 15,0-17-15,0-1 16,1 18-16,-1-18 0,0 1 16,106-1-16,-88 18 15,88-17-15,-88 17 16,123 0-16,-123 0 16,17 0-16,1 0 0,123 0 15,-106-18-15,141 18 16,-141-18-1,177 1-15,-177-1 16,176-17-16,-158 17 16,0 0-16,0 1 0,17-1 15,159-17-15,-159 17 16,160 1 0,-160-1-16,-17 0 15,17 1-15,-17-1 0,176 0 16,-176 1-16,17-1 15,-17 0-15,0 1 0,158-18 16,-140 35-16,140-36 16,-158 36-16,141-17 15,-142 17-15,-16 0 16,157 0-16,-158-18 16,1 18-16,16 0 0,142-18 15,-159 18 1,177-35-16,-177 35 15,159-35-15,-159 35 16,159-35-16,-177 35 16,159-18-16,-158 18 15,141-18 1,-142 18-16,124 0 16,-106 0-16,106 0 15,-141-17-15,17 17 0,124 0 16,-123 0-16,123 0 15,-142 0 1,142 0-16,-141 0 16,18-18-16,105 18 15,-105-18-15,122 18 16,-122-17-16,-1 17 0,89-18 16,-106 0-16,70 18 15,-105-17-15,35 17 16,-71 0-1,-17 0-15</inkml:trace>
  <inkml:trace contextRef="#ctx0" brushRef="#br0" timeOffset="308024.3537">29069 5133 0,'18'0'31,"87"-53"-15,-16 18-16,16-1 15,142-52 1,18-18-16,-142 71 16,-17-18-16,106-17 15,-124 34-15,-35 1 16,-18 17-16,-17 1 0,-18-1 15,-18 18-15</inkml:trace>
  <inkml:trace contextRef="#ctx0" brushRef="#br0" timeOffset="308440.7255">29386 4692 0,'18'-18'16,"0"18"-16,-36 0 47,-35 53-47,18-17 15,-71 34-15,71-35 16,-71 54-16,53-54 16,0 35-1,35-52-15,18 17 0,18 1 16,17-1-16,89 18 15,-54-36-15,89 19 16,-71-19-16,53-17 16,-70 18-16,-18-18 15</inkml:trace>
  <inkml:trace contextRef="#ctx0" brushRef="#br0" timeOffset="323667.877">4233 14940 0,'0'-35'47,"-35"-36"-31,17 18-16,1-17 16,-36-124-16,18 88 15,-1-141 1,1 106-16,17-88 15,18 140-15,18-52 16,17 106-16,18-18 16,-35 35-16,52 1 15,-17 17-15,18 17 16,-53 1-16,17 0 16,-18 17-16,-17 0 0,18 36 15,-18-36-15,0 36 16,0-36-16,0-17 15,18 35-15,-1-36 16,1 18-16,35 1 16,-35-19-16,-1 1 15,1-18-15,-1 18 16,-17-1 0,-35-17-16,0 0 15,17 0-15,-52 18 16,34-18-16,-16 0 15,16 18-15,19-1 16</inkml:trace>
  <inkml:trace contextRef="#ctx0" brushRef="#br0" timeOffset="324074.4594">4886 13653 0,'18'0'15,"-1"0"-15,19 0 16,-19 0-16,36 0 16,-35 17-1,17-17-15</inkml:trace>
  <inkml:trace contextRef="#ctx0" brushRef="#br0" timeOffset="325196.0981">4992 13705 0,'0'-17'31,"-18"17"-15,18 17 46,18-17-46,-1 0-16,1 0 15,-18-17 1,18 17-16,-18-18 16,-18 1-16</inkml:trace>
  <inkml:trace contextRef="#ctx0" brushRef="#br0" timeOffset="325436.5028">4992 13952 0,'0'0'0,"-18"0"0,36 0 32,-1 0-17,-34 0 32,17 18-47,-18-18 16</inkml:trace>
  <inkml:trace contextRef="#ctx0" brushRef="#br0" timeOffset="325987.3167">6244 13653 0,'-35'0'16,"17"0"-16,-17 0 0,-18 35 16,35-18-16,18 19 15,-17 34-15,17-17 16,35 0-16,-17-18 16,35 1-1,-18-36-15,53 0 16,-53-18-16,18-35 15,-35 18-15,0-36 16,-18 36-16,-36-18 16,1 18-16,-36 0 15,36 35-15,-35 0 16,52 17-16,18 18 16,0 1-16,35-19 15</inkml:trace>
  <inkml:trace contextRef="#ctx0" brushRef="#br0" timeOffset="326134.3986">6685 13811 0,'18'0'31,"17"0"-15</inkml:trace>
  <inkml:trace contextRef="#ctx0" brushRef="#br0" timeOffset="326537.17">7161 13547 0,'0'0'16,"0"-18"-16,-17 0 15,-19 18-15,1 18 16,-35 17-16,52-17 16,-35 53-16,35-54 15,1 54 1,17-36-16,17 0 16,1-17-16,17-18 0,1 0 15,-19 0-15,54-35 16,-54 17-16,19-17 15,-19-1-15,-17 1 16,0 18-16,0-1 16,0 0-16,0 36 15,18 17 1,-18 18-16,0 71 16,18-54-16,-1 54 15,1-72-15,0 37 16,-1-54-1,1 0-15,0-35 16</inkml:trace>
  <inkml:trace contextRef="#ctx0" brushRef="#br0" timeOffset="327499.3566">8202 13829 0,'18'0'16,"-1"0"0,54 0-16,-18 0 15,0 0-15,88-18 16,-71 1-16,36-1 16,-53 18-16,0-18 15,18 1-15,-54-1 0</inkml:trace>
  <inkml:trace contextRef="#ctx0" brushRef="#br0" timeOffset="327710.1551">8714 13547 0,'17'17'16,"1"1"-16,17 0 16,0-1-16,18 19 15,106 16 1,-53-16-16,-71-19 0,-17 1 15,0 35 1,-18-18-16,-71 18 16,36-18-16,-18 1 0,-35 17 15,35-18-15,-18-18 16</inkml:trace>
  <inkml:trace contextRef="#ctx0" brushRef="#br0" timeOffset="328193.9509">10001 13564 0,'0'0'15,"-17"0"-15,-19 36 16,36-1-16,-17 0 15,-1 53-15,18-35 16,18 0-16,-1-18 0,19 1 16,34-1-16,-17-17 15,35-36 1,-35 0-16,18-52 16,-54 35-16,-17-54 15,0 36-15,-35-17 16,0 35-16,-36-18 15,54 53-15,-36 0 16,35 17-16,18 19 16,18-1-16,35 18 15</inkml:trace>
  <inkml:trace contextRef="#ctx0" brushRef="#br0" timeOffset="328321.6223">10566 13811 0,'0'18'16,"0"-36"15</inkml:trace>
  <inkml:trace contextRef="#ctx0" brushRef="#br0" timeOffset="328972.8941">11113 13547 0,'0'-18'16,"0"36"-16,-18-54 0,18 19 16,-18 17-16,1-18 15,-19 36 1,19-18-16,-36 53 16,35-18-1,-17 36-15,17-36 16,18 35-16,18-52 15,-1 0-15,1-18 0,0 17 16,17-17-16,-17-17 0,35-19 16,-36 1-1,1 17-15,0-17 0,-18 0 16,17-18-16,-17 18 16,0 17-16,-17 0 15,17 36 1,0 17-1,0 1-15,0 17 0,17 70 16,-17-70-16,18 53 16,-18-71-16,17 0 15,-17 1-15,18-19 0,0 18 16</inkml:trace>
  <inkml:trace contextRef="#ctx0" brushRef="#br0" timeOffset="330168.7641">11589 13635 0,'-18'0'15,"0"18"1,1-1-16,17 1 0,-18-1 16,18 19-16,0-1 15,0 0-15,18-17 16,-1 17-16,1-35 15,35 18-15,-35-18 16,17-18-16,-17 18 16,-1-17-16,1-1 15,0 0-15,-18-17 16,-18 17-16,-17-17 16,17 17-16,0 18 15,-17-17-15,17 17 0,-17-18 16,17 18-16,1 0 15,34 0 1,36 0-16</inkml:trace>
  <inkml:trace contextRef="#ctx0" brushRef="#br0" timeOffset="330457.725">11994 13564 0,'-17'0'15,"-1"0"1,-17 53-16,35 0 16,0-18-16,0 1 15,35 17 1,0-36-16,18 1 16,-17-18-16,-1 0 0,35-35 15,-52 17-15,0 0 16,-18 1-16,17-1 0,-34-35 15,-1 36-15,-17-1 16,17 0-16,-17 18 0,-18 0 16,35 0-16,-17 0 15,35 18 1</inkml:trace>
  <inkml:trace contextRef="#ctx0" brushRef="#br0" timeOffset="330863.6111">12347 13476 0,'36'-18'16,"-19"18"-16,36-17 15,-35 17-15,-1-18 16,1 18-16,0 0 0,-1 0 15,-34 0 1,-19 18-16,1-1 16,-18 19-16,36-19 15,-19 36 1,36-35-16,0 35 16,18-35-16,52 17 15,-34-18-15,34 1 16,-34 0-16,-19-1 15,18 1 1,-17-18-16,-36 35 16,1-17-16,-54 17 15,36-17-15,-36 17 16,36-35-16,0 18 16,0-18-16,-1 17 0,-17 1 15</inkml:trace>
  <inkml:trace contextRef="#ctx0" brushRef="#br0" timeOffset="333432.9745">7479 13670 0,'-18'0'15,"18"-17"-15,-17 17 16,-1 17 0,18 36-1,-18-18 1,18 18-16,0-17 15,0 16-15,0-34 16,0 0-16,18-1 16,17-17-1,-17 0-15,-18-35 16,18 0 0,-18 17-16,-18-35 15,0 36-15,-17-19 16,17 19-16,18-1 15,-17 18-15,-1 0 0,18 18 32,18-18-32,-18 17 15</inkml:trace>
  <inkml:trace contextRef="#ctx0" brushRef="#br0" timeOffset="333995.3639">7708 13688 0,'0'0'0,"0"-18"15,-17 18-15,17-17 16,-18 17 15,18 35-31,0-18 16,-18 1-16,18 17 0,0 1 16,0-19-16,18 36 15,-18-35-15,18-1 16,-1 1-16,1 0 0,-1-18 15,19-18 1,-19 0-16,1-34 16,-18 16-16,0-34 15,-18 52-15,1-17 16,-19-18-16,19 35 16,-18 18-16,17 0 15</inkml:trace>
  <inkml:trace contextRef="#ctx0" brushRef="#br0" timeOffset="334617.7552">7973 13582 0,'-18'0'0,"18"18"15,-17 17 1,17 0-16,0-17 0,0 17 16,17 36-1,1-54-15,17 36 16,-17-53-16,17 18 15,0-36-15,1-17 16,-19 0-16,1-36 16,-18 36-16,-18-36 15,1 36-15,-19 0 16,-34-18-16,34 53 16,1 0-16,0 0 0,-18 70 15</inkml:trace>
  <inkml:trace contextRef="#ctx0" brushRef="#br0" timeOffset="336814.6952">4445 16245 0,'0'0'16,"-88"-264"-16,53 158 0,-1-88 15,36 123-15,18 1 0,35-36 16,-18 88-16,53-17 16,-52 35-16,52 0 15,-53 18 1,18 35-16,-53-18 15,18 0-15,-18 1 0,-18 16 16,-17 37-16,17-54 16,0 18-1,1-36-15,17 1 16,17-18-16,19 0 16,-19 0-16,19 0 15,-54 18 1,-35-1-1,18 1 1,-18-18-16,53 18 16,-35-18-16,35-18 15</inkml:trace>
  <inkml:trace contextRef="#ctx0" brushRef="#br0" timeOffset="336937.2317">4957 15452 0,'0'35'15</inkml:trace>
  <inkml:trace contextRef="#ctx0" brushRef="#br0" timeOffset="337059.9159">5080 15681 0,'18'18'0,"-1"-1"16,1-17 0,0 0-16</inkml:trace>
  <inkml:trace contextRef="#ctx0" brushRef="#br0" timeOffset="337564.797">6368 15452 0,'0'0'15,"-53"88"-15,35-35 0,0 0 16,18 35 0,0-53-16,53 18 15,-17-53-15,-1 0 0,0 0 16,53-53-16,-70 18 16,17 0-16,-17-1 0,-18-34 15,0 35-15,-18-1 16,-35-34-1,18 34-15,0 19 0,17-1 16,1 0-16,-1 18 0,0 18 16,36-18-16,0 18 15</inkml:trace>
  <inkml:trace contextRef="#ctx0" brushRef="#br0" timeOffset="337698.6481">6879 15522 0,'0'0'16,"18"18"-16,-18 0 0,0-1 16,0 1-16,17-1 15,-17 1-15,18-18 0</inkml:trace>
  <inkml:trace contextRef="#ctx0" brushRef="#br0" timeOffset="338210.0782">7444 15222 0,'-18'0'0,"-17"-17"16,17 17-1,0 0-15,1 0 0,-1 0 16,1 17-16,-1 1 0,-17 17 16,17 1-16,0 34 15,18-35-15,0 18 16,18-35-16,0 17 15,-1-35-15,19 0 0,16 0 16,-34 0-16,17-35 16,-17 0-16,0-18 15,-18 35-15,0-35 16,0 18 0,0 0-16,-18 35 15,18-18-15,0 36 16,18 52-1,-18-35-15,17 18 16,19 53-16,-19-53 16,18 18-16,-17-36 15,17 18-15,-17-35 16,-18-1-16</inkml:trace>
  <inkml:trace contextRef="#ctx0" brushRef="#br0" timeOffset="338582.6613">7814 15275 0,'0'0'0,"-18"0"16,-17 0 0,17 18-16,1 17 15,-1 0-15,18 36 16,0-36-16,35 1 15,-17-19-15,0-17 0,17 0 16,0 0 0,-17-17-16,0-36 15,-18 35-15,0-17 16,-18-1-16,0-16 16,18 34-16,-17 0 15,17 36 1,0 17-1,35 36-15,-17-36 16,-18 18-16,17-18 0,1 1 16,35 52-16,-36-71 15,19 36 1,-19-53-16</inkml:trace>
  <inkml:trace contextRef="#ctx0" brushRef="#br0" timeOffset="338933.4469">8290 15222 0,'-35'-17'15,"70"34"-15,-88-34 0,18 34 16,17 1-16,1 53 16,17-54-16,0 54 15,0-36-15,35 0 16,-17-35-16,35 0 15,-36-17 1,1-19-16,-18 19 16,18-1-16,-18-17 0,0 0 15,0 52 17,0 1-32,0 52 15,17-17-15,1 0 0,-1-17 16,1 16-16,0-16 15,-1-1-15,1-17 0,-18 17 16,18-17-16,-18 34 16</inkml:trace>
  <inkml:trace contextRef="#ctx0" brushRef="#br0" timeOffset="339299.7637">9137 15434 0,'0'0'0,"-18"0"0,36 0 32,35 0-17,-18 0-15,71-18 16,-53 18-16,-18 0 15,18 0-15,0 0 0,18 0 16,-36-17-16,-18 17 16</inkml:trace>
  <inkml:trace contextRef="#ctx0" brushRef="#br0" timeOffset="339499.8643">9472 15187 0,'0'0'16,"18"0"-16,-1 18 15,72 17-15,-37 0 16,1-17-16,53 35 16,-70-18-16,-19 0 15,1-17-15,-18 17 0,-35 18 16,-1-35-16,-34 35 16,34-36-16,-34 1 15,35 0-15,17-18 16</inkml:trace>
  <inkml:trace contextRef="#ctx0" brushRef="#br0" timeOffset="339988.2659">10760 15328 0,'0'0'16,"-18"0"-16,0 0 0,-17 0 16,18 18-16,-19 17 15,-17 36-15,36-18 16,-1 52-16,18-52 16,35 18-1,-17-53-15,70-1 0,-53-17 16,54-35-1,-54 0-15,18-36 16,-36 36-16,-17 0 0,0-1 16,0-17-16,-35 0 15,0 36-15,-18-1 16,35 18-16,1 0 16,-1 18-16,18-1 0,18 19 15</inkml:trace>
  <inkml:trace contextRef="#ctx0" brushRef="#br0" timeOffset="340135.2378">11289 15505 0,'0'17'16,"0"1"-16,0 0 15,18-18 1,-1 0-16</inkml:trace>
  <inkml:trace contextRef="#ctx0" brushRef="#br0" timeOffset="340572.0644">11695 15258 0,'0'0'15,"-18"-53"-15,0 35 0,-35 0 16,18 1 0,-18 17-16,36 0 15,-19 17-15,1 36 16,17-35-16,1 35 0,17 17 16,0-34-16,17-19 15,1 19-15,0-19 16,52 1-16,-52-18 15,52-18-15,-34 1 16,-19-1-16,1 0 0,0-17 16,-18-18-16,0 18 15,0 17-15,0-35 16,0 36-16,0-1 16,-18 18-16,18 18 15,0-1-15,0 54 16,18-18-16,-1 17 15,1-17-15,35 18 16,-36-18 0,19 0-16,-19-18 15,1 0-15</inkml:trace>
  <inkml:trace contextRef="#ctx0" brushRef="#br0" timeOffset="341036.2883">12083 15187 0,'-53'0'16,"106"0"-16,-124 18 0,53-1 15,1 1-15,-1 17 0,1 1 0,17-1 16,17 53-16,1-70 15,35 35 1,-18-36-16,0-17 0,53 0 16,-70 0-16,35-35 15,-53 17-15,18-17 16,-18 17-16,0-17 16,0 17-16,-18 1 0,0-18 0,1 17 15,-1 0-15,18 54 47,18 16-47,-18-16 16,17-1-16,-17 0 15,18 1-15,17 34 16,-17-35-16,0 18 16,-18-17-16,17-19 0,-17 36 15,18-35 1,0-18-1,-18-18 1,17 18-16</inkml:trace>
  <inkml:trace contextRef="#ctx0" brushRef="#br0" timeOffset="341480.7111">12771 15240 0,'-36'-53'0,"72"106"0,-89-124 16,17 71-16,-34-17 15,52 17-15,-35 17 16,36 1-16,-19 35 16,36-18-16,36 18 15,-19-18-15,54 1 16,-36-36-16,36 0 15,-36 0-15,18-18 16,-36 0 0,-17 1-16,18-1 0,-18-17 15,-18 17-15,1 1 16,-1 17 0,18 17-1,0 19 1,18 34-1,-1-17-15,-17-18 16,18 1-16,-18 17 0,18 17 16,-18-35-16,17 36 15,-17-53-15,0-1 16,0-34 0,18-19-16</inkml:trace>
  <inkml:trace contextRef="#ctx0" brushRef="#br0" timeOffset="341947.602">13070 15240 0,'0'-18'15,"0"1"-15,18 17 16,0 0-16,-1-18 15,19 18-15,-19-18 0,54 18 16,-36-17-16,0-1 16,-17 18-16,-36 0 31,-17 0-15,17 0-16,1 0 15,-1 0-15,1 18 0,-1-1 0,0 1 16,-17 17-16,17 18 15,1-35 1,34 35-16,1-36 16,17 1-16,-17 0 0,17-18 15,53 17-15,-52 1 16,34 35-16,-35-35 16,1 35-1,-36-18-15,-18 18 16,0-36-16,-52 19 15,35-19-15,-36 1 16,36-18-16,-53 0 16,52 0-16,-17-18 15,18 18-15</inkml:trace>
  <inkml:trace contextRef="#ctx0" brushRef="#br0" timeOffset="347980.8368">13529 12912 0,'0'0'0,"18"-18"31,-1 0-16,19 18-15,-19-17 0,54 17 16,-36-18-16,18 36 16,-35-18-16,-1 53 15,-17-36 1,-35 54-16,17-36 16,-17 53-16,17-35 15,-17 35-15,35-35 16,0-17-16,0-1 15,18 0-15,-18 0 16,17 1-16,1-19 0,0 1 16,-1 17-16,1-17 0,0 35 15,-1-18-15,1 18 16,0-18-16,-1 18 16,-17-17-16,18-1 15,-18 0-15,0 0 16,-18-17-1,1 17-15,-1-17 16,0 0-16,-17-18 16,17 0-1,-35 0-15,36 17 16,-54-17-16,54 0 16,-36 18-16</inkml:trace>
  <inkml:trace contextRef="#ctx0" brushRef="#br0" timeOffset="349415.9086">14605 13564 0,'0'-17'31,"35"-19"-15,-17 1-16,-18 17 16,18 1-16,-1-1 0,-17 1 15,18 17 1,-18-18-16,17 36 15,1 17-15,0-18 16,-18 1-16,17 17 0,36 18 16,-17-35-1,-19-18 1,1 0-16,0 0 16,-18-18-16,17 1 15,-17-1-15,0-17 16,0 17-16,0 0 0,18 18 31</inkml:trace>
  <inkml:trace contextRef="#ctx0" brushRef="#br0" timeOffset="349644.5821">15275 13282 0,'0'18'15,"0"-1"1,18 19-16,-18-1 16,18 0-16,-18 18 0,0-18 15,17 18-15,-17-17 0,35 17 16,-17-36-16,0 1 15</inkml:trace>
  <inkml:trace contextRef="#ctx0" brushRef="#br0" timeOffset="349921.5879">15610 13476 0,'0'0'16,"0"18"-1,36 17-15,-36-17 16,17 17-16,36 18 16,-17-35-16,16-18 15,-16 0-15,34-36 16,-17 1-16,0-36 16,-53 18-16,0-17 15,-18 17-15,-52 0 16,17 35-16,-35 36 15,35 0 1,-53 88-16,53-54 16</inkml:trace>
  <inkml:trace contextRef="#ctx0" brushRef="#br0" timeOffset="356445.0711">7655 16422 0,'0'17'0,"0"1"15,18 0-15,-18-1 16,0 36-1,0-17-15,0 16 16,0-16-16,18-19 16,-18 19-16,17-19 0,1 1 15,-1 0-15</inkml:trace>
  <inkml:trace contextRef="#ctx0" brushRef="#br0" timeOffset="356779.3179">7973 16528 0,'-18'17'16,"18"1"-16,-17 0 0,17 34 15,17-16-15,18-1 16,-17-17-1,0-1-15,35-17 16,-36 0-16,19-17 16,-19 17-16,-17-36 15,0 19-15,-35-36 16,17 18-16,-35-1 16,18 19-16,17 17 15,1-18-15,-1 18 0,36 0 31,17 18-15</inkml:trace>
  <inkml:trace contextRef="#ctx0" brushRef="#br0" timeOffset="357074.2624">8273 16528 0,'-18'0'16,"0"0"-1,18 17-15,0 1 16,0 0-16,0 17 16,18-18-16,17 1 15,-17 0-15,0-18 16,-1 0-16,18-18 16,-35 0-16,0 1 15,0-18-15,0 17 16,-17-17-16,17 17 15,-18 0-15,1 18 0,-1-17 0,0 17 16,36 17 15</inkml:trace>
  <inkml:trace contextRef="#ctx0" brushRef="#br0" timeOffset="357346.4129">8573 16492 0,'0'18'15,"0"-36"-15,0 54 0,0-1 16,0-17-16,35 34 16,-18-34-16,54 0 15,-53-18-15,17 0 0,18-36 16,-18 19-16,-17-18 15,-1-18 1,-17 17-16,-17 19 0,-1-19 0,-17 19 16,17-1-16,-35 1 15,18-1-15,0 18 0,-36 18 16,36-1-16,0 1 16</inkml:trace>
  <inkml:trace contextRef="#ctx0" brushRef="#br0" timeOffset="358070.0144">7108 16775 0,'-17'0'16,"17"17"0,0-34-1,0-1 1,17 0-16,1-17 15,0-36 1,-1 54-16,-17-1 16,0 1-1,0 34 1,18-17-16,0 35 16,-1-17-16,1 0 0,17-18 15,-17 17 1,17-17-16,-17-17 15,-18-1 17,0 0-32,0 1 15</inkml:trace>
  <inkml:trace contextRef="#ctx0" brushRef="#br0" timeOffset="360415.229">11606 16757 0,'0'18'16,"18"-18"-1,0-18 1,-18 0-16,17 1 0,19-54 16,-36 53-16,35-52 15,-35 52-15,18-17 16,-1 17-1,1 18-15,-1 36 16,1-1-16,-18 0 16,18 0-16,-1 1 0,19-1 15,-19-17 1,1-18-16,-18 17 0,18-17 16,-1-17-16,-17-1 15,0 0-15,0 1 16,0-1-16,18 0 15,-18 1 1,17-1-16</inkml:trace>
  <inkml:trace contextRef="#ctx0" brushRef="#br0" timeOffset="360699.7002">12118 16439 0,'18'0'16,"17"0"0,-18 18-16,19 0 15,-19-1 1,19 19-16,-36-19 16,0 19-16,0 16 15,0-16-15,-18-1 16,0-17-16,18-1 15,0 1-15,18 0 16,0-18-16,35 0 16,-36 0-16,19-18 15,16 0-15</inkml:trace>
  <inkml:trace contextRef="#ctx0" brushRef="#br0" timeOffset="361546.0955">12559 16633 0,'-18'0'0,"1"18"16,17 0-1,17 17 1,19-17 0,-1-1-1,-18-17-15,19 18 0,-19-18 16,1-18-16,-18 1 15,0-1 1,-18 0-16,18 1 0,-35-19 16,17 19-16,1-1 15,17 1-15,0-1 16,17 18 0,1 0-1,17-18-15,1 18 16,17 0-16,-36 0 15,36 0-15,-35 0 16,17 0-16,-17 18 16,-1 0-1,-17-1-15,0 18 16,0 1-16,0 17 16,18-36-16,0 1 15,-1 0-15,1-1 0,35-17 16,-36 0-16,36-17 15,-35-1-15,0-17 16,-1 17-16,1 0 0,-18-35 16,-18 36-16,-17-18 15,17 17-15,-17 0 16,17 1-16,1 17 16,-18-18-16,17 18 15,18-18-15,18 18 16,17 18-1,-18-18-15,54 0 16,-36 0 0,-17 0-16,52 0 15,-34-18-15,-1 18 0,-17 0 16,-1 0-16,19 0 16,-19 0-16,-17 18 15,0 0-15,0-1 16,0 1-16,0 0 0,-17 34 15,17-34-15,17 0 16,-17-1-16,18-17 16,-18 18-16,17-18 0,19-18 15,-19 18-15,19-35 16,-19 17-16,-17 1 16,18-18-16,-18 17 15,-18-35-15,1 35 16,-19 1-16,1 17 15,-18-18-15,36 36 16,-36-1-16</inkml:trace>
  <inkml:trace contextRef="#ctx0" brushRef="#br0" timeOffset="363720.1076">17921 15222 0,'18'-17'16,"-18"-1"-16,17 36 31,-17-1-16,0 36-15,18-17 0,-18 87 16,18-70-16,-1 35 16,1-53-16,17 36 15,-35-53 1,18 35-16,-36-36 16</inkml:trace>
  <inkml:trace contextRef="#ctx0" brushRef="#br0" timeOffset="363981.5008">17304 16051 0,'0'0'0,"-18"0"0,36-17 16,17 17-16,53-36 15,0 19 1,106-18-16,-88 35 15,177-36-15,-125 19 16,1-19-16,141 1 16,-159 17-16,88 1 15,-158-1-15,-18 18 16,-18 0-16,-17 18 16,-36-1-16,-17 1 0</inkml:trace>
  <inkml:trace contextRef="#ctx0" brushRef="#br0" timeOffset="364314.1873">17709 16439 0,'0'0'0,"0"36"0,18 52 15,-18-35-15,0 0 16,18-18-16,-1-17 16,19-1-1,-19-17-15</inkml:trace>
  <inkml:trace contextRef="#ctx0" brushRef="#br0" timeOffset="364453.6791">17974 16528 0,'0'0'16,"53"-18"-16,-18 0 0,18 1 15,-35 17-15,-1-18 16</inkml:trace>
  <inkml:trace contextRef="#ctx0" brushRef="#br0" timeOffset="365144.8869">18574 17127 0,'0'-35'0,"0"70"0,0-88 15,0 1 1,0-1-16,0 0 0,0-88 16,0 52-16,0-69 15,0 69-15,0-34 16,0 88-16,17-18 15,19 35-15,17 1 16,-18 17-16,18 35 16,-36-18-1,36 36-15,-53-35 16,18 35-16,-36-18 16,1 18-16,-1-35 15,-17 17-15,35-17 16,-18 17-1,36-17-15,-1-1 16,1 18-16,0-35 16,-1 18-16,1 0 15,0-1-15,-18 1 16,-18 0-16,0-18 16,-35 17-1,36-17-15,-18 0 0,-1 0 16,-17 18-16,36-18 15</inkml:trace>
  <inkml:trace contextRef="#ctx0" brushRef="#br0" timeOffset="365548.7899">17833 16457 0,'-18'-18'16,"18"1"0</inkml:trace>
  <inkml:trace contextRef="#ctx0" brushRef="#br0" timeOffset="365622.6624">17833 16457 0,'-35'-70'0,"70"140"0,-88-140 0,35 70 15</inkml:trace>
  <inkml:trace contextRef="#ctx0" brushRef="#br0" timeOffset="365815.7494">17745 16281 0,'0'0'16,"-18"-18"-16,18 0 0,0 1 0,-18 17 15,18-18-15,0 36 16,0 35-1,18 0-15,17 52 16,-17-52-16,0 18 16,17 35-1,-35-53-15</inkml:trace>
  <inkml:trace contextRef="#ctx0" brushRef="#br0" timeOffset="366867.8083">17639 16563 0,'0'0'15,"0"-18"-15,0 1 0,0-19 16,18 1-16,-18-18 16,17 36-1,-17-36-15,0 35 16,18 18 15,-1 53-31,1-35 16,-18 17-16,18 0 0,-1 36 15,-17-36 1,36 35-16,-36-34 16,17 17-16,-17-36 15</inkml:trace>
  <inkml:trace contextRef="#ctx0" brushRef="#br0" timeOffset="369014.0702">19015 17110 0,'17'0'16,"1"0"-1,0 35-15,-1-17 16,19 17-16,-1-17 16,18 34-1,-18-34-15,18 17 16,-18-17-16,18 0 16,-35-18-16,17 0 15,-17 0-15,-18-36 16,0 19-16,-18-1 15</inkml:trace>
  <inkml:trace contextRef="#ctx0" brushRef="#br0" timeOffset="369342.2742">18891 17321 0,'0'0'16,"0"-17"-1,18-54 1,0 36-16,-18 0 16,17-1-16,1-34 15,-18 35-15,0-18 16,0 35-16,0 0 15,17 1-15,1 17 16,17 17 0,-17 1-16,53 0 15,-19-18-15,-16 0 0,-1 0 16,0 0-16,1 0 16</inkml:trace>
  <inkml:trace contextRef="#ctx0" brushRef="#br0" timeOffset="385451.5705">17692 16387 0,'0'-18'0,"17"18"32,-17-18-17,0 1 32,0-1-31,0 0-1,0 1 1,18 17-16,-18-18 16,0 0-16,0 36 62,0 0-46,0-1-16,0 19 15,0-19-15,0 36 16,0-18-16,0 1 0,0-1 16,18 53-1,-18-53-15,17 1 0,-17 34 16,0-34-16,0-1 15,0 0-15,0-17 16,0-1-16,18-17 16,-36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634" y="3718679"/>
            <a:ext cx="760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Using an appropriate scale to pick </a:t>
            </a:r>
            <a:r>
              <a:rPr lang="en-US" sz="6000" dirty="0" err="1"/>
              <a:t>hyperparameters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Picking </a:t>
            </a:r>
            <a:r>
              <a:rPr lang="en-US" dirty="0" err="1"/>
              <a:t>hyperparameters</a:t>
            </a:r>
            <a:r>
              <a:rPr lang="en-US" dirty="0"/>
              <a:t> at random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46A077-9634-406E-904D-D2EF0D1E6C0E}"/>
                  </a:ext>
                </a:extLst>
              </p14:cNvPr>
              <p14:cNvContentPartPr/>
              <p14:nvPr/>
            </p14:nvContentPartPr>
            <p14:xfrm>
              <a:off x="965160" y="1498680"/>
              <a:ext cx="6928200" cy="4578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46A077-9634-406E-904D-D2EF0D1E6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1489320"/>
                <a:ext cx="6946920" cy="45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Appropriate scale for hyperparameters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E8A691-8A42-4FEA-B7EB-CA1063FFE6FD}"/>
                  </a:ext>
                </a:extLst>
              </p14:cNvPr>
              <p14:cNvContentPartPr/>
              <p14:nvPr/>
            </p14:nvContentPartPr>
            <p14:xfrm>
              <a:off x="209520" y="1015920"/>
              <a:ext cx="11639880" cy="567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8A691-8A42-4FEA-B7EB-CA1063FFE6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1006560"/>
                <a:ext cx="1165860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for exponentially weighted averages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6FD638-B5CD-4489-9F97-288B2959DBA5}"/>
                  </a:ext>
                </a:extLst>
              </p14:cNvPr>
              <p14:cNvContentPartPr/>
              <p14:nvPr/>
            </p14:nvContentPartPr>
            <p14:xfrm>
              <a:off x="660240" y="1631880"/>
              <a:ext cx="10389240" cy="498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6FD638-B5CD-4489-9F97-288B2959D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1622520"/>
                <a:ext cx="10407960" cy="50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Hyperparameter tuning</vt:lpstr>
      <vt:lpstr>Picking hyperparameters at random</vt:lpstr>
      <vt:lpstr>Appropriate scale for hyperparameters</vt:lpstr>
      <vt:lpstr>Hyperparameters for exponentially weighted averages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92</cp:revision>
  <dcterms:created xsi:type="dcterms:W3CDTF">2017-07-10T20:19:53Z</dcterms:created>
  <dcterms:modified xsi:type="dcterms:W3CDTF">2017-07-24T23:03:26Z</dcterms:modified>
</cp:coreProperties>
</file>