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27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54:41.6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1147 5027 0,'-18'0'15,"0"0"1,1 18 0,-1-18-16,36 0 46,17 0-30,0 0 0,18 17-16,-18-17 15,1 0-15,69 0 16,-16-17 0,-36 17-16,35 0 15,-53 0-15,-17 0 0,17 0 16,-17 0-16,35 0 15,-36 0-15,1-18 16,-1 18-16,-17-18 16</inkml:trace>
  <inkml:trace contextRef="#ctx0" brushRef="#br0" timeOffset="378.4575">1588 4833 0,'-18'0'16,"36"18"-1,34-18 1,-16 0-16,34 17 15,-34 1-15,16-18 16,-16 18-16,-1-1 0,0 1 16,1 0-16,-1-1 0,-18 1 15,19 17 1,-19-35-16,-17 35 16,0-17-16,-17-18 15,-1 18-15,0 17 0,-17-17 16,0-1-16,-36 18 15,36-17-15,0 0 16,17-1-16,1 1 16</inkml:trace>
  <inkml:trace contextRef="#ctx0" brushRef="#br0" timeOffset="8442.6297">6491 5362 0,'-18'0'31,"18"-17"-15,-17 17-16,-1-18 16,1 0-1,-19 18-15,19-17 16,-1 17-16,-53-18 15,36 18-15,-53 18 16,35-1-16,0 1 0,-35 35 16,35-18-16,-35 18 15,35-18 1,0 36-16,18-36 16,17 36-16,0-18 15,18-18-15,-17 53 16,34-53-16,36 71 15,-17-53-15,52 35 16,-18-52-16,54 34 16,-54-52-16,54-1 15,-54 1-15,72-18 16,-72-18-16,54-34 16,-71 16-16,17 1 15,18-71 1,-52 53-16,-19-17 0,1-1 15,-1 1-15,-17-1 0,0 0 16,-35 1-16,0-1 0,0 18 16,-106-52-16,52 69 15,-105 1 1,124 17-16,-71 36 16,88 0-16,-18 35 15,54-36-15</inkml:trace>
  <inkml:trace contextRef="#ctx0" brushRef="#br0" timeOffset="14431.0933">1182 8520 0,'-18'0'16,"18"17"-1,35 1 1,1 0-16,70-1 15,-54 1 1,19-18-16,0 0 0,52 0 16,-70-18-16,88 1 15,-106 17 1,-17-18-16,0 18 0,-1-18 16,-17 1-16,-17-1 15</inkml:trace>
  <inkml:trace contextRef="#ctx0" brushRef="#br0" timeOffset="14687.2175">1605 8290 0,'53'18'0,"-106"-36"0,141 36 16,-35-18-16,-17 18 15,16-18-15,37 17 16,-36 18-16,-1-17 0,-16 17 15,-1 18-15,-17-17 16,-18-1-16,-18 0 0,0 0 16,-35 36-1,18-53-15,-18 17 0,18-17 16,-18 17-16,18-18 0,-53 36 16,70-17-16,0-19 15</inkml:trace>
  <inkml:trace contextRef="#ctx0" brushRef="#br0" timeOffset="16250.1373">335 12347 0,'0'-17'16,"18"17"-1,52 17-15,-34-17 16,87 0-16,-70 0 16,53 0-16,-53 0 15,35 0 1,-35 0-16,-18-17 0,-17 17 15,17 0-15,-17 0 16</inkml:trace>
  <inkml:trace contextRef="#ctx0" brushRef="#br0" timeOffset="16542.9698">829 12153 0,'0'0'16,"35"0"-16,-17 0 0,35 18 15,-35-18-15,34 35 16,-16-17-16,17 17 16,-36-17-16,19 35 15,-19-36-15,-17 36 16,-17-35-1,-36 35-15,35-18 16,-70 18-16,35-18 16,-35 36-16,52-36 15,-34 18 1,52-18-16,1-17 16,-1-1-16</inkml:trace>
  <inkml:trace contextRef="#ctx0" brushRef="#br0" timeOffset="21382.3325">8890 13794 0,'0'17'15,"-18"-17"1,36 0 15,0-17-15,-1 17 0,1 0-1,0-18 1,-1 18-16,1 0 15,-18 18 1,17-18-16,1 0 16,17 0-16,-17 0 15,0 0-15,17-18 16,18 18-16,0-18 16,-36 18-16,1 18 15,35 0-15,-18-18 16,-17 0-16,17 17 0,18-17 15,-35 0-15,35 0 16,-36-17 0,19-1-16</inkml:trace>
  <inkml:trace contextRef="#ctx0" brushRef="#br0" timeOffset="24218.3506">706 15981 0,'52'17'16,"-16"1"-16,52 0 16,-35-1-16,88-17 15,-88 0-15,0 0 16,53 0 0,-53-17-16,17 17 15,-35 0-15,1 0 16,-19-18-16,1 18 0,-18-18 15</inkml:trace>
  <inkml:trace contextRef="#ctx0" brushRef="#br0" timeOffset="24458.3305">1182 15787 0,'0'0'0,"70"17"16,-34 1-16,-1 0 15,35 17-15,-17-35 16,53 53-16,-53-35 16,18 34-16,-54-16 15,19 17-15,-36-18 16,-18 0 0,0 1-16,-17-1 0,-53 35 15,35-17-15,-71 35 16,72-52-16</inkml:trace>
  <inkml:trace contextRef="#ctx0" brushRef="#br0" timeOffset="25904.6357">6491 16739 0,'0'0'15,"-18"0"-15,1 0 16,17 18-16,-18-18 16,36 0 46,52-18-46,-17 1-16,71-1 15,-36 18-15,18 0 0,0-18 16,158 18 0,-123 0-16,0 18 0,18-18 15,0 0-15,141 0 16,0 0-16,-159 0 15,88 0-15,-141 0 16,36 0-16,-71 0 16,-18 18-1,-17-18-15,-54 17 16</inkml:trace>
  <inkml:trace contextRef="#ctx0" brushRef="#br0" timeOffset="50411.8096">2469 3563 0,'0'0'16,"18"18"31,-18-1-32,0 19-15,0 52 16,0-35-16,0 0 0,0 0 16,0-1-16,0 19 0,-18 0 15,18-1-15,0 71 16,-17-70-16,17 105 15,0-88-15,0 1 16,-18-1-16,18 88 16,0 18-16,0-106 15,0 18-15,0-18 16,0 18-16,0 88 16,0-88-16,0 71 15,0-89-15,0 0 0,-17 0 16,17 88-1,0 1-15,0-107 0,0 107 16,0-89 0,0-17-16,0 87 15,0-87-15,0 88 16,0-71-16,-18-18 0,0 89 16,1-71-16,-1 1 15,0-1-15,-17 159 16,17-89-1,-17 1 1,18 0 0,-1-89-16,0 72 15,18-72-15,0 1 0,-17-18 16,17 105 0,0-69-16,0-19 15,0-35-15,17 18 16,-17-35-16,0 0 15,0-1-15,18 18 16,-18-17-16,0 0 0,18-1 16,-1 1-16,1 0 15,-18-1-15,35 1 16,-17-18-16,17 18 16,-17-18-16,35 0 15,-18 17-15,18-17 16,-18 0-1,0 0-15,18 0 0,-18 0 16,1 0-16,17 0 0,-18 0 16,18 0-16,53 0 15,-53 0-15,17 0 0,54 0 16,-71 0 0,17 0-16,1 0 0,-18 0 15,17 0-15,71 0 16,-70 0-16,52 18 15,-52-18-15,70 18 16,-70-18-16,-1 0 16,1 17-16,70 1 15,0-1 1,-71-17-16,1 18 0,70-18 16,-70 0-16,52 18 15,-52-18-15,52 17 16,-52-17-16,-1 18 15,-17-18-15,18 18 0,-1-18 16,71 17-16,-88-17 16,88 0-16,-70 0 15,70 0 1,-70 0-16,87 0 16,-87 0-16,-1 0 0,1 0 15,88 0-15,-89 0 16,1 0-16,17 0 0,-17 0 15,-1 0-15,71 18 16,-70-18-16,-1 0 16,1 18-16,-18-18 15,17 17-15,1 1 0,52-1 16,-70-17-16,18 0 0,0 18 16,-19-18-16,1 0 0,88 0 15,-88 0 1,71 0-16,-71 0 15,0 0-15,70 18 16,-52-18-16,-18 0 0,0 0 16,17 0-16,54 0 15,-1 0 1,-70 0-16,70 0 16,-70 0-16,53 0 15,-53 0-15,71 17 16,-72-17-16,72 0 15,-71 0-15,0 0 0,53 0 16,-53 18 0,52-18-16,-52 18 15,-17-18-15,52 17 16,-35-17-16,35 18 16,-53-18-16,53 18 15,-52-18-15,52 0 16,-53 0-16,0 0 15,1 0-15,17 17 0,17-17 16,-17 0-16,18 0 16,-18 0-16,-1 0 15,37-17 1,-36 17-16,-18 0 16,18 0-16,0 0 0,35 0 15,-35 0-15,35-18 16,-35 18-16,53 0 15,-53 0-15,52 0 16,-52-18-16,71 18 16,-54 0-16,54 0 15,-71 0-15,88 18 16,-88-18-16,17 0 16,-17 0-16,71 0 15,-89 0-15,71 18 16,-71-18-16,53 0 15,-52 0-15,-1 0 16,-17 0-16,34 0 16,-34 0-16,0-18 15,17 18 1,-35-18-16,18-17 16,-18-18-1,-18 18-15,18 17 16,0-70-1,18-53 1,-18 35-16,0 53 16,17 0-16,-17-17 0,0-54 15,0 54-15,0-1 16,0-88-16,0 71 16,0 0-16,-17-106 15,17 88-15,0-88 16,0 71-16,17-89 15,-17 106-15,0-17 16,18 17-16,0-18 0,-1-105 16,1 106-1,-1-1-15,-17 1 0,36-124 16,-36 141-16,17-18 16,-17 1-16,0-1 0,18-105 15,-18 123-15,18-17 16,-1-230-1,1 124 1,-18 123-16,0-106 16,0 106-16,0-88 15,0 106-15,-18-88 16,18 105-16,-17 1 0,-1-1 16,0 1-16,1 17 0,-19-53 15,1 53 1,-18-53-16,36 53 15,-19 18-15,-34-53 16,35 70-16,-54-53 16,54 54-16,0-18 15,-18 17-15,0 0 16,0 1-16,-70-1 0,52 0 16,-70-17-16,53 17 15,17 1-15,-35-1 0,18 0 16,0 1-16,-18-1 15,0 1-15,0-1 0,1 0 16,-142-17-16,123 17 16,-17 1-16,0-1 0,0 0 15,-18 18-15,18-17 0,-194-18 16,158 35-16,-175-36 16,158 36-1,17-17-15,-17 17 0,0 0 16,-194-18-16,176 0 15,-193 18-15,211 0 16,-230 18 0,213-18-16,17 18 0,-18-18 15,0 17-15,-211 1 16,229 0-16,-229 17 16,211-18-16,-211 19 15,35-1 1,194-17-16,0-1 0,-177 1 15,212 0-15,-158-1 16,158-17-16,36 0 16,-107 0-16,142 0 15,0 0-15,-35-17 16,70-1-16</inkml:trace>
  <inkml:trace contextRef="#ctx0" brushRef="#br0" timeOffset="51230.2012">10742 12118 0,'18'0'16,"-1"0"-16,36 0 16,18-18-16,-1 18 0,19 0 15,16-17-15,89 17 16,-105 0-16,87-18 16,-105 18-16,17 0 15,-35 0-15,0-18 0,0 18 16,-18 0-16,-53 18 15</inkml:trace>
  <inkml:trace contextRef="#ctx0" brushRef="#br0" timeOffset="51535.8103">11324 11624 0,'0'0'0,"-17"18"15,-19-1-15,-87 36 16,52 0 0,-88 53-16,1 17 15,87-70-15,-17 36 16,53-54-16,35 0 15,17 18-15,19-18 16,69 18 0,-34-17-16,105-1 15,-87 0-15,-1-17 0,-18 17 16,19-17-16</inkml:trace>
  <inkml:trace contextRef="#ctx0" brushRef="#br0" timeOffset="76878.8155">15699 2628 0,'0'18'31,"0"-1"-15,0 1-1,0 0 1,17-18-16,-17 17 0,0 1 16,0 0-16,0 17 15,0 0-15,0-17 16,0 17-16,0 18 15,18 18 1,-18-36-16,0 0 0,0 0 16,0 1-16,0 52 15,0-53-15,0 18 0,0 35 16,0-52-16,-18 17 16,18-1-16,-17 54 15,17-53-15,-18 71 16,18-71-16,-18 70 15,1-52-15,17-1 16,0-17-16,-18 18 0,0 70 16,18-53-16,-17 53 15,17-70-15,-18 87 16,18-87 0,-17 88-16,17-71 15,-36 71-15,36-71 16,-17 88-16,-1-88 15,0 106-15,18-105 16,-17 105 0,17-89-16,0-16 0,0 122 15,0-105-15,-18 106 16,18-106-16,0-1 16,-18 125-16,18-124 15,-35 123 1,17-106-16,18 1 0,-35 123 15,35-124-15,-17 124 16,-1-123-16,18 123 16,0-124-16,0 1 15,0-1-15,0 124 16,0-124-16,0 1 16,0 17-16,0 124 15,0-142-15,0 18 0,0 0 16,0 124-16,0-124 15,-18 141-15,18-141 16,-17 142 0,17-142-16,-18 141 15,18-141-15,-18 159 16,1-159-16,-19 159 16,19-141-16,-18 140 15,17-140-15,-17 159 16,35-160-16,-36 142 15,36-141-15,-17 141 16,-1-141-16,0 123 16,18-123-16,-35 123 15,18-159 1,-19 142-16,19-142 16,-1 107-16,18-124 15,-18 70-15,1-88 16,-1 36-16,18-71 15,-35 17-15,17-52 16,-17-1 0,17-17-16,-17-17 0</inkml:trace>
  <inkml:trace contextRef="#ctx0" brushRef="#br0" timeOffset="83100.4398">16528 4904 0,'0'17'15,"-18"19"-15,18-19 16,18 1-16,-18-1 16,0 1-16,17 0 15,1-18 1,17-36-1,-17 1-15,35-71 16,-18 18-16,18-88 16,-18 70-16,1-106 15,-19 106 1,18-105-16,-17 105 16,17-53-16,-35 106 15,0 0 1,0 36-16,0 52 15,0 0-15,0 106 16,0-52-16,0 69 16,18-87-16,17 17 15,1-53-15,34 1 16,-35-36-16,18-36 16,-35 1-1,17-35-15,-35 17 16,0 0-16,0-53 15,-17 53-15,17-18 16,-18 36-16,18 17 16,0 36-1,0 0-15,0 35 16,18-18-16,-1 53 16,1-35-16,17 53 15,-17-71-15,17 53 16,-17-52-16,35 17 15,-36-53-15</inkml:trace>
  <inkml:trace contextRef="#ctx0" brushRef="#br0" timeOffset="83484.6739">17921 4180 0,'0'18'16,"-35"17"-16,0 18 15,-1-35-15,-17 35 16,36-18-16,-1-17 15,0-1-15,1-17 0</inkml:trace>
  <inkml:trace contextRef="#ctx0" brushRef="#br0" timeOffset="84079.6177">18909 3792 0,'0'0'0,"0"-17"15,0-1 1,-35 18-16,-36 35 16,18-17-16,0 0 15,-35 52 1,35-35-16,-17 54 16,52-54-16,0 36 15,36-36-15,35 18 16,-18-36-16,53 1 15,-52-18-15,52 0 16,-71 0-16,19 0 16,-36-18-16,0 1 15,-18-1-15,-52-17 16,17 35-16,-36-18 16,54 18-16,-18-17 15</inkml:trace>
  <inkml:trace contextRef="#ctx0" brushRef="#br0" timeOffset="84436.442">19103 3475 0,'0'0'0,"0"-18"0,18 18 15,-1 18 1,18-18-16,-17 18 16,0-1-16,-1 1 15,1-1-15,0 1 0,-18 17 16,0-17-16,-18 17 15,18-17-15,0 0 16,-18-18 0,36 0-16,17 0 15,1 0-15,-19 0 16,19 0-16,-19 17 16,1-17-16,-1 0 0,1 18 15</inkml:trace>
  <inkml:trace contextRef="#ctx0" brushRef="#br0" timeOffset="84674.6861">19897 3704 0,'0'0'15,"17"18"-15,1-1 32</inkml:trace>
  <inkml:trace contextRef="#ctx0" brushRef="#br0" timeOffset="84790.4979">19985 4039 0,'18'0'0,"-36"0"0,53 0 16</inkml:trace>
  <inkml:trace contextRef="#ctx0" brushRef="#br0" timeOffset="94879.9992">20796 4110 0,'18'0'31,"17"0"-31,0 0 16,18-35-16,-17 17 16,-1 0-16,0-17 15,-17-36 1,-36 36 0,-17 0-16,-18 17 15,18 18 1,-18 36-16,35-19 15,1 1-15,-1 52 16,18-34-16,18 17 16,17-36-16,35 19 15,1-19 1,-36 1-16,0-18 0,18-18 16,-35 1-16,0-1 15,-18 0-15,0 1 0,17-1 16,-17 0-16,0 1 15,0-1-15,36 18 16,-19 0-16,1 18 16,0-1-16,34 19 15,-34-1-15,17-17 0,-17-1 16,17 1-16,-17-1 16,-36 1-1,-35-18 1,0 0-16,-17 0 15,17 0-15,35 18 16,1-18-16,-1 0 0,0 0 16</inkml:trace>
  <inkml:trace contextRef="#ctx0" brushRef="#br0" timeOffset="95073.5858">21590 4004 0,'0'0'16,"18"0"-1,-1 0-15,36-18 16,-18 18-16,-17-17 0,35 17 16,-18-18-1,-17-17-15,-18 17 16</inkml:trace>
  <inkml:trace contextRef="#ctx0" brushRef="#br0" timeOffset="95235.8951">21696 3669 0,'0'88'16,"0"-176"-16,0 229 0,0-70 15,0-19-15,0 1 0,0 53 16,17-70-16,-17-1 15,18 0-15,0-17 0,-1-18 16</inkml:trace>
  <inkml:trace contextRef="#ctx0" brushRef="#br0" timeOffset="95402.1278">21978 4022 0,'0'0'0,"0"35"0,18 36 16,-1-54-16,1 18 16,0-17-16,-1-18 15,1 0 1</inkml:trace>
  <inkml:trace contextRef="#ctx0" brushRef="#br0" timeOffset="95513.7445">22013 3687 0,'36'17'15</inkml:trace>
  <inkml:trace contextRef="#ctx0" brushRef="#br0" timeOffset="96298.451">22137 4198 0,'0'-18'0,"0"36"0,17-53 16,-17 17-16,36-35 15,-36 18-15,17-18 16,-17 35-16,0 1 16,18 17-1,-18 17-15,18 19 16,-1-1-16,1 0 15,0-17-15,17 0 16,-18-18 0,1 0-16,0 0 15,-1-18-15,-17 0 16,18 18 0,-18-17-16,18 17 15,-1 17 1,1-17-16,17 18 15,-17-18-15,0 0 0,34-18 16,-34 18-16,0-17 16,-1 17-1,-34 0-15,-1 0 32,0 17-32,1 1 15,17 17-15,0-17 16,35-1-1,-17-17-15,35 0 16,-36 0-16,19-17 16,-19-1-16,-17 1 31,-17 17-15,-1-18-16,0 18 15,1 0-15,34 0 31,19 0-15,-19 0-16,1 0 16,-1-18-16,-17 1 15,0-1 1,-17 18-16,-1-18 16,36 1-1,17 17 1,0-18-16,54 0 15,-54 1-15,35-19 16,-34 19 0,-1-18-16,-17 17 15,-36-17 1,-17 17-16,17 0 0,0-17 16</inkml:trace>
  <inkml:trace contextRef="#ctx0" brushRef="#br0" timeOffset="96459.6504">22931 3634 0,'35'53'16,"-70"-106"-16,87 158 0,-34-16 0,0-36 15,-1 35 1,-17-35-16,18 35 16,-18-53-16,0 0 0,0 1 15,0-19-15,18 1 16</inkml:trace>
  <inkml:trace contextRef="#ctx0" brushRef="#br0" timeOffset="96764.485">23142 4163 0,'53'-18'16,"-35"1"-16,-1 17 0,36-36 15,-35 19 1,-18-19-16,0 19 15,-35-1 1,17 0-16,-17 18 16,17 0-16,-17 18 15,35 17-15,0 18 16,0-17-16,35 16 16,-17-16-16,17-19 15,0 1-15,1 0 0,-1-18 16,18 0-1,-36-18-15,1 18 0,0-18 16,-1 1-16,-17-1 16,-17 18-1</inkml:trace>
  <inkml:trace contextRef="#ctx0" brushRef="#br0" timeOffset="97331.4849">24836 3810 0,'0'18'16,"17"70"0,18 35-1,-17-70-15,53 53 16,-36-71-16,0-17 0,18 0 16,-18-18-16,18-53 15,-35 17-15,0-52 16,-18 35-16,-18-17 15,18 17 1,-18 18-16,18 17 16,18 36-1,0 17 1,17 18-16,-17-18 16,-1 0-16,18 36 15,-17-36-15,35 0 16,-35-17-16</inkml:trace>
  <inkml:trace contextRef="#ctx0" brushRef="#br0" timeOffset="97591.7618">25541 3828 0,'0'0'15,"-35"0"-15,17 17 0,18 36 16,0-18-1,35 18-15,-17-17 16,35 17-16,-18-36 16,1 1-16,-19 0 15,-70-1 1,36-17 0,-54 18-16,53-18 15,-34-18-15,34 18 16,18-17-16,-18-1 0,18-17 15</inkml:trace>
  <inkml:trace contextRef="#ctx0" brushRef="#br0" timeOffset="97720.2918">25682 4022 0,'0'0'16,"18"53"-16,-18-18 0,18 0 0,-18-17 15,17 35 1,-17-36-16,18 1 15</inkml:trace>
  <inkml:trace contextRef="#ctx0" brushRef="#br0" timeOffset="98499.3129">25859 4233 0,'0'0'15,"0"18"-15,17-18 0,1-18 16,0-17 0,-1 0-16,1 0 15,-18-1-15,17 19 16,1-1-16,-18 0 16,18 18-16,-18 18 15,17 0-15,-17 17 16,18-17-16,-18 17 0,18 0 15,-1 18-15,1-35 16,0-1-16,-1-17 0,1 0 16,-1-17-16,1 17 15,17-53-15,-17 35 16,0 0-16,-1 1 0,1-1 16,-18-17-16,0 17 31,-18 36-31,18 0 15,0 17 1,0-18-16,0 19 16,0-19-16,18 1 0,0 0 15,-1-1 1,54 36 0,-54-18-16,19 54 15,-36-36-15,0 35 16,0-35-16,-36 17 15,19-34-15,-1-19 16,-17 18-16,-36-17 16,18 0-16,-17-18 15,35-18-15,17 0 0,0-17 16,18-35-16,18 34 16,70-70-1,36 1-15,-54 52 16,71-18-16,-53 18 15,-35 18 1,-35 17-16,-36-17 16</inkml:trace>
  <inkml:trace contextRef="#ctx0" brushRef="#br0" timeOffset="99106.7667">27552 4180 0,'18'-17'0,"-1"-1"15,19-17-15,-19 17 16,1-17-1,-18 17-15,0 1 0,-18-1 16,1 0-16,-1 18 0,-53 0 16,36 18-16,-36 17 15,54 1-15,-1 17 16,36-36-16,35 36 16,-18-35-16,71-1 15,0-17 1,-53-17-16,-18 17 15,35-36-15,-52 19 16,0-1-16,-18 1 16,-18-1-1,0 36-15,18-1 16,18 54 0,0-54-16,17 19 15,-17-1-15,17-17 0,0-1 16,0 1-16,36-1 15,-53-17-15,17 0 16</inkml:trace>
  <inkml:trace contextRef="#ctx0" brushRef="#br0" timeOffset="99267.0338">28134 4163 0,'0'0'16,"-18"0"-16,1 17 0,-19 1 15,36 0-15,-17-1 16,17 1-16,-18 17 0,18 1 16,0-1-16,18-35 15</inkml:trace>
  <inkml:trace contextRef="#ctx0" brushRef="#br0" timeOffset="99607.0135">28328 4339 0,'18'106'0,"-36"-212"0,53 265 16,-35-89-16,0 36 15,0-53-15,0 18 16,0-54-16,0 19 16,-17-36-16,17-18 0,-36-35 15,19 0 1,-18-35-16,35 17 15,-18-87-15,36 70 16,17-54-16,0 90 16,36-1-1,-54 35-15,19 18 16,-1 0-16,-18 18 0,1 17 16,-18-17-16,-18 34 15,-17-16-15,-18-1 16,36-17-16,-36-1 15,35-17-15</inkml:trace>
  <inkml:trace contextRef="#ctx0" brushRef="#br0" timeOffset="99890.1377">28716 4180 0,'-18'18'16,"1"17"-16,-1 1 15,36-1-15,-1 0 16,19-35-16,17 18 16,-18-36-16,-17 1 15,-1 17-15,1-36 0,0 19 16,-18-1-16,0-35 15,-18 35-15,-35-17 16,35 18-16,1 17 0,-1-18 16,-17 18-16</inkml:trace>
  <inkml:trace contextRef="#ctx0" brushRef="#br0" timeOffset="100457.6698">28981 4339 0,'0'0'0,"0"-17"31,0-36-31,0 35 16,17-53-16,1 36 16,0 18-16,-1-1 15,-17 0-15,18 1 16,-18 34-16,0 36 15,18-35 1,-18 35-16,0-36 16,17 1-16,-17 0 0,18-1 15,-1 1-15,19-18 16,-1 0-16,-17 0 16,17 0-16,-17-18 0,17 18 15,0-35-15,-17 17 0,17-17 16,-17 17-16,-18 1 15,0-1-15,-36 18 16,1 0 0,0 0-16,17 18 15,1-1-15,17 1 16,17 0-16,1-1 16,35 1-16,-36-18 15,36 0 1,-35 0-16,0-18 15,-1 18 1,-17-17-16,18 17 16,-18-18-1,18 18-15,-1 0 16,-17 18-16,18-18 0,17 35 16,0-17-16,1-1 15,-1-17-15,0 18 16</inkml:trace>
  <inkml:trace contextRef="#ctx0" brushRef="#br0" timeOffset="100652.0209">29616 4092 0,'0'0'0,"17"0"0,19 0 15,-19 0-15,19 0 0,52-17 16,-53 17-16,0 0 15,1-18-15,-19 18 0,-17-35 16,0 17-16,-35-17 16,17-1-16,-35-16 15,18 16-15</inkml:trace>
  <inkml:trace contextRef="#ctx0" brushRef="#br0" timeOffset="100791.5673">29722 3810 0,'0'0'0,"0"35"15,0 1-15,0-1 16,17 35-16,-17-17 0,18 0 15,-1 71-15,1-71 16,0 17 0,-1-35-16,-17-17 15,18 0-15,-18-1 0,0-34 16,18-1 0</inkml:trace>
  <inkml:trace contextRef="#ctx0" brushRef="#br0" timeOffset="100929.8259">30021 4216 0,'0'0'15,"0"35"-15,18-17 0,-18-1 16</inkml:trace>
  <inkml:trace contextRef="#ctx0" brushRef="#br0" timeOffset="101024.9942">30057 4039 0,'0'0'15</inkml:trace>
  <inkml:trace contextRef="#ctx0" brushRef="#br0" timeOffset="101430.3489">30110 4251 0,'0'0'16,"-18"18"-16,18-1 0,0 19 15,18-19-15,17 18 16,0-17-16,-17-18 15,35 0 1,-36-18-16,19 1 16,-36-1-16,0-35 15,-18 36-15,0-19 16,1 36-16,-1-17 16,36 17-1,-1 35 1,1-17-16,0-1 15,35 19-15,-1-19 16,-34 1-16,0-1 16,-18-34 15,-36-18-31,36 17 16,-17 0-16,17 1 0</inkml:trace>
  <inkml:trace contextRef="#ctx0" brushRef="#br0" timeOffset="101636.7858">30409 3722 0,'0'35'16,"0"36"0,18 34-1,-18-52-15,18 0 0,17 71 16,-17-71-16,-1 35 15,1-70-15,0 17 16,-1-35-16,1-18 16,-18 1-1</inkml:trace>
  <inkml:trace contextRef="#ctx0" brushRef="#br0" timeOffset="102014.0575">30656 3792 0,'18'36'16,"0"-1"-16,-1 53 16,1 18-1,-18-53-15,18 35 16,-1-53-16,-17 36 16,0-36-16,18 18 15,0-35-15,-18 17 16,17-17-16,-17 17 15,0 0-15,0 0 16,-17-17-16,17 0 0,-36-1 16,1 1-16,0-18 15,17 0-15,0-35 16,1 17 0,34-35-16,1 18 15,88-18-15,-53 18 16,106-1-1,-71 19-15,0-1 0,71 1 16,-106 17-16,-36 0 16,-52 0-1</inkml:trace>
  <inkml:trace contextRef="#ctx0" brushRef="#br0" timeOffset="104010.6653">18715 5574 0,'0'0'15,"0"-35"-15,0 17 16,0 36 0,18 35-16,-18-18 15,17 71 1,1-71-16,17 35 16,-17-34-16,-1-19 0,1 1 15,17 0-15,-17-18 16,17-18-16,-35 0 15,18-17 1,-18 0-16,17 35 16,1 17-16,17 1 15,-17 0-15,35 17 16,-18-35-16,-17 0 16,17 0-1,-17 0-15,-18-18 16,0-17-16,0 17 0,-18 1 15,0-18-15,1 17 0,-1-17 16,1 17-16,17 0 16,0 1-1</inkml:trace>
  <inkml:trace contextRef="#ctx0" brushRef="#br0" timeOffset="104433.0621">19297 5803 0,'0'0'0,"0"18"16,18-18-16,-1 0 0,19-18 15,-1 1-15,0-19 16,-17 1-16,-1-18 16,-17 35-1,0 1-15,-17-1 0,-1 1 16,0 17-16,-34-18 15,34 36-15,0-1 0,18 18 16,0-17-16,0 53 16,18-36-16,52 18 15,-34-18-15,52-17 16,-53-18-16,18 0 16,-35-18-16,-1 0 15,1-17-15,-18 0 16,0 17-16,0 1 15,0-19 1,0 54 0,0 0-16,18 17 15,-1 0-15,1-17 0,0-1 16,-1 19-16,1-36 16</inkml:trace>
  <inkml:trace contextRef="#ctx0" brushRef="#br0" timeOffset="104890.3521">19914 5662 0,'-35'18'16,"17"-1"-16,1 1 16,17 0-16,-18-1 0,18 1 15,0 0-15,18 17 16,-1-35 0,36 0-16,-35 0 15,17-18-15,-17 18 16,-18 18-1,18 52 1,-18-34-16,17 17 0,1 35 16,-18-35-16,17 17 15,-17-52 1,-35 35-16,0-36 16,17-17-16,1 0 15,-54-17-15,53-1 16,1 1-16,-36-89 15,53-35 1,0 52 0,17 1-16,19-123 15,-19 122-15</inkml:trace>
  <inkml:trace contextRef="#ctx0" brushRef="#br0" timeOffset="105167.7437">19967 5239 0,'0'0'0,"18"0"0,0 0 15,-1 17-15,1 19 0,-1-1 16,1 18-16,0 17 15,-1-17-15,-17 0 0,18 71 16,0-71-16,-18 35 16,0-53-16,0 0 15,0-17-15,0-36 32,17-35-17,-17 18-15,18 0 16,0 35-1,-1-18-15,1 18 0,17 36 16,-35-19 0,18 18-16,-1-17 15,19 0-15,-19-18 16,19 0 0</inkml:trace>
  <inkml:trace contextRef="#ctx0" brushRef="#br0" timeOffset="105334.9128">20461 5592 0,'0'0'15,"35"0"-15,-17 17 0,0-17 16,17 0-16,18 0 0,17 0 16,-34-17-16,-1-1 15,-35 0-15,-18-17 16</inkml:trace>
  <inkml:trace contextRef="#ctx0" brushRef="#br0" timeOffset="105489.8739">20585 5345 0,'17'88'16,"-34"-176"-16,52 246 0,-17-105 0,-1 53 15,-17-35 1,18 17-16,-18-53 15,0-17-15,-18 17 16,1-35-16</inkml:trace>
  <inkml:trace contextRef="#ctx0" brushRef="#br0" timeOffset="105673.2954">19544 5362 0,'0'0'16,"35"0"-16,-17 0 0,70 36 16</inkml:trace>
  <inkml:trace contextRef="#ctx0" brushRef="#br0" timeOffset="106358.0619">20796 5715 0,'36'-18'0,"-72"36"0,107-53 15,-54-1-15,-17 19 16,0-1 0,0 1-16,-17-1 15,-1 18-15,-17 0 16,17 0-16,1 35 15,17-17-15,0-1 0,0 36 16,35-17 0,-17-19-16,17 1 15,18 0-15,-36-18 16,1 0-16,0 0 0,-1 0 16,-17-18-1,18 18 16,-18 18-31,0-1 16,18 1-16,-1 17 16,18-17-16,-17-18 15,35-36 1,-35 19-16,-1-18 16,-17-1-16,18 1 0,-18-53 15,0 35-15,0 0 16,-18-35-16,18 35 15,-35-35-15,17 70 16,18 0-16,-17 18 16,17 36-16,0-1 15,0 18-15,0 17 0,0-17 16,17 18-16,36 35 16,-17-53-16,-19-18 0,19 0 15,34 18 1,-35-35-16,-17-18 0,0 0 15,-1 0-15</inkml:trace>
  <inkml:trace contextRef="#ctx0" brushRef="#br0" timeOffset="107086.8511">23072 5662 0,'-36'-18'15,"36"1"-15,-17-1 16,-19 18-16,1-17 16,0 17-16,0 0 15,-1 35 1,1 0-16,17 36 15,18-36-15,0 18 16,18-36-16,0 1 0,-1-18 16,19 0-16,-1 0 0,0 0 15,36-35 1,-54 17-16,1 1 16,0-19-16,-18 19 0,0-36 15,0 35-15,-18-35 16,0 36-16,1-1 15,-1 18-15,18 18 16,0-1-16,18 54 16,-1-36-16,36 36 15,-35-36-15,17-18 16,53 19 0,-70-19-16,53-17 15,-54-17-15,1 17 0,17-36 16,-35 19-16,18-18 15</inkml:trace>
  <inkml:trace contextRef="#ctx0" brushRef="#br0" timeOffset="107314.1209">23389 5609 0,'-17'-17'16,"34"34"-16,-17-17 31,18 71-31,-18-36 16,17 0-16,-17 1 0,18-19 15,0 18-15,17-17 16,-35 0-16,18-18 15,-18-18-15,0 0 16,0-17-16,-18-18 16,18 18-16,0-36 15,0 36-15,0-35 16,0 52-16,0 0 16,18 18-16</inkml:trace>
  <inkml:trace contextRef="#ctx0" brushRef="#br0" timeOffset="107898.0362">23689 5768 0,'18'18'15,"-36"-36"-15,53 36 0,1-18 16,-1-18-16,-17 0 0,-1 1 16,1-1-16,-18 0 0,0 1 15,-18-19-15,1 19 16,-1-1-16,0 18 0,-17 0 16,17 0-16,-17 18 15,17-1-15,1 1 16,17 0-16,17 35 15,1-18-15,0-17 0,52-1 16,-34 1-16,16-18 16,-34 0-16,17 0 15,-17-18 1,0 1-16,-18-1 16,17 0-1,-17 1-15,0 34 16,0 1-1,18-18-15,-18 18 16,18-1 0,17 1-1,-18-18-15,1 0 0,17-18 0,1 1 16,-19-1 0,-17 0-1,0 1-15,-17 17 31,-1 0-31,0 17 16,18 1 0</inkml:trace>
  <inkml:trace contextRef="#ctx0" brushRef="#br0" timeOffset="109278.6296">23989 5821 0,'0'17'15,"0"1"-15,0 0 0,0 35 16,0-36 0,18 1-16,-18 0 15,0-36 1,17 0 0,-17 1-16,0-36 15,0 35-15,0 0 16,0-17-16,18 0 15,-1 17-15,1 1 16,17 17-16,1-18 16,-19 18-16,19 0 0,-19 0 15,18 0 1,-17 0-16,0 0 16,-1 18-16,1-18 15,0 0 1,-18 17-1,-18-17 1,0 18 0,1 17-16,-1-17 15,0-1-15,18 19 0,0-19 16,0 19-16,18-36 16,0 17-16,-1-17 15,1 0-15,17 0 0,1-17 16,-19 17-16,1-36 15,-18 19-15,0-19 16,-18 19-16,1-18 16,-1 17-1,0 18-15,36 0 32,0 18-17,-18-1-15,35 1 16,0-18-16,0 0 15,1 0-15,-1 0 16,-17 0-16,-18-18 16,17 1-16,-17-1 15,18 18-15,-18 18 32,0 17-17,18 0-15,-18 0 0,17 1 16,1 17-16,17 17 15,-35-35-15,0 1 0,18-1 16,-36 18-16,0-35 16,1-1-16,-1 1 15,-17-18-15,17 17 0,-35-34 16,36 17-16,17-35 16,0 17-16,0-53 15,17 36-15,19-18 0,-19 18 16,54-53-1,-18 70-15,17-35 0,-34 18 16,16 0 0,-34 17-16,-18 0 15,-18 1-15,-17 17 16,18 0-16,-1 0 16,-17 0-16,17 17 15,18 19 1,18-19-16,17-17 0,0 18 15,0-1-15,18-17 0,53 0 16,-70 0-16,34-17 16,-52 17-16,-1-18 15</inkml:trace>
  <inkml:trace contextRef="#ctx0" brushRef="#br0" timeOffset="109605.8717">25629 5009 0,'0'0'15,"-17"0"-15,-1 0 0,-17 36 16,17-1-16,-17 71 16,35-36-16,0 1 0,0 0 15,0 52 1,17-70-16,1 0 0,0 0 16,-1-18-16,36 18 15,-53-35-15,18-1 16,0-17-16,-36 0 15,0 0 1</inkml:trace>
  <inkml:trace contextRef="#ctx0" brushRef="#br0" timeOffset="110696.1668">26529 5592 0,'-35'-36'16,"17"36"0,0-17-16,-17 17 0,0 0 15,0 0-15,-1 17 16,19 1-16,-19 0 0,-17 52 15,36-52-15,17 52 16,0-34-16,35-1 16,0-18-16,36-17 15,-18 0 1,35-35-16,-53 18 16,-17-1-16,35-53 15,-53 54-15,0-54 16,0 54-16,0-1 15,-18 0-15,1 1 0,-1 17 16,0 17 0,18 19-16,0 16 15,18-16-15,0-1 16,17 0-16,35 18 16,-17-53-16,18 18 15,-36-18-15,0 0 0</inkml:trace>
  <inkml:trace contextRef="#ctx0" brushRef="#br0" timeOffset="111368.5954">27023 5521 0,'-18'-18'16,"1"18"-1,-1 18-15,-17 17 16,17 1-16,18 16 16,0-16-16,18-1 15,-1 0-15,19-17 0,34 0 16,-17-1-16,0-17 16,-18-17-16,-17-1 15,17-17-15,-35 17 16,18-17-16,-36 35 15,0 0-15,18 17 16,-17 1-16,17 0 16,0 17-1,0-17-15,17-1 16,1-17 0,-18-17-1,0-19 1,0 19-16,0-19 15,0 19-15,35-19 16,-17 36-16,0-17 0,-1 17 16,36 0-16,-18 0 15,18 0-15,-35 0 16,0 0-16,-18 17 31,-18 19-15,0-19-16,18 1 0,0 17 15,0 1-15,18 16 16,0-34-16,17 0 0,0-1 16,-17-17-16,35 0 15,-18 0-15,-17-17 16,17-19-16,-35 19 16,0-18-16,0-1 15,-35 1-15,17 17 16,-35 1-1,36 17-15,-1 0 16,0 0-16</inkml:trace>
  <inkml:trace contextRef="#ctx0" brushRef="#br0" timeOffset="111623.6793">28028 5592 0,'-17'0'0,"34"0"0,-52 0 16,-18 0 0,35 0-16,1 17 0,17 1 15,0-1-15,0 19 16,0-19-16,17 1 0,19 17 16,-19-17-16,19 0 15,-19-1 1,-17 1-16,0-1 15,-17-17 1,-1 0-16,0 0 16</inkml:trace>
  <inkml:trace contextRef="#ctx0" brushRef="#br0" timeOffset="111924.271">28293 5627 0,'-18'0'16,"36"0"-16,-53 0 0,17 0 0,-17 0 15,17 17 1,36 19-16,-1-19 16,19 19-1,-19-1-15,1-17 0,-1-1 16,1 1-16,-18 17 15,0-17-15,-18 17 16,1-35-16,-18 0 16,17 0-16,-17 0 15,17-18-15,-17 1 16,17 17-16,0 0 16</inkml:trace>
  <inkml:trace contextRef="#ctx0" brushRef="#br0" timeOffset="112613.9671">29316 5503 0,'0'0'16,"0"124"-16,0-71 0,0 0 15,17 17-15,1-35 16,0-35-16,17 18 0,0-18 16,-17-18-1,0-17-15,-1-18 16,1 0-16,0-17 15,-18 35-15,0-18 16,0 35-16,0 36 16,-18 35-1,18-18 1,0 0-16,0 18 16,0-35-16,18-1 0,-1-17 15,1 0-15,17-17 16,-17-1-16,35-35 15,-36 35-15,19-34 16,-19 34-16,-17 36 47,0 34-31,18-16-16,-18-1 0,17 18 15,-17-35 1,36 34-1,-19-52-15,1 0 16,-18-17-16</inkml:trace>
  <inkml:trace contextRef="#ctx0" brushRef="#br0" timeOffset="112737.8789">29898 5750 0,'18'18'15,"-36"-36"-15,53 54 0,-17-19 16,-1-17-16,-17 18 15,18-36 1,0 18-16</inkml:trace>
  <inkml:trace contextRef="#ctx0" brushRef="#br0" timeOffset="112823.8501">29951 5450 0,'35'-35'16,"-70"70"-16</inkml:trace>
  <inkml:trace contextRef="#ctx0" brushRef="#br0" timeOffset="113098.0783">30057 5821 0,'0'17'0,"17"-34"15,1-1 1,0-35-1,-1 36-15,1-19 0,-18 19 16,18-1 0,-1 18-16,1 0 15,-18 18-15,17 17 16,-17 0-16,0-17 16,18 17-16,-18-17 15,35 35-15,-17-36 16,0-17-1</inkml:trace>
  <inkml:trace contextRef="#ctx0" brushRef="#br0" timeOffset="113608.9805">30427 5697 0,'0'18'16,"0"0"-16,0-1 15,18 36-15,-1-35 16,-17 17-16,36 0 15,-36-17-15,17-18 16</inkml:trace>
  <inkml:trace contextRef="#ctx0" brushRef="#br0" timeOffset="113747.8507">30445 5521 0,'17'0'31,"1"18"-31</inkml:trace>
  <inkml:trace contextRef="#ctx0" brushRef="#br0" timeOffset="114193.6237">30692 5750 0,'17'0'31,"1"0"-15,17 0-16,-17 0 0,0 0 16,17-17-1,0 17-15</inkml:trace>
  <inkml:trace contextRef="#ctx0" brushRef="#br0" timeOffset="114557.5304">30992 5151 0,'0'0'16,"17"88"-16,-17-35 0,18 0 15,-1 88 1,1-71-16,-18-17 0,18 18 16,-18-36-16,0 36 15,0-54-15,0 1 16,0-36-16,17 1 16,1-19-16,17 1 15,1 17-15,16 18 16,-16 0-1,34 0-15,-52 18 16,17 0-16,-35-1 16,-17 1-16,17 0 15,-18-18-15,-35 17 16,35-17-16,1 0 0,-1 0 16,18-17-1</inkml:trace>
  <inkml:trace contextRef="#ctx0" brushRef="#br0" timeOffset="115010.9686">31450 5697 0,'0'0'16,"-17"71"-16,-1-53 0,18 17 16,0 0-16,0-17 0,18-1 15,-1 1-15,1-18 0,35 0 16,-36-18-1,36-17-15,-35 17 16,0-52-16,-1 52 16,-17-35-16,-17 36 15,-19-1 1,19 18-16,17 18 0,-18-18 16,18 35-16,0-17 15,0-1-15,0 1 0,18 0 16,35-1-16,-36-17 15,1 0-15,-1 0 16,1-17-16,0-1 0,-18-17 16,0 17-16,0-17 15,0 17-15,17 18 32,1 18-17,17-18-15,-17 17 16,0-17-16,34 0 15,-34 0-15,0 0 16,-1-17-16,-17-1 0,0-17 16,0 17-16,0-17 15</inkml:trace>
  <inkml:trace contextRef="#ctx0" brushRef="#br0" timeOffset="115199.6739">31821 5486 0,'0'70'0,"0"-140"0,0 176 15,0-71-15,17 35 16,-17-34-16,0-1 16,18 0-16,-18 0 0,17-17 0,-17 0 15,0-1-15,18-17 0</inkml:trace>
  <inkml:trace contextRef="#ctx0" brushRef="#br0" timeOffset="115922.6783">31979 5750 0,'0'18'16,"18"0"-1,-18-1-15,0 1 0,18-18 16,-1 17-16,-17 1 0,36-18 15,-19 0-15,18-18 16,-35-17-16,18 18 16,0-54-16,-1 36 15,-17-53-15,18 35 16,-18 0-16,-18-35 16,18 52-16,0 1 15,0 70 1,-17 53-1,17-35-15,0 71 16,0-71-16,17 35 16,1-53-16,-18 0 15,0-17-15,0 0 16,0-36 0,0 0-16,18-17 15,-18 18 1,17 17-1,1 0-15,0 17 16,-1 1-16,18-1 16,-17 1-16,-18 0 15,35-18-15,-17 0 16,17 0-16,-17 0 16,0-18-16,-1-17 15,-34 0 1,-19-1-1,1 19-15,0 17 16,35 17-16,-18 1 16,36 0-1,-18-1-15,53 18 16,-36-35-16,1 18 16,0 0-16,-1-18 0,18 35 15,-35-17-15,0-1 16,0 1-16,-17 0 15,-1-18 1,1 0 0,-1-18-16,18 0 15,-18-17 1,18 17-16,0 1 16,-17-19-16</inkml:trace>
  <inkml:trace contextRef="#ctx0" brushRef="#br0" timeOffset="116161.6942">32614 5062 0,'0'0'16,"71"106"-16,-18-53 0,-18 0 15,0 0-15,18 0 0,18 35 16,-36-35-16,0 53 15,-35-53-15,-17 35 16,-1-53-16,-52 53 16,34-52-16,-34 17 15,34-36-15,19 1 16,-1 0-16</inkml:trace>
  <inkml:trace contextRef="#ctx0" brushRef="#br0" timeOffset="116379.5165">33214 6121 0,'0'0'0,"18"-18"16,-18-17-16,-36 35 16,19-18-16</inkml:trace>
  <inkml:trace contextRef="#ctx0" brushRef="#br0" timeOffset="133619.5557">16510 6967 0,'0'-17'31,"18"34"0,17 19-15,0-19-16,0 36 0,36 35 16,-36-35-16,71 36 15,-53-37 1,0 1-16,-18-17 0,18-1 16,-18 18-16,-17-18 0,35 36 15,-35-36-15,-18 18 16,17-18-16,-17-17 15,0-1 1,-17-34-16</inkml:trace>
  <inkml:trace contextRef="#ctx0" brushRef="#br0" timeOffset="133930.889">17004 6914 0,'0'18'15,"-18"0"1,1-1-16,-19 54 15,19-18-15,-54 53 16,54-18-16,-54 53 16,53-70-16,1-1 0,-1-17 15,18-18-15,0 1 0,18 16 16,-1-52 0,1 0-16,0 0 0</inkml:trace>
  <inkml:trace contextRef="#ctx0" brushRef="#br0" timeOffset="134731.3111">17480 6668 0,'0'0'0,"0"-18"0,0 0 15,0 1-15,-17-19 16,-1 36 0,0-17-16,1-1 15,-19 18-15,19 0 16,-1 18-16,0-18 0,1 17 15,17 19 1,0-19-16,17 19 0,1-19 16,0 1-16,17-1 15,0 1-15,-17 0 0,17-1 16,0 19-16,-35-19 0,0 19 16,-17-19-1,-18 1-15,17-18 16,-53 17-16,54 1 15,-1-18-15,0 18 0,1-18 16,-1 17-16,36 1 16,-18 0-16,17-1 15,1 1-15,0-18 0,-1 18 16,1-1-16,0 1 16,-1-1-1,1-17 16</inkml:trace>
  <inkml:trace contextRef="#ctx0" brushRef="#br0" timeOffset="134955.2511">17674 6773 0,'0'18'16,"0"35"-1,0-18-15,0-17 16,18 17-16,-18 36 16,0-36-16,17-17 0,1 17 15,0-35 1</inkml:trace>
  <inkml:trace contextRef="#ctx0" brushRef="#br0" timeOffset="135365.876">17868 6597 0,'18'0'0,"-36"0"0,53-18 16,-17 36-16,0 0 16,-18-1-16,0 19 15,0-19-15,0 18 16,0-17-16,0 0 16,-18-1-16,18 1 0,0 0 15,0-1-15,0 19 16,18-19-16,17 18 15,-35-17 1,35 17-16,-17-17 16,0 0-16,-18-1 15,0 1 1,-18-18 0,0 18-16,-17-18 15,17 0 1,18 17-1,0 1 1</inkml:trace>
  <inkml:trace contextRef="#ctx0" brushRef="#br0" timeOffset="136033.1047">18486 7638 0,'-18'17'31,"0"36"-31,1-18 16,-36 36-16,35-36 16,0 1-16,-17 17 15,35-36-15</inkml:trace>
  <inkml:trace contextRef="#ctx0" brushRef="#br0" timeOffset="136299.5153">18856 7038 0,'0'0'0,"18"0"15,17 70-15,-17-34 16,87 70-1,-52-53-15,71 52 16,-71-34-16,0-18 0,52 35 16,-69-53-16,-1 1 15,-17-1-15,-1-18 16,1 1-16,-36-18 16</inkml:trace>
  <inkml:trace contextRef="#ctx0" brushRef="#br0" timeOffset="136512.1681">19438 7091 0,'0'0'15,"-53"88"-15,36-35 0,-36 0 16,-36 88-16,54-70 15,-18-1-15,0 36 16,36-71-16,17 18 16,17-35-16,1-18 15</inkml:trace>
  <inkml:trace contextRef="#ctx0" brushRef="#br0" timeOffset="137006.741">19844 6650 0,'0'0'0,"-18"-18"0,0 18 16,1 0-16,-18 0 15,17 18 1,0 17 0,1-17-16,17 17 0,0-17 15,17 17-15,1-17 16,0-1-16,-1 1 15,1-18 1,-18 18-16,0-1 16,0 1-16,-18-1 15,18 1-15,-35 17 16,35-17-16,-18-18 0,18 35 16,18-17-1,0 0 1,-1-1-1,-17 1 1,18-18 0</inkml:trace>
  <inkml:trace contextRef="#ctx0" brushRef="#br0" timeOffset="137306.6488">19985 6738 0,'18'0'31,"-1"35"-15,-17 1-1,0-1-15,0-17 16,-17-1-16,17 18 0,-18 1 16,18-19-16,0 1 15,0 0 1,0-1 0,18-17-16,-1 0 15</inkml:trace>
  <inkml:trace contextRef="#ctx0" brushRef="#br0" timeOffset="137659.7975">20144 6756 0,'0'-18'16,"0"36"-16,17-36 0,1 18 15,-18 18 1,18-1-16,-18 1 15,0 0-15,0-1 0,0 19 16,0-19-16,0 18 16,17-17-16,-17 0 15,0 35 1,0-36-16,0 19 16,0-19-1,-17-17 16,17-17-15,-18 17-16,0 17 16,18 18-1,18-35-15,-18 18 16</inkml:trace>
  <inkml:trace contextRef="#ctx0" brushRef="#br0" timeOffset="137884.9712">20620 7585 0,'0'0'16,"-35"53"-16,-1-18 0,1 0 15,0 0-15,-1 1 0,19-1 16,-18-17-16,-1-1 0,19 1 16,-19 17-16</inkml:trace>
  <inkml:trace contextRef="#ctx0" brushRef="#br0" timeOffset="139775.1021">20955 6967 0,'0'-35'15,"18"17"-15,17 1 0,-17 17 16,34 35 0,1-17-16,-17 35 0,17 0 15,52 70-15,-52-70 16,53 70-16,-53-70 15,53 53 1,-71-71-16,0-17 0,1 17 16,-19 1-16,1-36 15,-18 17-15,-18-17 16</inkml:trace>
  <inkml:trace contextRef="#ctx0" brushRef="#br0" timeOffset="140003.8308">21537 6932 0,'0'0'16,"-18"88"-16,1-35 0,-36 53 15,18-35-15,-36 70 16,36-71-16,-18 71 15,35-88-15,1 35 16,17-70-16,17 0 16</inkml:trace>
  <inkml:trace contextRef="#ctx0" brushRef="#br0" timeOffset="140593.0439">21978 6685 0,'0'0'16,"18"-35"-16,-18 17 0,-18 1 15,0 17 1,1 0-16,-1 0 16,1 17-1,-1 1-15,18 17 16,0-17-16,18 17 16,-1-17-1,18-1-15,-35 1 16,18 0-1,0-18-15,-18 35 16,-18-35-16,0 18 0,1-18 16,-1 17-16,1 1 15,-19-1 1,36 1-16,0 0 0,18-1 16,0 1-16,17-18 15,-18 18 1,1-18-16,0 0 15</inkml:trace>
  <inkml:trace contextRef="#ctx0" brushRef="#br0" timeOffset="140953.4849">22225 6668 0,'18'-18'0,"-1"18"15,1 18 1,-18 17 0,-18-35-16,18 17 0,0 1 15,0 17 1,0-17-16,0 0 15,0-1-15,18-17 16,0 18 0,-1-18-16,-17 18 15,-17-18 1,-1 17-16,0 1 16,1-1-16,-1-17 15,18 18 1</inkml:trace>
  <inkml:trace contextRef="#ctx0" brushRef="#br0" timeOffset="141314.7662">22419 6597 0,'18'-18'15,"-1"18"-15,-17-17 16,18 34-16,-18 1 16,0 0-1,0-1-15,0 19 16,18-19-16,-18 1 0,0 17 16,0-17-16,0 17 15,17-17-15,-17-1 16,18 1-16,-18 0 15,0-1 1,0 1-16,0-1 16,-18 1-1,1-18-15,-1 0 0,0 0 16,1 18 0,17-1-16,0 1 15</inkml:trace>
  <inkml:trace contextRef="#ctx0" brushRef="#br0" timeOffset="141738.1446">22737 7585 0,'0'35'15,"0"-70"-15,-18 105 0,-35-17 0,35-35 16,1 17-16,-1-17 15,-17-1-15,35 1 16</inkml:trace>
  <inkml:trace contextRef="#ctx0" brushRef="#br0" timeOffset="141916.8284">23266 7585 0,'17'17'0,"1"-17"31,0 0-15</inkml:trace>
  <inkml:trace contextRef="#ctx0" brushRef="#br0" timeOffset="142054.5632">23742 7567 0,'18'0'15,"-1"0"-15,1 0 16,0 0 0,-18-18-16</inkml:trace>
  <inkml:trace contextRef="#ctx0" brushRef="#br0" timeOffset="142178.3015">24148 7514 0,'0'0'0,"17"0"0,1 0 0,0-17 16,-1 17 0</inkml:trace>
  <inkml:trace contextRef="#ctx0" brushRef="#br0" timeOffset="143372.786">17145 8378 0,'0'18'16,"0"35"-1,0-18-15,0 71 16,0-35-16,-18 70 16,18-71-16,18 1 15,-18-18-15,0 0 0,35 35 16,-17-53-16,0 1 15,-18-19 1,17-17-16</inkml:trace>
  <inkml:trace contextRef="#ctx0" brushRef="#br0" timeOffset="143695.8114">16916 8943 0,'0'0'0,"17"35"16,1 0-16,0 1 0,17 17 15,-17-18-15,-1 0 16,18-17-16,1 0 0,-19-1 15,54 1 1,-36-18-16,18-18 16,-18 1-16,1-19 15,-1 19-15,-17-19 16,17-17-16,-17 18 16,17-18-16,-35 18 15,17 17-15</inkml:trace>
  <inkml:trace contextRef="#ctx0" brushRef="#br0" timeOffset="147918.499">16122 11730 0,'0'-18'31,"18"-17"-15,-1 0-16,1-1 15,0 1-15,17-53 16,-18 53-16,1-18 0,0-35 16,-1 35-1,1-18-15,0 18 0,-1-35 16,1 17-16,-18-17 0,18 0 16,-1-88-16,1 105 15,-18 1-15,17 17 0,1-18 16,-18 53-16,0-17 15,0 17-15,0 1 16,0-1 0,0 36-1,18 17 1,-18 0-16,17 71 16,-17-70-16,18-1 15,0 0-15,17 18 16,0-53-16,18 0 15,-35 0-15,-1-18 16,1 1-16,0-1 0,-1-35 16,-17 36-1,0-1-15,0-17 0,0 17 16,0-35-16,0 18 16,0 17-16,-17 18 15,17 35 1,17 36-1,1 17 1,-18-53-16,0 18 16,18 18-16,-18-53 15,17-1-15,-17 18 16,18-17-16</inkml:trace>
  <inkml:trace contextRef="#ctx0" brushRef="#br0" timeOffset="148376.9923">16863 9807 0,'0'0'0,"17"0"32,1 0-32,35 0 15,-35 0-15,52 0 16,-35 0-16,-17-17 15,17 17 1,-17 0-16,-36 0 16</inkml:trace>
  <inkml:trace contextRef="#ctx0" brushRef="#br0" timeOffset="148690.6626">16916 9843 0,'-18'35'16,"18"-18"-16,0 1 15,0 0-15,18 17 16,-18-17-16,0-1 15,0 36 1,17-18-16,-17 18 16,18-35-16,-18 0 0,18-1 15,-1 19-15,1-36 16,0 17-16,-1-17 16</inkml:trace>
  <inkml:trace contextRef="#ctx0" brushRef="#br0" timeOffset="149150.6344">17145 10178 0,'18'-18'31,"-1"0"-15,1 1-16,0-1 16,-1 0-16,-17-17 15,18 18-15,-18-19 16,0 19-16,0-1 0,0 0 15,-18-17-15,18 17 16,-17 1-16,-1 34 31,18 1-15,0 0-16,0-1 16,-18 19-16,18-19 15,0 19-15,0-19 0,0 36 16,0-18-1,0-17-15,36 17 16,-19-17-16,18 0 16,-17-18-16,0 0 15,-1-18-15</inkml:trace>
  <inkml:trace contextRef="#ctx0" brushRef="#br0" timeOffset="149591.1264">17374 9860 0,'18'0'31,"0"0"-15,-1-17-16,1 17 0,35-18 16,-36 18-16,1 0 15,-18 18 1,0-1 0,0 1-16,-18 17 15,18 0-15,18 18 16,-18-17-16,0-19 15,18 18-15,-1 18 16,1-35-16,0 0 16,-18-1-16,17-17 15,-17 18-15,-17-18 16,-1 0 0,-35 0-1,35 0-15,1 0 0,-18 18 16</inkml:trace>
  <inkml:trace contextRef="#ctx0" brushRef="#br0" timeOffset="155490.9237">16069 11077 0,'18'-17'31,"35"-54"-31,0 18 16,70-70-16,-35 34 16,0 1-16,124-106 15,17-17 1,-105 105-16,-1 0 0,-17 18 16,-18 0-16,53-36 15,-105 89-15,-1-18 16,-53 53-1,-17 17 1,0 1-16,0 17 0,-1 1 0</inkml:trace>
  <inkml:trace contextRef="#ctx0" brushRef="#br0" timeOffset="156491.8729">15928 13106 0,'-18'0'15,"36"0"1,-18-18-16,53-35 15,-36 0-15,36-53 16,-17 53-16,17-105 16,-36 87-1,19 1-15,-19-1 0,1 1 16,-1 17-16,1-53 16,-18 88-16,0-17 15,0 17-15,18 1 0,-18 34 47,0 18-47,0-17 16,0 0-16,0-1 15,17 1-15,1-18 16,0 0 0,-1-18-16,1 1 0,-18-1 15,18 0-15,-1-17 16,-17 18-1,0-1-15,0 0 16,18 18 0,-18 18-1,17 0-15,1 17 16,-18 0 0,18 0-16,-18 1 15,0-19-15,17 1 16,-17 0-16,18-1 15,-18 1 1,18-18-16</inkml:trace>
  <inkml:trace contextRef="#ctx0" brushRef="#br0" timeOffset="157147.1937">16880 11624 0,'0'-53'15,"0"106"-15,-17-124 0,-1 54 0,18-1 16,-17 1-16,-1-1 0,0 0 15,1 18-15,-1 0 0,0 0 16,-17 18-16,17 0 16,18 17-1,18-18-15,-18 1 16,18 0-16,17-1 16,-17 1-16,17 17 15,-17-35-15,-18 36 16,0-19-16,0 1 15,-18 0-15,-17-1 16,17-17-16,0 0 16,1 0-16,-1 0 0,0 0 15,18 18 1,36-18 0,-19 0-16,19 17 15,-19 1 1,-17 0-16,-17-1 15,17 19-15,-18-19 16,36 1 0,-1-18-16,19-18 15</inkml:trace>
  <inkml:trace contextRef="#ctx0" brushRef="#br0" timeOffset="157587.1911">17074 11589 0,'18'17'31,"-18"19"-15,0-19-16,0 36 15,0-17-15,0 16 16,0-34-16,0 0 16,0 17-1,18-35 1,-1-18-16</inkml:trace>
  <inkml:trace contextRef="#ctx0" brushRef="#br0" timeOffset="157981.1638">17251 11501 0,'17'-18'15,"-34"36"-15,52-54 0,-17 36 16,-1 0-16,-17 18 16,0 0-16,0 34 15,0-34-15,-17 35 16,17-35-16,17 17 16,1-17-1,17-1 1,1 19-16,-19-36 15,-17 17-15,18 1 0,-18-1 16,18 36 0,-36-35-16,0 17 15,1-17-15,-19 17 16,19-35-16,-1 0 16,0 18-16,1-18 0,-1 0 15,18-18 16,-18 18-15</inkml:trace>
  <inkml:trace contextRef="#ctx0" brushRef="#br0" timeOffset="158276.945">17551 11483 0,'17'0'31,"1"0"-16,0 0-15,-1 0 0,1 0 16,0 0-16,17 0 16,-18 0-16,1 0 15</inkml:trace>
  <inkml:trace contextRef="#ctx0" brushRef="#br0" timeOffset="158471.176">17586 11501 0,'0'0'0,"0"52"16,0-16-1,-18 52-15,18-35 16,-17 35-16,17-53 16,0 36-16,0-53 15,17-1-15,-17 1 16,18-18-16,17 17 15</inkml:trace>
  <inkml:trace contextRef="#ctx0" brushRef="#br0" timeOffset="158811.2395">17709 11906 0,'18'0'16,"17"-35"-16,1 17 16,-19-17-16,1 17 15,0 1-15,-18-1 16,0-35-16,0-17 16,0 52-1,-18 18 1,18 18-1,-18 17-15,18-17 16,0 35-16,18-36 16,-18 36-1,0-35-15,18-1 0,-1 1 0,-17 0 16,35-1 0,-17-17-16,-18-17 15</inkml:trace>
  <inkml:trace contextRef="#ctx0" brushRef="#br0" timeOffset="159161.3307">17974 11589 0,'18'-18'16,"-1"18"-1,19 0-15,-19 0 16,1-18-16,35 18 15,-36 0-15,1 0 0,0 0 16,-18 18-16,0 17 16,0 1-16,0 17 15,0-18 1,0 18-16,17-18 16,-17-17-16,0 17 0,0-17 15,0 17-15,0-17 16,0-1-16,0 1 15,-17-18 1,-19 0 0,19 0-16,-18 0 0,-1 0 15,1 17-15,17 1 16,-17 0-16</inkml:trace>
  <inkml:trace contextRef="#ctx0" brushRef="#br0" timeOffset="160662.7448">19738 8537 0,'0'-17'0,"18"34"16,-18 1-1,17 17-15,18 53 16,-17-35-16,17 35 0,-17-17 16,35 35-16,-18 0 0,1 0 15,52 105-15,-53-87 16,53 87-1,-35-122-15,-18-1 16,1-18-16,-1 1 0,18 52 16,-36-87-16,1 16 15,-18-34-15,0 0 16,-18-18-16</inkml:trace>
  <inkml:trace contextRef="#ctx0" brushRef="#br0" timeOffset="160985.2005">20038 9966 0,'35'53'16,"-70"-106"-16,105 141 0,-17-17 15,-17-36 1,-1 18-16,0 0 0,36 35 15,-54-53-15,19 1 16,34-1 0,-17-35-16,-18-18 0,1 1 15,34-89 1,-35 35 0,18-17-16,-53 53 15,18 17-15,17-35 16</inkml:trace>
  <inkml:trace contextRef="#ctx0" brushRef="#br0" timeOffset="162025.2274">19509 13106 0,'0'-18'16,"0"-17"-1,17 0-15,19-89 16,-1 53-16,53-193 16,-70 176-16,35-106 15,-36 105-15,1-122 16,-18 123-16,0-106 15,-18 123-15,1-52 16,17 70 0,-18 35-16,18 0 15,0 54-15,35 52 16,-17-18-16,17 72 16,0-90-1,1 1-15,-1-17 0,0-1 16,1-17-16,34-18 15,-52 0-15,35-36 16,-36 19-16,-17-54 16,0 36-16,0-18 15,0 18-15,-17-1 0,-1-34 16,18 34-16,0 19 16,0-1-16,0 36 15,0 17 1,0 0-16,18 18 0,-1 53 15,1-71-15,0 18 16,-1-17-16,36 34 16,-35-52-16,-1-1 0,19 1 15,-19-18-15</inkml:trace>
  <inkml:trace contextRef="#ctx0" brushRef="#br0" timeOffset="162582.1738">20567 11060 0,'0'0'16,"0"-36"-16,0 19 0,-35-1 16,17 0-1,0 18 1,1 0-16,-19 36 15,19-19-15,17 19 16,0-19-16,17 1 16,19 17-16,-19-17 15,1-1-15,0-17 16,-1 36-16,-17-19 16,0 19-16,-35-1 15,35 0-15,-18-17 16,1-1-16,-1 1 0,0 17 15,1-35 1,17 18-16,0 0 16,17-1-16,1 1 15,0 0 1,-1-18-16,-17 17 16,18-17-16,-18 18 0,0-1 15,18-17 1</inkml:trace>
  <inkml:trace contextRef="#ctx0" brushRef="#br0" timeOffset="163426.7638">20726 11165 0,'0'0'16,"-18"-17"-16,36 17 31,-1 17-15,1 1-16,0-18 0,-1 18 16,1-1-16,0 19 15,-18-19-15,0 1 16,0 0-16,-18-1 15,0 1-15,18-1 0,-17 1 16,-1 0-16,18-1 16,0 1-16,0 0 15,18-18-15,-1 17 0,1-17 16,17 0-16,0 0 16,-17-17-16</inkml:trace>
  <inkml:trace contextRef="#ctx0" brushRef="#br0" timeOffset="163854.0939">21008 11077 0,'0'0'0,"0"-17"16,18 17 15,-18 17-15,0 1 0,0 0-16,0 17 0,0-18 0,0 1 15,0 17-15,0-17 0,-18 35 16,18-35-1,18 34-15,-1-34 16,1 17-16,-1 1 16,1-19-16,0 1 0,-1 0 15,1-1-15,-36 1 16,1-18 0,-36 17-1,35-17-15,-35 18 16,36-18-16,-1 0 15</inkml:trace>
  <inkml:trace contextRef="#ctx0" brushRef="#br0" timeOffset="164109.7643">21202 11148 0,'18'-18'16,"-1"18"-1,1-17-15,35 17 16,-36 0-16,1 0 15,0 0-15</inkml:trace>
  <inkml:trace contextRef="#ctx0" brushRef="#br0" timeOffset="164299.7642">21255 11201 0,'0'0'16,"0"53"-16,0-36 15,18 36-15,-18-18 16,17 1-16,-17 17 16,0-36-16,0 1 15,0 0-15,18-1 0,-1 1 16,1-18 0</inkml:trace>
  <inkml:trace contextRef="#ctx0" brushRef="#br0" timeOffset="164651.7723">21449 11553 0,'0'0'15,"18"0"-15,-1-17 0,18-1 16,-17 1-16,-18-1 15,18-17-15,-1 17 0,1-35 16,-18 18-16,0-18 16,0 35-16,0-35 15,-18 36 1,18-1-16,-17 18 16,17 35-1,0 1-15,-18 17 16,36-18-1,-18-18-15,17 19 0,1 17 16,0-36-16,17 1 16,-17 0-16,-1-36 15,1 18-15</inkml:trace>
  <inkml:trace contextRef="#ctx0" brushRef="#br0" timeOffset="164978.3253">21749 11148 0,'17'-18'0,"1"1"15,17 17-15,1-18 16,-19 18-16,1 0 16,0 0-16,-18 18 15,17-1-15,-17 18 16,0-17-16,18 17 15,-18-17-15,17 35 16,-17-18-16,18-17 0,-18 17 16,0 36-16,0-54 15,0 1-15,-18 17 16,18-17-16,0-1 16,-17-17-1,-1 0 1,1-17-16,-19 17 0,19 0 15,-1 0-15,-17 17 16</inkml:trace>
  <inkml:trace contextRef="#ctx0" brushRef="#br0" timeOffset="166192.1618">21890 8555 0,'18'0'16,"17"35"-16,-18-17 15,54 35-15,-18-18 16,53 71-16,-53-53 16,88 70-1,-71-52-15,19-1 0,16 19 16,89 105-16,-105-106 16,16 18-16,1-1 0,-18-16 15,18 16-15,-18-16 16,89 105-16,-89-106 15,0 0-15,0 0 0,-17-17 16,0-1-16,-1-17 0,36 53 16,-53-53-16,17 18 15,-52-54-15,17 1 16,-35-1 0,0-34-16,-17-1 15</inkml:trace>
  <inkml:trace contextRef="#ctx0" brushRef="#br0" timeOffset="166574.6022">23954 10707 0,'0'17'16,"17"1"-16,1 0 0,-18-1 16,53 36-16,-18-17 15,0-19-15,1 18 0,52 1 16,-53-19-16,89 19 15,-71-36 1,52-18-16,-52 0 16,0 1-16,0-54 15,-18 36-15,-17-36 16,0 36-16,-36-18 16,18 36-16,-35 17 15,17 0-15,0 0 16</inkml:trace>
  <inkml:trace contextRef="#ctx0" brushRef="#br0" timeOffset="167693.2149">23372 13247 0,'0'-18'15,"0"-35"1,17 0-16,18 0 0,36-105 15,-36 69-15,36-87 16,-36 88-16,36-106 16,-54 106-16,36-106 15,-53 123 1,18 1-16,-18-36 16,0 70-16,0 19 0,0 34 31,18 36-16,-18-17-15,35 52 0,0-53 16,18 18 0,-35-35-16,17-18 0,0 0 15,-17 0-15,35-53 16,-36 35-16,1-52 16,0 34-16,-1-52 15,-17 53-15,18-36 16,0 71-16,-18-17 15,0 34-15,0 1 16,0 52-16,0-17 16,0 53-1,0-71-15,0 18 0,17 18 16,1-36-16,-1-17 16,1-18-16,0 17 0,17-34 15</inkml:trace>
  <inkml:trace contextRef="#ctx0" brushRef="#br0" timeOffset="168064.6545">24500 11342 0,'-17'-18'15,"34"36"-15,-17-53 32,53 17-17,-35 18-15,35-18 16,-18 18-16,0 0 16,-17 18-1,-36-18-15</inkml:trace>
  <inkml:trace contextRef="#ctx0" brushRef="#br0" timeOffset="168253.7266">24483 11359 0,'17'53'16,"-34"-106"-16,34 124 0,-17-36 0,18 36 15,-18-54-15,0 36 16,18-17-1,-18-19-15,35 1 16,-17-18-16,-1 0 16,1 0-16</inkml:trace>
  <inkml:trace contextRef="#ctx0" brushRef="#br0" timeOffset="168620.7698">24818 11359 0,'35'0'0,"-70"0"0,88 0 16,-36 18-16,-17 0 15,0 17-15,0-17 16,-17 17-1,-1-17 1,18 17-16,0-18 16,18 1-16,-1 0 15,-17-1-15,36 19 16,-19-19-16,-17 1 16,0 0-16,-17-18 15,-1 17-15,-35-17 16,36 0-16,-19 0 15,19 18-15,-1-18 16</inkml:trace>
  <inkml:trace contextRef="#ctx0" brushRef="#br0" timeOffset="169010.5856">25065 11218 0,'0'0'15,"18"-17"-15,17-1 0,-18 18 0,19 0 16,-19 0-16,1 0 0,17 0 15,-17 35-15,17 36 16,-35-36-16,0 0 16,0 54-1,0-54-15,0 53 16,0-53-16,18 1 0,-18 34 16,0-52-16,0 17 15,0-17 1,-18-18-1,1 0-15,-1-18 16,-17 1 0,17-1-16</inkml:trace>
  <inkml:trace contextRef="#ctx0" brushRef="#br0" timeOffset="169238.6707">25471 11289 0,'17'0'0,"1"0"15,17 0-15,-17-18 0,17 18 16,18-17-1,-35 17-15,-1 0 16</inkml:trace>
  <inkml:trace contextRef="#ctx0" brushRef="#br0" timeOffset="169572.6768">25523 11342 0,'0'0'15,"0"17"-15,0 1 0,0 0 0,0 35 16,0-36-16,0 54 16,0-54-16,0 54 15,18-53 1,-18-1-16,18 1 15,-18 0-15,0-1 0,17 19 16,1-36-16,0 17 16,-1-17-16,1 0 15,0 0 1,-1 0-16,-34 0 31,17 18-15</inkml:trace>
  <inkml:trace contextRef="#ctx0" brushRef="#br0" timeOffset="170890.2685">24483 11254 0,'17'0'16,"1"0"0,0-18-16,17 18 15,-17 0 1,-1 0-1,1 0 48,0 0-47,-18-18-1,17 18-15,-17 18 94,18-18-78,-36 0 62,1 0-63,-1 18 1,0-18-16,1 17 16,-1 1-1,0-18-15,1 0 16,-1 18-16,18-1 15,-18-17-15,1 18 16,-1-1 0,18 1-16,0 0 0,18-1 15,-1 1 1,1 0 0,-18 17-1,18-17-15,-1 17 16,-17-18-1,0 1-15,0 0 16,0-1-16,-17-17 16,-1 18-16,0-18 15,18-18 1,-17 18-16,17-17 16,17 17-1,1 0 1,-18 17-1,18 1-15,-18 0 16,0 17 0,0-17-1,-18-1-15,18 1 16,18 0 0,-1-1-16,1 18 15,0-35-15,-1 36 16,1-19-1,0-17-15,-1 18 16,1-18-16,-1 0 16,1 0-16,0 0 15</inkml:trace>
  <inkml:trace contextRef="#ctx0" brushRef="#br0" timeOffset="171897.7613">25047 11201 0,'0'-18'16,"0"0"-1,18 18 1,0-17 0,-1 17-1,1 0 1,-1 0-16,19 17 16,-19-17-16,1 18 0,0 0 15,-1-1 1,-17 19-1,0-19-15,0 19 16,0-19-16,0 1 16,0-1-16,0 1 15,0 17 1,0-17-16,0 0 0,0-1 16,0 1-16,18 35 15,-18-36-15,18 19 16,-18-19-16,0 19 15,17-36-15,1 17 16,-1-17-16,1 0 16,0 0 15,-18-17 0,-18 17-15,18-18-1,0 0 1,-18 18 0,1 0-1,-1 0 1,1 0-16,-1 0 16,0 18-16,18 0 15,-17-1-15,17 1 16,0 0-16,35 35 15,-17-36-15,17 18 16,-18-17-16,-17 0 16,36 35-16,-36-36 15,0 1-15,0 17 16,-18-35-16,0 18 16,-17-18-16,-18 17 15,36-17-15,-54 0 16,36 0-1,0-17-15,17 17 16,0-18-16,36 18 31,0 0-15</inkml:trace>
  <inkml:trace contextRef="#ctx0" brushRef="#br0" timeOffset="172480.0723">25788 11695 0,'0'0'16,"18"17"-16,-1-17 31,1 0-31,-18-17 16,18 17-16,-1-18 15,1 0-15,-18 1 0,0-1 16,18 0-16,-18-35 16,0 18-16,0 0 0,-18 0 15,18-18 1,-18 17-16,18 19 0,-17-1 15,17 1-15,0-1 16,0 36-16,-18-1 16,18 36-1,0-18-15,18 36 0,-18-36 16,35 36 0,-35-54-16,35 36 15,-17-35-15,-1 0 16,1-1-16,0-17 15,-1-17 1</inkml:trace>
  <inkml:trace contextRef="#ctx0" brushRef="#br0" timeOffset="173004.0285">26123 11236 0,'35'0'16,"-70"0"-16,88 0 0,-18 0 15,-17 0-15,17 0 16,-17 0 0,-18 18-1,-18-1-15,18 1 16,-17 0-1,17-1 1,0 1-16,0-1 16,-18 1-16,18 17 15,0-17-15,0 0 16,0 17-16,0-17 16,0-1-16,0 36 15,-18-35-15,18 35 16,0-36-16,0 1 15,0 17-15,-17 1 16,17-1-16,0-18 16,0 1-16,0 17 0,0-17 15,0 0 1,-18-36 31,0 18-32,1-18 1,-1 18-16,-35 18 16,36-18-16</inkml:trace>
  <inkml:trace contextRef="#ctx0" brushRef="#br0" timeOffset="174577.8001">24536 11659 0,'17'0'31,"1"0"-15,0 0-16,-18-17 16,-18 17 77,0 0-77,1 0-16,17 17 0,-53-17 16,35 0-16,-17 18 15,0-18-15,-1 0 16,36 18 15,18-18-15</inkml:trace>
  <inkml:trace contextRef="#ctx0" brushRef="#br0" timeOffset="182941.4054">16933 13600 0,'0'-18'0,"0"0"16,-17 1-1,-1-1 1,0 18-16,1 35 15,-1-17 1,-17 53-16,0 52 16,35-52-16,0-1 15,0 1-15,17 34 16,1-52-16,35 36 16,-18-72-16,0 1 15,1 0-15,-1-18 0,0 0 16,53-18-16,-52 0 15,17-35-15,-18 18 16,0-53-16,-17 53 16,-18-54-1,0 54-15,-18-18 0,0 0 16,-52-35-16,35 53 16,-1 0-16,1 17 0,-71 0 15,71 18-15,-36 53 16,54-35-1,-36 52-15,53-17 16,0-35-16,0 0 16,18-1-16,-1 1 15,18-1-15,1-17 0,52 0 16,-53 0-16,36 0 16,-36 0-16,0-17 15,-17 17-15</inkml:trace>
  <inkml:trace contextRef="#ctx0" brushRef="#br0" timeOffset="183274.8849">17533 14199 0,'18'53'15,"-36"-106"-15,36 142 0,-18-54 0,0 18 16,0-18-16,17-17 16,-17-1-16,0 1 15,0 0-15</inkml:trace>
  <inkml:trace contextRef="#ctx0" brushRef="#br0" timeOffset="184320.7779">20655 13723 0,'0'0'16,"-17"-35"-16,-1 17 0,0 18 16,-35 0-16,36 18 15,-19-1-15,-17 54 16,18-36-16,18 18 16,-1 0-16,0 35 15,18-35-15,18-18 0,0 1 16,52 34-16,18-52 15,-35-18-15,71-18 16,-71-17-16,35-18 16,-53 0-16,18-17 15,-53 34 1,0 1-16,0-18 0,-53-17 16,18 34-16,-53-17 15,35 53-15,-53 0 16,53 18-16,-18 35 15,36-35 1,17 52-16,18-35 16,36 36-16,-1-53 15,71 17-15,-71-17 16,36-1-16,17 1 16,-35-18-16,17 0 15,-52 0-15</inkml:trace>
  <inkml:trace contextRef="#ctx0" brushRef="#br0" timeOffset="184630.8105">21202 14093 0,'0'18'16,"18"0"-16,-1-1 15,-17 36 1,0-35-16,-17 17 16,17 1-1,0-19-15,-18 1 0,18-1 16,0 1-16,18-18 15,-1 0-15,1 0 0,17 0 16,36-18 0,-36 1-16,0 17 0</inkml:trace>
  <inkml:trace contextRef="#ctx0" brushRef="#br0" timeOffset="185460.5601">24500 13811 0,'0'0'16,"-35"-35"-16,35 17 15,-35 18-15,17 0 16,-17 0-16,17 0 16,1 18-16,-19 53 0,19-19 15,-1 37 1,18-36-16,0 52 15,18-52-15,52 18 16,-34-36-16,-1-17 0,71-1 16,-53-34-16,0 17 15,-1-35-15,-16 17 0,34-53 16,-70 36 0,18-18-16,-18 18 0,0-18 15,-53-53-15,35 71 16,-35-18-16,1 18 0,-1-1 15,0 19-15,0-1 0,-35 36 16,52 17-16,1 0 16,17 53-1,18-35-15,18 0 0,17-17 16,54 16-16,-37-34 16,72 17-16,-89-35 15,53 0 1,-52 0-16,-19-17 15</inkml:trace>
  <inkml:trace contextRef="#ctx0" brushRef="#br0" timeOffset="185848.4793">25065 14041 0,'0'0'0,"35"-18"0,0 18 0,36 18 16,-53-1-16,-1 18 15,-17-17-15,0 35 16,-17-35-16,-1 17 16,-17 0-1,17-17-15,18 0 16,0-1-16,18-17 0,-1 0 15,1 18-15,53-18 16,-36 17-16,18 1 16,-53 0-16,17-1 0,-34 36 15,-19-35-15,-34 35 16,35-53 0,-18 17-16,0-17 0,18 18 15,-18-18-15,17 0 0,-34 0 16,52 0-16,0-18 15</inkml:trace>
  <inkml:trace contextRef="#ctx0" brushRef="#br0" timeOffset="193747.2467">16281 11959 0,'0'-17'31,"0"34"0,17 18-15,-17-17-16,0 0 16,0-1-16,0 19 0,0-1 15,0 0-15,0 0 16,0 1-16,0-19 15,0 1-15,0 0 0,18-1 16,0-17 0</inkml:trace>
  <inkml:trace contextRef="#ctx0" brushRef="#br0" timeOffset="193964.0992">16492 11994 0,'0'18'16,"0"17"-16,0-17 16,0 53-16,0-36 15,0 0-15,0-17 0,0 17 16,0-17-16,0 17 0</inkml:trace>
  <inkml:trace contextRef="#ctx0" brushRef="#br0" timeOffset="196359.7507">24130 12841 0,'18'0'16,"52"0"-16,-17 0 15,88-18 1,-35 18-16,0 0 0,0 0 16,17-17-16,-17 17 15,18-18-15,-19 18 0,107-17 16,-141 17-16,34 0 15,-69 0-15,-19 0 16</inkml:trace>
  <inkml:trace contextRef="#ctx0" brushRef="#br0" timeOffset="196976.6978">20249 12735 0,'0'0'15,"106"0"-15,-53 0 0,106-17 16,-53 17-16,88-18 16,-88 0-16,-1 18 15,72-35 1,-107 35-16,1 0 0,-18 0 15</inkml:trace>
  <inkml:trace contextRef="#ctx0" brushRef="#br0" timeOffset="197578.0426">16880 12788 0,'36'0'0,"34"0"15,71 0 1,-52 0-16,16 0 16,-16-17-16,105-1 15,-124 18-15,-17 0 0,-18 0 16</inkml:trace>
  <inkml:trace contextRef="#ctx0" brushRef="#br0" timeOffset="201437.8536">27517 11659 0,'0'-17'31,"17"17"-31,19-18 0,52-17 16,-35 35-16,53-18 16,-36 0-1,36 18-15,-53-17 16,35 17-16,-53 0 16,-17 0-16,-18 17 15,-18 1 1,1 0-16,17-1 15,0 1-15,17 0 16,19-18-16,69 17 16,-69-17-16,52 0 15,-70 0-15,17 0 16,0 0-16,0 18 16,-17-18-16,0 0 0,-1 0 15,19 18-15,-19-18 16,36 0-16,-18 0 15,18 0-15,36 0 16,-54 0-16,53 0 16,-35-18-1,17 18-15,-34-18 16,17 18-16,-18-17 16,-17 17-16,-1-18 15</inkml:trace>
  <inkml:trace contextRef="#ctx0" brushRef="#br0" timeOffset="201731.8542">29069 11289 0,'0'0'0,"18"18"16,-1-1-16,71 54 15,-52-36-15,17-17 0,-1 17 16,37 18 0,-36-36-16,0 1 0,-1 17 15,-52-17-15,0 35 16,-17-35-16,-18 17 16,-1-17-16,-17 17 0,18-18 15,-53 36-15,70-35 16,-17 0-16,35-1 15,-18 19-15,18-19 16</inkml:trace>
  <inkml:trace contextRef="#ctx0" brushRef="#br0" timeOffset="203878.7662">30180 12718 0,'18'0'16,"-1"-18"0,1 0-16,35-35 15,-18 1-15,36-72 16,-54 54-16,19-19 16,34-105-16,-52 106 15,17-18-15,-35 18 0,18 18 16,-1-1-16,-17-53 15,0 89-15,18 18 16,-18-1-16,0 36 16,0 52-1,0-17-15,18 35 16,-1-35 0,1 18-16,17-54 15,-17 1-15,0-18 16,17 0-16,-17 0 0,34-53 15,-16 18-15,-1-36 16,-17 18-16,-1 18 0,1-53 16,0 70-16,-18-35 15,0 71 17,0 35-32,0 0 15,0 53 1,35-18-16,-18-35 0,1 0 15,17 35 1,-35-53-16,18 18 0,-18 0 16</inkml:trace>
  <inkml:trace contextRef="#ctx0" brushRef="#br0" timeOffset="209139.9378">30992 14041 0,'0'0'0,"17"-18"0,1 0 16,-1 1-1,-34-1 1,-36 0-16,0 18 16,0 0-16,-17 0 0,-72 36 15,54-19 1,-53 54-16,35 17 15,71-35-15,0 35 16,52-53-16,19 18 16,17-17-16,-1-19 15,72-17 1,-71 0-16,0 0 0,0-17 16,-36 17-16,19-18 0,-19 0 15,-17-17-15,-17 17 16,-54-17-16,18 18 15,-35-1 1,17 18-16,36 0 16,17 18-16</inkml:trace>
  <inkml:trace contextRef="#ctx0" brushRef="#br0" timeOffset="209468.7869">31291 13705 0,'36'0'16,"-1"0"-16,-17 0 15,35 18-15,-36 0 16,1 17-16,-18-17 16,0-1-16,-18 1 15,1 17-15,-19-17 0,-17 35 16,36-36-16,-19 1 16,36 0-16,18-1 15,0-17-15,35 0 16,-18 0-16,-17 0 15</inkml:trace>
  <inkml:trace contextRef="#ctx0" brushRef="#br0" timeOffset="214589.7041">16616 15575 0,'0'0'15,"0"-17"-15,0-1 0,-35-17 16,17 35-16,-35-18 15,0 18-15,-35 18 16,53-1-16,-71 54 16,71-36-16,-36 36 15,53-36-15,-17 53 16,35-53-16,18 36 16,-1-53-16,54 17 15,-36-18 1,18 1-16,-18-18 0,36 0 15,-36 0-15,-17 0 16,-18-18 0,-18 18-1,-17-17-15,-18 17 16,18-18-16,-36 18 16,36 0-16,17 0 15,1-17-15,17-1 16,53-17-1</inkml:trace>
  <inkml:trace contextRef="#ctx0" brushRef="#br0" timeOffset="214952.2923">16704 15169 0,'18'0'32,"-1"18"-17,1-18-15,0 18 16,-1-1-16,1 1 15,-18 0-15,0-1 16,0 1 0,-18 0-16,1-18 15,17 17-15,17 1 16,19-1 0,-19-17-1,36 0-15,-35 0 16</inkml:trace>
  <inkml:trace contextRef="#ctx0" brushRef="#br0" timeOffset="215573.048">17268 15028 0,'18'0'32,"17"0"-17,18 0 1,-35 0-16,0 0 0,17 0 16,-17 0-1,-36 0 1</inkml:trace>
  <inkml:trace contextRef="#ctx0" brushRef="#br0" timeOffset="216330.7701">17339 15046 0,'0'-18'15,"18"18"1,-18-17-16,-18-1 31,0 18-15,1 0-1,-19 18-15,19-18 16,-18 17-16,35 1 0,-18-18 16,0 18-1,18-1-15,0 1 0,18 0 16,0-1-1,-1 1-15,1-18 16,-1 17-16,1 1 16,0 0-16,-18-1 15,0 19 1,0-19-16,-18-17 0,0 18 16,-17 0-16,18-1 15,-1-17-15,36 0 31,-1 18-15,1-18 0,-1 17-16,1 1 15,0 0-15,-1-1 16,-17 1-16,0 0 16,0-1-16,18-17 31</inkml:trace>
  <inkml:trace contextRef="#ctx0" brushRef="#br0" timeOffset="216570.6628">17551 15152 0,'0'17'0,"0"1"16,0 0 0,0-1-16,0 19 0,0-19 0,0 36 15,0-18-15,0-17 16,17 0-16,1-1 16,0-17-16,-1-17 15</inkml:trace>
  <inkml:trace contextRef="#ctx0" brushRef="#br0" timeOffset="216998.0815">17692 15064 0,'17'0'0,"1"0"16,0 0-1,-1 0-15,-17 17 16,0 1 0,0 0-16,0-1 15,18 18 1,-18 1 0,18-19-16,-18 1 15,17 0-15,-17-1 16,18 1-16,-18 0 15,18-18-15,-18 35 16,0-18 0,0 19-1,0-19-15,0 1 16,0 0-16,0-1 16,-18-17 15,0 0-16,1 0-15,-1 0 16,0 0-16</inkml:trace>
  <inkml:trace contextRef="#ctx0" brushRef="#br0" timeOffset="217297.6927">18080 14923 0,'18'0'31,"-1"0"-15,1 0-16,35 0 15,-36 0-15,19 0 16</inkml:trace>
  <inkml:trace contextRef="#ctx0" brushRef="#br0" timeOffset="217488.1527">18115 14993 0,'0'0'16,"0"53"-16,0-18 0,0 18 16,0-18-16,18 1 15,-18-19-15,0 19 0,17-19 16,1 19-16,0-19 15,-1-17 1,1 0-16</inkml:trace>
  <inkml:trace contextRef="#ctx0" brushRef="#br0" timeOffset="217793.1304">18309 15399 0,'0'0'0,"18"0"15,-1-18-15,1 0 0,17-17 16,-17 18-16,17-36 16,-35 17-1,18-17-15,-18 18 16,0-18-16,0 18 16,-18-36-16,18 54 15,-17-1-15,17 36 16,0 35-1,0-18-15,0 53 16,17-53-16,1 36 16,0-53-16,17-1 15,0 1 1,-17-18-16,-1-18 16</inkml:trace>
  <inkml:trace contextRef="#ctx0" brushRef="#br0" timeOffset="218116.4229">18609 14940 0,'35'-17'16,"-17"17"-16,17 0 16,1 0-16,-19 0 15,1 17-15,-1-17 0,-17 18 16,0-1-16,0 1 15,18 0-15,-18 17 16,0 0-16,0 1 0,18 34 16,-18-17-16,17 0 15,-17-18-15,18-17 16,-18 17-16,0-17 0,0-1 16,-18-17-1,1 0-15,-19-17 16,19-1-16,-18 0 15,-1 18-15,19-17 16,-1 17-16</inkml:trace>
  <inkml:trace contextRef="#ctx0" brushRef="#br0" timeOffset="218710.9491">20602 15469 0,'0'0'15,"-70"36"-15,17-19 16,0 19-16,18 16 0,-54 19 16,72-18-16,-19 17 15,36-34-15,36 17 16,-1-36-16,36 1 15,-36-18-15,18 0 16,-18 0-16,0-18 16,-35 1-1,-17-19-15,17 19 16,-36-19-16,19 19 0,-19-1 16,-16-17-16,16 17 15,1-17 1,35 17-16</inkml:trace>
  <inkml:trace contextRef="#ctx0" brushRef="#br0" timeOffset="219021.7985">20867 15152 0,'0'0'15,"0"-18"-15,17 18 16,1 18 0,0-18-16,-18 17 0,17 1 15,-17 0-15,18-18 0,-18 17 16,0 1-16,0 0 16,0-1-16,0 1 15,18-18 32,-1 0-47,1 0 16,0 0-1</inkml:trace>
  <inkml:trace contextRef="#ctx0" brushRef="#br0" timeOffset="219856.4114">21290 14852 0,'18'0'16,"-1"0"-16,1 0 16,0 0-16,17-18 15,-17 1-15,-1 17 16,-34 0 0,-19 0-1,19 17-15,-19-17 0,1 18 16,18 0-16,-19 17 15,36-17 1,0-1-16,18 18 16,0-17-16,-1 0 0,1-18 15,-1 17-15,19 1 0,-19 0 16,19-1-16,-36 1 16,17 0-16,-17-1 15,-17 1 1,-1-1-16,-17-17 15,17 18-15,0-18 16,1 0-16,17 18 16,0-1-1,17 1 1,1-18-16,0 18 16,-1-18-16,1 17 0,0-17 0,-1 18 15,-17 0 1,-17-18-1</inkml:trace>
  <inkml:trace contextRef="#ctx0" brushRef="#br0" timeOffset="220159.739">21484 14975 0,'35'0'16,"-17"0"-1,17 18-15,-17-18 16,0 18-16,-18-1 0,17 1 16,-34 17-16,-1-17 15,0 17-15,1-17 16,-1-1-1,18 1-15,0 0 16,18-1-16,17-17 16,-17 0-16,-1-17 15,1 17-15</inkml:trace>
  <inkml:trace contextRef="#ctx0" brushRef="#br0" timeOffset="220530.3267">21713 14905 0,'18'0'16,"0"-18"0,-1 18-16,1 18 15,0 0 1,-18 17-1,0-18-15,17 19 16,-17-1-16,0-17 16,18 35-16,0-18 15,-1 0-15,-17-17 16,18 17 0,0-17-16,-36-18 31,0 0-31,1 0 15,-19 0 1,19 0-16,-1 0 16</inkml:trace>
  <inkml:trace contextRef="#ctx0" brushRef="#br0" timeOffset="220862.2465">21996 14852 0,'17'-18'32,"1"18"-32,17 0 15,-17-17-15,17 17 16,0 0-1,-17-18-15,0 18 16</inkml:trace>
  <inkml:trace contextRef="#ctx0" brushRef="#br0" timeOffset="221051.7502">22049 14923 0,'17'52'0,"-34"-104"0,34 140 15,1-18-15,-18-34 16,18-1-16,-1 0 16,1-17-16,-1-1 15,1-17-15,-18 18 16,18-18-16,-18-18 16</inkml:trace>
  <inkml:trace contextRef="#ctx0" brushRef="#br0" timeOffset="221401.7885">22296 15187 0,'0'0'0,"0"-18"15,17-17-15,1 18 16,-18-1-16,0 0 16,0-52-16,17 34 15,-17 1-15,-17 0 0,17 17 16,-18-17-16,18 17 16,-17 18-16,17 36 15,0 17 1,17-18-16,1 0 15,17 18-15,-17-18 16,-1 18-16,1-35 16,17-1-16,-17-34 15</inkml:trace>
  <inkml:trace contextRef="#ctx0" brushRef="#br0" timeOffset="221696.6382">22490 14799 0,'17'-18'0,"-34"36"0,52-36 16,-17 18-1,-1 36 1,-17-19-16,18 1 0,-18 0 0,17-1 16,1 19-1,0 16-15,-1-16 16,-17-19-16,18 19 15,0-19-15,-18 1 0,17 0 16,-17-1-16,-17-17 31,-19 0-15,19 0-16,-19-17 16,19 17-16,-1 0 0,1-18 15</inkml:trace>
  <inkml:trace contextRef="#ctx0" brushRef="#br0" timeOffset="222074.7999">23707 15663 0,'0'0'0,"17"0"0,1 0 16,0 18-1,17-18 1</inkml:trace>
  <inkml:trace contextRef="#ctx0" brushRef="#br0" timeOffset="222213.8793">24218 15681 0,'0'0'15,"35"0"-15,-17 0 0,0 0 0,-1 0 16,1 0-1</inkml:trace>
  <inkml:trace contextRef="#ctx0" brushRef="#br0" timeOffset="222321.3622">24642 15628 0</inkml:trace>
  <inkml:trace contextRef="#ctx0" brushRef="#br0" timeOffset="222448.2116">24924 15593 0,'17'0'16</inkml:trace>
  <inkml:trace contextRef="#ctx0" brushRef="#br0" timeOffset="227614.4643">30374 12876 0,'71'0'16,"-18"0"-16,88 0 15,-71-17 1,36 17-16,53 0 15,-89 0-15,36-18 16,-53 18-16</inkml:trace>
  <inkml:trace contextRef="#ctx0" brushRef="#br0" timeOffset="228149.2826">30251 14799 0,'17'0'0,"19"0"16,87 0-16,-35 0 15,0 0-15,36 0 0,-1 0 16,124 18-16,-123-1 16,-18 1-16,0 0 15,-54-18-15,1 17 16</inkml:trace>
  <inkml:trace contextRef="#ctx0" brushRef="#br0" timeOffset="239577.2378">16845 16175 0,'18'0'16,"-18"18"-1,17-18-15,1 0 16,0 0-16,17 0 16,-17 0-16,17 0 15,0 0-15,0 17 16,1-17-16,34 0 16,-34 0-1,52 0-15,-18 0 16,54 18-16,-36-18 15,71 0-15,-71 0 16,124-18-16,17 18 16,18-35-1,-124 35-15,124-35 16,-106 35-16,-17-18 16,17 18-16,0-18 15,0 1-15,0 17 0,142-36 16,-125 36-16,124-35 15,-123 35-15,123-18 16,-123 18-16,-18 0 16,159-17-16,-159 17 15,177 0-15,-159 0 16,-1-18-16,177 1 16,-158 17-16,-1-18 15,177 0-15,-177 18 16,18-17-16,-17 17 0,17-18 15,159 18-15,-159 0 16,176 0-16,-176 0 16,0 0-16,-18-18 15,213 18-15,-195 0 16,194-17-16,-194 17 16,17 0-16,-17 0 0,18 0 15,-18 0-15,18-18 16,-1 18-16,213 0 15,-213 0-15,213 0 16,-230 18-16,211-18 16,-193 17-16,-36-17 0,19 0 15,140 18 1,-177-18-16,-16 0 0,-19 0 0,0 0 16,54 0-1,-124 0-15,0 0 0,-36 0 16</inkml:trace>
  <inkml:trace contextRef="#ctx0" brushRef="#br1" timeOffset="248486.4951">1376 10442 0,'0'-17'15,"0"34"1,0 19 0,0-19-16,0 18 15,0 1-15,0-1 0,0 71 16,17-36-16,-17 19 15,0 87-15,18 36 16,-18-89-16,18-17 16,-18 0-16,35 123 15,-17-123-15,-1 106 16,-17-107-16,18 1 0,-18-18 16,35 106-1,-35-105-15,18-1 0,0-18 16,17 89-16,-18-88 15,1-1-15,0 1 0,17 52 16,-17-52-16,-1 35 16,1-53-1,17 35-15,-17-53 16,35 36-16,-36-36 16,1-17-16,17-1 15,-17 18-15,17-17 0,18 35 16,-18-35-16,-17-1 15,35 36-15,18 0 16,-36-35-16,0 17 16,36 0-16,-36 1 15,0-19-15,71 1 16,53 0 0,-36-1-1,-52 1-15,-1-18 0,1 0 16,88 17-16,-89-17 15,107 0-15,-89 0 16,106 0 0,-106 0-16,124 0 15,-106 0-15,-1 0 16,1 0-16,0 0 0,123 0 16,-123 0-16,141 0 15,-141 0-15,141 0 16,-124 0-16,1 18 15,264-18 1,-124 0-16,1 0 16,-141 0-16,140 0 15,-123 18-15,124-18 16,-142 0-16,159 0 16,-140 0-1,-19 0-15,18 0 0,106 0 16,-123 0-16,123 0 15,-124 0-15,-17 0 16,17 0-16,89 0 16,-18-18-1,-123 0-15,17 18 0,35-17 16,-70 17-16,0 0 16,18-18-1,-54 18-15,19-35 16,-19 35-16,-17-35 0,0-1 15,0 1-15,0-53 16,0 53-16,-17-71 16,-1 53-16,0-71 15,1 71-15,-1-88 16,0 53-16,18 0 16,0 0-16,0 0 0,-17-106 15,17 105 1,0-122-16,0 87 15,17-70-15,1 88 16,0-105-16,-18 122 16,17-87-1,1 88-15,-18 0 16,0 17-16,18-17 0,-18 17 0,0-87 16,0 87-16,0 18 15,-18-53 1,18 71-16,-18-36 15,1 54-15,-1-1 0,0 1 16,-17-1-16,17 0 16,1 18-16,-18 0 0,-1-17 15,1 17-15,-36 0 16,18 0-16,-70 0 16,70 0-16,-17 0 15,-19 0-15,1 0 0,18 0 16,-142 17-16,106-17 15,-141 18-15,124-18 16,-142 0-16,124 0 16,0 0-16,-141 0 15,123-18-15,-159 1 16,160 17-16,-19-18 16,-158 0-1,159 1-15,-1 17 0,1-18 16,0 18-16,-1-18 0,-193 1 15,193 17-15,-17-18 16,0 18-16,0 0 0,0 0 16,-194 0-16,194 0 15,-176 18 1,176-1-16,17-17 0,-158 0 16,159 18-16,17-18 15,-158 0-15,158 0 16,18 0-16,17 0 0,-17 0 15,-71 18-15,124-1 16</inkml:trace>
  <inkml:trace contextRef="#ctx0" brushRef="#br1" timeOffset="249670.471">16228 17039 0,'-35'0'16,"70"0"15,35 0-15,-17 18-16,35-18 15,-52 17-15,17 19 16,-36-1-16,-17 0 0,-17 53 16,-36 1-1,17-36-15,1 17 16,-18 36-16,36-18 15,17-53-15,0-17 16,53 17-16,-36-35 16,18 0-16,36-17 15,-53-1-15,35 0 16,-53 1-16,0-1 16</inkml:trace>
  <inkml:trace contextRef="#ctx0" brushRef="#br1" timeOffset="249808.1969">16193 17463 0,'0'0'0,"17"0"0,18-18 0,71-17 16,-53 17 0,0 0-16,0 1 0,0 17 15</inkml:trace>
  <inkml:trace contextRef="#ctx0" brushRef="#br1" timeOffset="250147.905">16898 17639 0,'0'106'15,"0"-212"-15,-18 247 0,1-88 16,17-35-16,-18-18 16,18-36-1,0-34-15,18 34 16,-1-16-16,1-1 16,17 17-16,1-17 15,-19 36-15,1 34 16,-18 36-16,0-17 15,0 17-15,0-18 0,0 0 16,0 0-16,18 18 16,-18-17-16,35-19 15,-18 1-15</inkml:trace>
  <inkml:trace contextRef="#ctx0" brushRef="#br1" timeOffset="250397.7515">17145 17762 0,'0'0'16,"0"36"-16,18 17 15,-1-36-15,1 1 0,52-1 16,-34-34-16,34-1 16,-52 1-16,17-19 15,-35 1-15,0 17 16,-53-35-1,18 18-15,-36 0 0,19 35 16,16-18-16,19 18 0,-19 0 16,19 18-1,17 0-15,17-1 0</inkml:trace>
  <inkml:trace contextRef="#ctx0" brushRef="#br1" timeOffset="250660.3611">17568 17815 0,'0'-35'15,"0"0"-15,0-1 0,0 19 16,0-18-16,0-1 0,18-17 15,-18 36-15,18-19 16,-1 36-16,1 0 16,0 18-1,-1 0 1,-17-1-16</inkml:trace>
  <inkml:trace contextRef="#ctx0" brushRef="#br1" timeOffset="251077.0771">17780 17833 0,'0'0'0,"0"18"0,-18-1 16,1-34 15,17-1-31,0-17 16,17-1-16,-17 19 0,18-1 15,17-35 1,-17 53-16,0-17 0,-1 34 16,-17 36-1,0-35-15,0-1 16,18 1-16,-18 17 16,17-35-16,-17 18 0,18-18 15,0-18 1,-1 1-16,-17-1 15,18 0-15,17 1 16,-17 17-16,0 0 16,17 0-16,-17 17 15,-1 19 1,-17-19-16,18 19 16,-18-19-16,0 1 15,0-1-15</inkml:trace>
  <inkml:trace contextRef="#ctx0" brushRef="#br1" timeOffset="251549.6933">18503 17145 0,'0'0'16,"18"0"-16,-1 0 0,1 0 15,35 0 1,-35 0-16,17 18 0,0-18 16,-17 0-16</inkml:trace>
  <inkml:trace contextRef="#ctx0" brushRef="#br1" timeOffset="251681.7496">18627 17374 0,'0'0'15,"35"36"-15,0-36 0,1-18 16,34 0-16,-35 1 16,18-19-16,-35 19 15</inkml:trace>
  <inkml:trace contextRef="#ctx0" brushRef="#br1" timeOffset="252195.8045">19420 16669 0,'-17'-18'15,"17"0"1,35 1 0,-17-1-16,52 18 15,-34 0-15,34 0 16,-52 18-16,17-18 16,-17 35-16,-18-17 15,0 17-15,0-17 0,-18 17 16,0 0-16,-17 36 15,35-54-15,-18 1 0,18 0 16,18-1 0,0 1-16,-1-18 0,36 0 15,-17-18-15,16 18 16,-34-17-16,0 17 16,-36 0-1,-17 0 1</inkml:trace>
  <inkml:trace contextRef="#ctx0" brushRef="#br1" timeOffset="252316.1305">19473 16863 0,'0'0'15,"18"-18"-15,70-35 16,-35 36-16,53-36 16,-53 35-16,0 0 0,0 1 15</inkml:trace>
  <inkml:trace contextRef="#ctx0" brushRef="#br1" timeOffset="253423.9269">20338 16792 0,'17'0'47,"19"-17"-47,-19 17 16,36-18-16,-18 18 15,36-18-15,-53 18 16,17-17 0,-17 17-16</inkml:trace>
  <inkml:trace contextRef="#ctx0" brushRef="#br1" timeOffset="254324.3535">20673 17410 0,'0'0'0,"0"17"16,17-17-16,1 0 15,35-35-15,-35 0 16,52-18 0,-52 0-16,-1 18 0,1-18 15,17-53-15,-17-18 16,-18 54-16,18-1 16,-18 1-16,17-54 15,-17 71-15,0 36 16,0-1-16,0 36 15,0 52 1,0-35-16,18 36 16,0-36-16,-1-17 15,1 17-15,-1-35 16,1 18-16,17-36 16,-17 1-16,17-36 15,-17 35-15,17-53 16,-35 36-16,36 0 15,-36 17-15,0 1 16,0 34-16,17 19 16,-17-1-16,18 35 15,-1-34-15,1-19 16,0 19-16,-1-1 16,1-17-16,0-1 0,-1 1 0,-17-1 15,0 1 1</inkml:trace>
  <inkml:trace contextRef="#ctx0" brushRef="#br1" timeOffset="255212.7353">19420 17498 0,'0'0'16,"0"-18"-16,18 18 16,70-17-1,-17-1-15,-1 18 16,124-18-16,-88 1 15,18 17-15,158-36 16,-141 36-16,18-17 0,141-1 16,-159 18-1,-35 0-15,70 0 16,-123 0-16,35 18 16,-70-18-16,-1 17 15,-17 1-15,-17-18 16</inkml:trace>
  <inkml:trace contextRef="#ctx0" brushRef="#br1" timeOffset="255920.4711">20055 18045 0,'0'-18'0,"-17"18"16,-1-18-16,-35 18 15,36 18-15,-19-18 0,-34 35 16,34 1 0,-16 16-16,-1 19 15,53-53-15,0 17 16,17 0 0,19 0-16,-1-35 15,18 18-15,-18-18 16,0-18-16,-35 1 15,18-1-15,-36 1 16,1-19 0,-19 1-16,1 17 15,17 1-15,1-1 16,17 0-16,17 1 16</inkml:trace>
  <inkml:trace contextRef="#ctx0" brushRef="#br1" timeOffset="256209.6288">20179 17798 0,'0'0'16,"0"-18"-16,18 18 15,17 0-15,-18 0 16,19 18-16,-36-1 15,17 19 1,-34-1-16,17-18 16,-18 1-16,-17 0 15,17-1-15,36-17 32,17-17-32,-17 17 15,35 17 1,-36-17-16,1 18 15</inkml:trace>
  <inkml:trace contextRef="#ctx0" brushRef="#br1" timeOffset="256553.7701">20479 18115 0,'0'0'16,"17"0"0,19 0-1,-1 0-15,0 0 0,36-17 16,-54 17-16,19 0 16,-19 0-16</inkml:trace>
  <inkml:trace contextRef="#ctx0" brushRef="#br1" timeOffset="256720.6764">20602 17992 0,'0'17'16,"18"19"-16,-18 17 16,0-1-16,0 1 15,0-17-15,0-1 16,0-17-16,35-18 15</inkml:trace>
  <inkml:trace contextRef="#ctx0" brushRef="#br1" timeOffset="257083.6886">21114 17903 0,'0'0'0,"-18"0"0,-17 18 15,17 0-15,-17 17 16,0 36 0,17-54-16,18 36 15,18-53-15,35 18 16,-36-18-16,18 0 16,-17 0-16,0 0 15,-18 17 1,-36 1-1,19 17-15,-1 1 16,1-1-16,-1 0 16,18-17-16,35-1 15,0 1-15,18-18 16,-17 0 0,-19 0-16,36 0 15,-35-18-15,0 18 16,-18-17-16</inkml:trace>
  <inkml:trace contextRef="#ctx0" brushRef="#br1" timeOffset="257950.4469">19420 18415 0,'0'0'0,"0"18"16,-17-1-16,17 1 16,17-18-1,-17-18 1,18 1-16,-18-1 15,0 0-15,18-17 0,-18 17 16,0-17-16,0 0 0,0-18 16,0 18-16,-18-1 15,18-34 1,0-18-16,0 52 16,0 1-16,0-35 15,18 34-15,-18 19 0,0-19 31,0 19-31,17 17 0,1-18 0,0 0 16,17 18 0,-17 0-16,17 0 15,0 0-15,18-17 16,0 17-16,17-18 0,89 1 16,-53-1-16,88 0 15,-88 1-15,88-1 16,-106 0-16,71 18 15,-71 0-15,-35-17 16,18 17-16,-19 0 0,19 17 16,-36-17-16,18 18 15,-17-18 1,16 18-16,-16-18 16,17 17-16,-36-17 15,19 0-15,-19 0 16,18 0-16,-17 0 15,-18 18 32,0 0-31,0-1 0,0 1-1,0 17-15,0-17 0,0-1 16</inkml:trace>
  <inkml:trace contextRef="#ctx0" brushRef="#br1" timeOffset="258980.6546">19509 18486 0,'-18'0'15,"18"17"1,-18-17 0</inkml:trace>
  <inkml:trace contextRef="#ctx0" brushRef="#br1" timeOffset="259256.1645">19509 18486 0,'0'0'16,"-53"17"-16,53-34 0,0 34 31,0 1-15,0-1-1,0 19 1,-18-19-16,18 1 16,0 0-16,-18-18 15,18-18 17,0-17-17,-17-1-15,-18-16 16,17 16-16,-17 1 0,17 0 15,0 17-15,1 0 0,-19-17 16</inkml:trace>
  <inkml:trace contextRef="#ctx0" brushRef="#br1" timeOffset="266987.9294">2187 14993 0,'18'0'15,"-18"18"1,18-1-16,-18 36 31,17-35-31,-17 70 16,0-35-16,0 18 0,0-1 15,0 89 1,0-53-16,0 0 0,0-1 0,0 1 16,0 18-16,-17 87 15,17-122-15,0-1 16,0 0-16,0 0 0,0 0 16,0-17-16,17-1 0,-17 1 15,35 35-15,-17-71 16,0 0-16,-1 1 15,19-19-15,-19 1 0,19 17 16,52-17-16,-53-1 16,36-17-16,-19 18 0,19-18 15,88 0-15,-71 18 16,0-18-16,18 0 0,0 0 16,123 17-1,-123-17-15,17 0 0,1 18 16,141-18-16,17 0 15,-141 0-15,0 0 16,176 0 0,19 0-16,-160 0 15,0 0-15,1 0 0,193 0 16,-193 0-16,-1-18 16,0 18-16,1 0 0,17 0 15,176 0-15,-193 0 16,193 0-1,-176 18-15,-18-18 0,18 0 16,-17 0-16,-1-18 0,159 18 16,-176 0-16,0 0 15,-18 0-15,0 0 0,0 0 16,124 0-16,-142 0 16,-17 0-16,0 0 15,88-17-15,-18-1 16,-105 0-16,-1 1 15,-17 17-15,36-35 16,-54 17-16,18-35 16,-36 35-16,1-17 0,-18 0 15,0 0-15,0-1 16,0-70-16,0 54 16,0-90-1,0 72-15,0-1 0,0 1 0,0-18 16,0-89-1,18 71-15,-1 18 0,1-18 16,0 0-16,-1-123 16,1 123-16,17-105 15,0 17 1,-35 105-16,36-69 16,-19 87-16,-17 1 15,0 34-15,0 19 0,0-1 16,-17 0-1,-1 1-15,-17-1 16,17 18-16,-52 0 16,34 0-1,-17 0-15,-52 35 16,-19 1 0,36-19-16,-71 19 0,71-19 15,-18 1-15,-106 17 16,89-17-16,-1-1 0,-122 1 15,104 0 1,1-18-16,18 0 0,-18 0 16,-141 0-16,123-18 15,18 18-15,-18-18 0,-176 18 16,176 0-16,-194-17 16,177-1-1,-1 18-15,-175-35 16,175 35-16,-17-18 0,18 1 15,-18-1-15,-177-17 16,195 17-16,-18 0 16,18 18-16,-18-17 0,0 17 15,-177 0-15,177 0 16,-194 17-16,194-17 16,18 18-16,-1 0 0,-17-1 15,-141 1-15,176 0 16,-141-1-1,177-17-15,-89 18 16,107-1-16</inkml:trace>
  <inkml:trace contextRef="#ctx0" brushRef="#br1" timeOffset="268093.8428">24271 17022 0,'18'0'15,"17"17"1,0 1-16,54-1 16,-54 1-16,0 0 0,-17-1 15,-1 1-15,1 0 16,-18 17-16,0 0 0,-18-17 15,1 35-15,-36 0 16,35-36-16,18 19 16,0-19-16,0 1 15,35 0-15,1-1 0,-1 1 16,71 17 0,-36 0-1,-52-35-15,17 18 16,-35 0-16,-17-18 0,-19 0 15</inkml:trace>
  <inkml:trace contextRef="#ctx0" brushRef="#br1" timeOffset="268272.9207">24359 17286 0,'53'0'15,"-35"0"-15,17 0 16,-17 0-16,-1 0 0,36-18 16,-35 18-16,17-17 15,-17 17-15</inkml:trace>
  <inkml:trace contextRef="#ctx0" brushRef="#br1" timeOffset="268778.2283">24359 16828 0,'0'-18'31,"0"0"-15,18-17-16,0 0 15,-1-1-15,-17 19 0,18-19 16,17 1-16,-35 18 15,18-1-15,-18 36 32,17 17-32,-17 0 15,18 18-15,-18-18 16,35 1-16,-17-19 16,17 1-1,-17-18-15,17-35 16,-17 17-16,-1-35 15,1 18-15,-18-18 16,0 18-16,0-1 0,0 1 16,0 53 15</inkml:trace>
  <inkml:trace contextRef="#ctx0" brushRef="#br1" timeOffset="269546.3247">25188 17163 0,'18'0'0,"17"0"15,-17-18-15,17 18 16,-17 0-16,-1 0 0,1 0 16</inkml:trace>
  <inkml:trace contextRef="#ctx0" brushRef="#br1" timeOffset="269676.4009">25224 17321 0,'0'0'0,"17"18"15,36-18 1,-18 0-16,36-18 16</inkml:trace>
  <inkml:trace contextRef="#ctx0" brushRef="#br1" timeOffset="270896.3571">25894 17286 0,'0'18'16,"0"-36"-16,0 53 0,-18-17 15,18-36 17,18-17-32,-18 0 15,0 0-15,0-54 16,0 1-1,18 53-15,-1-18 0,1 18 16,17-53 0,-17 35-16,17 35 0,-17-17 0,17 17 15,-17 18-15,17 35 16,0 1 0,-17-1-16,-1 18 0,19 0 15,-19 0-15,19 52 16,-19-52-16,1 71 15,-18-71-15,-18 53 16,18-53-16,-17-18 16,-1 35-16,0-52 15,-17-36-15,17-17 16,18 0-16,-17 0 0,-1-1 16,18-17-16,0 0 0,0 0 15,0 1-15,35-54 16,-17 53-16,0 0 15,35-18-15,-18 36 16,-17 17-16,17 1 0,0 17 16,-17 0-1,-18 17-15</inkml:trace>
  <inkml:trace contextRef="#ctx0" brushRef="#br1" timeOffset="271480.7573">26811 16986 0,'0'-17'0,"18"17"16,-1 0-16,1-18 0,17 18 15,1 0 1,-1 0-16,18 53 15,-53-35-15,0 34 16,0-16-16,-18-19 16,1 54-16,17-53 15,-18 17-15,18-18 16,0 1-16,18 0 0,-1 17 16,1-35-16,17 0 15,0 0-15,-17 0 16,0 0-16,-18-18 15,0 1 1</inkml:trace>
  <inkml:trace contextRef="#ctx0" brushRef="#br1" timeOffset="271619.5015">26776 17180 0,'0'0'0,"17"0"16,19-17-16,52-1 15,-35 0-15,17 18 0,36-17 16,-53-1-16</inkml:trace>
  <inkml:trace contextRef="#ctx0" brushRef="#br1" timeOffset="272331.2984">27464 17268 0,'0'18'16,"0"17"0,0 1-16,0-1 15,0 18 1,0-35-16,17 34 0,1-52 16,-18-17-1,18-1-15,-18 1 16,0-19-16,0 1 15,17 17-15,-17-17 0,18-18 16,-18 35-16,35 1 16,-17 17-1,0 35 1,-1-17-16,-17 17 0,18 0 16,-18 1-16,17-19 15,-17 1-15,18 0 16</inkml:trace>
  <inkml:trace contextRef="#ctx0" brushRef="#br1" timeOffset="272587.7864">27781 17445 0,'0'0'0,"0"18"0,0-1 15,0 1-15,36 17 16,-19-35-16,18 0 16,-17 0-16,0-18 0,-1 1 15,1-18 1,-18 17-16,0-17 0,0 17 0,0 0 16,-18-35-1,1 36-15,-1 17 0,0-18 16,1 18-16,-1 0 0</inkml:trace>
  <inkml:trace contextRef="#ctx0" brushRef="#br1" timeOffset="272882.1798">28011 17445 0,'0'-18'15,"17"1"-15,1-19 16,-1 19-16,19-19 16,-19 19-16,1-1 15,-18 0-15,35 1 16,-17 17-16,-18 17 31</inkml:trace>
  <inkml:trace contextRef="#ctx0" brushRef="#br1" timeOffset="273294.4628">28205 17498 0,'0'0'16,"0"35"-16,17-53 31,1-17-15,0 18-16,-18-1 0,17 0 16,18-35-16,-17 36 15,0-1 1,-1 18-16,1 18 15,-18-1-15,0 1 16,-18 17 0,18-17-16,-17 0 15,17-1-15,17-17 16,1 0 0,0 0-16,-1-17 15,1-1 1,0 18-16,-1 0 15,1 0-15,-1 0 16,1 0-16,0 18 0,-1-18 16,-17 17-16,18 1 15,0-18-15,-18 17 0,-18-17 32</inkml:trace>
  <inkml:trace contextRef="#ctx0" brushRef="#br1" timeOffset="273671.68">27834 17321 0,'-17'18'0,"34"-36"0,-52 36 15,17 0 1,18-1 0</inkml:trace>
  <inkml:trace contextRef="#ctx0" brushRef="#br1" timeOffset="274728.5983">28840 17233 0,'17'0'31,"19"0"-15,-1-17-16,35-1 15,-17 18-15,35-18 16,-52 18-16,34-17 15,-52 17-15</inkml:trace>
  <inkml:trace contextRef="#ctx0" brushRef="#br1" timeOffset="274915.2313">29069 17074 0,'0'0'0,"0"71"0,0-36 16,0 18-16,18-18 15,-1 18-15,1-35 16,-1 0-16</inkml:trace>
  <inkml:trace contextRef="#ctx0" brushRef="#br1" timeOffset="275412.9082">29545 17851 0,'0'0'0,"35"52"16,-35-34-16,18-18 0,-18 0 15,18-35 1,-18-18-16,0-35 16,0 17-16,-18-70 15,0 53-15,-17-53 16,35 70-16,-17-88 16,34 89-16,18-54 15,18 89-15,36 18 16,-54 17-16,18 17 15,-18 1-15,-17 17 0,35 36 16,-36-36 0,-17 0-16,-17 18 15,17-35-15,-18-18 0,0 17 16,1-17-16,-1 0 16,18 18-16,18-18 15,-1 18 1,19-18-16,-19 17 0,36 19 15,-53-1-15,0-18 0,-18 19 16,1-19-16,-71 19 16,35-36-16,-53 0 15,53 0-15,-35 0 16</inkml:trace>
  <inkml:trace contextRef="#ctx0" brushRef="#br1" timeOffset="275973.5676">26405 16104 0,'0'0'15,"-17"36"-15,17-1 16,-18-17-16,1 70 16,17-53-16,0 36 15,0-36-15,17-18 0,1 19 16,-1-36-1</inkml:trace>
  <inkml:trace contextRef="#ctx0" brushRef="#br1" timeOffset="276223.4668">26247 16245 0,'0'71'15,"0"-142"-15,0 177 0,0-70 16,0-1-16,35 0 16,-17-17-16,17 17 15,-17-35-15,17 0 16,-18 0-16,1-18 16,0 1-16,-18-1 15,17 18-15,-17-18 0,18 1 16,0-18-16,-1 17 15</inkml:trace>
  <inkml:trace contextRef="#ctx0" brushRef="#br1" timeOffset="277392.7429">29933 16104 0,'0'0'16,"0"-17"-16,18-1 0,-18 36 31,0-1-15,-18 54-1,18-36-15,-35 36 16,35-36-16,-18 36 15,18-54-15,0 36 16,0-35-16,-17-18 16</inkml:trace>
  <inkml:trace contextRef="#ctx0" brushRef="#br1" timeOffset="277618.1679">29669 16334 0,'0'0'0,"0"35"0,0 0 0,0 0 15,35 36-15,-17-53 16,34 17 0,-16-17-16,17-18 0,-18 0 15,71-36-15,-53 1 16,35-18-16,-70 35 15,-1-34 1,-17 34-16,0-17 0</inkml:trace>
  <inkml:trace contextRef="#ctx0" brushRef="#br0" timeOffset="300583.5869">3457 5838 0,'-17'-17'15,"34"34"-15,-52-34 0,53 17 32,35 17-32,-1 1 15,90-18 1,-72 0-16,1 0 0,17-18 16,53 1-16,-70-1 15,-19 18-15,1-17 0,-17 17 16,-19 0-16</inkml:trace>
  <inkml:trace contextRef="#ctx0" brushRef="#br0" timeOffset="301115.6408">3016 9119 0,'0'0'16,"36"0"-16,52 0 15,-53 0-15,36 0 0,-19 0 16,90 0-16,-72 0 15,71-17 1,-88 17-16,0 0 0</inkml:trace>
  <inkml:trace contextRef="#ctx0" brushRef="#br0" timeOffset="314191.0328">17039 4798 0,'0'0'0,"-17"0"0,-1 0 16,36 0 0,17 0-1,-18 0-15,72 17 16,-36-17-16,-1 0 16,72 0-16,-71 0 15,0 0-15</inkml:trace>
  <inkml:trace contextRef="#ctx0" brushRef="#br0" timeOffset="314590.6167">18433 4710 0,'53'0'0,"-18"0"16,71 17-16,-36-17 16,71 18-1,-70-18-15,-1 0 0,1-18 16,0 18-16,34-17 15</inkml:trace>
  <inkml:trace contextRef="#ctx0" brushRef="#br0" timeOffset="339684.4138">30568 12859 0,'-17'-18'16,"17"0"-1,-18 18 16,-17 0-15,17 0-16,0 0 0,-17 0 16,17 0-16,-17 18 15,18-18 1,-1 0-16,36 0 31,-1 18-15,18-18-16,1 0 0,52 17 15,-18-17 1,1 0-16,0 18 0,-1-18 16,1 0-16,70 0 15,-71 0-15,36 0 16,-53 0-16,0 0 16,-35 0-16</inkml:trace>
  <inkml:trace contextRef="#ctx0" brushRef="#br0" timeOffset="340312.8483">30392 14817 0,'0'0'15,"-18"0"-15,1 0 0,34 0 31,18 0-15,18 0-16,88 0 16,-35 0-16,141-18 15,-123 18-15,17 0 16,-18 0-16,-17 0 0,0 0 16,-18 0-16,0 18 15</inkml:trace>
  <inkml:trace contextRef="#ctx0" brushRef="#br0" timeOffset="343706.7346">31009 17180 0,'18'0'31,"70"0"-16,0 0-15,71-17 16,-53 17-16,105-18 16,-87 0-16,88 18 15,-124-17-15,53 17 16,-106 0-16,18 0 16,-35 0-16,-36 0 15,0 0 1,1-18-16</inkml:trace>
  <inkml:trace contextRef="#ctx0" brushRef="#br0" timeOffset="344055.1935">31609 16880 0,'-53'0'0,"106"0"0,-159 18 16,71-18-16,-89 53 16,71-35-16,-17-1 15,17 1-15,-18 17 0,18-17 16,1 17-16,-1-17 0,17-1 15,1 1-15,35 0 16,0 35-16,35-36 16,1 18-16,34 1 15,1-1-15,123 36 16,-88-36-16,-18 0 0,53 36 16,-106-36-16</inkml:trace>
  <inkml:trace contextRef="#ctx0" brushRef="#br0" timeOffset="392742.6581">8714 5662 0,'17'0'15,"1"0"-15,70-18 16,0 1-16,0 17 16,124 0-16,-124 0 15,124 0-15,-106 0 16,0 0-16,-18-18 15,-18 18-15,1 0 0,-18 0 16,0-17-16</inkml:trace>
  <inkml:trace contextRef="#ctx0" brushRef="#br0" timeOffset="393499.479">9225 9208 0,'-17'0'16,"34"17"-16,1-17 0,17 18 15,18-18-15,106 17 16,-53-17-16,35 0 0,176 0 16,-140 0-16,17 18 15,211-18 1,-211 0-16,0-18 0,159 18 15,-212 0-15,89 0 16,-160 0-16,-17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/>
              <a:t>Batch 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Batch Norm at</a:t>
            </a:r>
          </a:p>
          <a:p>
            <a:pPr algn="ctr"/>
            <a:r>
              <a:rPr lang="en-US" sz="6600" dirty="0"/>
              <a:t>test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Norm at test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9AA5D8-37B0-425C-9821-D0061BF80314}"/>
                  </a:ext>
                </a:extLst>
              </p:cNvPr>
              <p:cNvSpPr/>
              <p:nvPr/>
            </p:nvSpPr>
            <p:spPr>
              <a:xfrm>
                <a:off x="1169022" y="1190128"/>
                <a:ext cx="2681696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9AA5D8-37B0-425C-9821-D0061BF80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22" y="1190128"/>
                <a:ext cx="2681696" cy="128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B818AE-D9FD-44F0-A20A-1D7B181A6FA8}"/>
                  </a:ext>
                </a:extLst>
              </p:cNvPr>
              <p:cNvSpPr/>
              <p:nvPr/>
            </p:nvSpPr>
            <p:spPr>
              <a:xfrm>
                <a:off x="998971" y="2445833"/>
                <a:ext cx="3900940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B818AE-D9FD-44F0-A20A-1D7B181A6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71" y="2445833"/>
                <a:ext cx="3900940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E48F77-2BEC-428A-8742-3FE1E3EB3596}"/>
                  </a:ext>
                </a:extLst>
              </p:cNvPr>
              <p:cNvSpPr/>
              <p:nvPr/>
            </p:nvSpPr>
            <p:spPr>
              <a:xfrm>
                <a:off x="466088" y="3764843"/>
                <a:ext cx="3216393" cy="1194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norm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E48F77-2BEC-428A-8742-3FE1E3EB3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8" y="3764843"/>
                <a:ext cx="3216393" cy="1194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A2CDE4-57D2-4DAE-AB7B-90B9BF97C421}"/>
                  </a:ext>
                </a:extLst>
              </p:cNvPr>
              <p:cNvSpPr/>
              <p:nvPr/>
            </p:nvSpPr>
            <p:spPr>
              <a:xfrm>
                <a:off x="856734" y="5298330"/>
                <a:ext cx="3937687" cy="690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norm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A2CDE4-57D2-4DAE-AB7B-90B9BF97C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34" y="5298330"/>
                <a:ext cx="3937687" cy="690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D042D1-CDD9-4142-9F99-B3332B921A3C}"/>
                  </a:ext>
                </a:extLst>
              </p14:cNvPr>
              <p14:cNvContentPartPr/>
              <p14:nvPr/>
            </p14:nvContentPartPr>
            <p14:xfrm>
              <a:off x="120600" y="946080"/>
              <a:ext cx="11843280" cy="5760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D042D1-CDD9-4142-9F99-B3332B921A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240" y="936720"/>
                <a:ext cx="11862000" cy="57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Batch Normalization</vt:lpstr>
      <vt:lpstr>Batch Norm at test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111</cp:revision>
  <dcterms:created xsi:type="dcterms:W3CDTF">2017-07-10T20:19:53Z</dcterms:created>
  <dcterms:modified xsi:type="dcterms:W3CDTF">2017-07-25T01:02:13Z</dcterms:modified>
</cp:coreProperties>
</file>