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27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1:10:52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13511 9031 0,'-17'0'16,"34"0"15,54 0-15,-18 0-16,53-18 15,-53 1-15,70-1 16,-88 1-16,54 17 16,-54 0-16,-18 0 15,19 0-15,-1 0 0,-17 0 16,-36-18 15,-17 18-15</inkml:trace>
  <inkml:trace contextRef="#ctx0" brushRef="#br0" timeOffset="323.3047">13899 8749 0,'-17'0'0,"17"18"31,35-1-15,0 1-16,36 17 16,-36-17-16,53 17 15,-52-17-15,52 17 16,-70-17-16,52 17 15,-52 0-15,-1-17 16,1 17 0,-36-17-16,-17 17 15,17-17-15,-70 35 16,53-36-16,0 1 16,-18-1-16,35 1 0,-17 0 15,35-1 1,17-17-16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Programming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Deep Learning frameworks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Deep learning frameworks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433AB9-A6A5-4624-A73A-A435580D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2" y="1306641"/>
            <a:ext cx="10515600" cy="4884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Caffe/Caffe2</a:t>
            </a:r>
          </a:p>
          <a:p>
            <a:r>
              <a:rPr lang="en-US" dirty="0"/>
              <a:t>CNTK</a:t>
            </a:r>
          </a:p>
          <a:p>
            <a:r>
              <a:rPr lang="en-US"/>
              <a:t>DL4J</a:t>
            </a:r>
            <a:endParaRPr lang="en-US" dirty="0"/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Lasagne</a:t>
            </a:r>
            <a:endParaRPr lang="en-US" dirty="0"/>
          </a:p>
          <a:p>
            <a:r>
              <a:rPr lang="en-US" dirty="0" err="1"/>
              <a:t>mxnet</a:t>
            </a:r>
            <a:endParaRPr lang="en-US" dirty="0"/>
          </a:p>
          <a:p>
            <a:r>
              <a:rPr lang="en-US" dirty="0" err="1"/>
              <a:t>PaddlePaddle</a:t>
            </a:r>
            <a:endParaRPr lang="en-US" dirty="0"/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Theano</a:t>
            </a:r>
            <a:endParaRPr lang="en-US" dirty="0"/>
          </a:p>
          <a:p>
            <a:r>
              <a:rPr lang="en-US" dirty="0"/>
              <a:t>Torch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F75A8-B28D-48E6-B396-38893A50A24D}"/>
              </a:ext>
            </a:extLst>
          </p:cNvPr>
          <p:cNvSpPr txBox="1"/>
          <p:nvPr/>
        </p:nvSpPr>
        <p:spPr>
          <a:xfrm>
            <a:off x="5251210" y="1235541"/>
            <a:ext cx="60160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Choosing deep learning frameworks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Ease of programming (development and deployment)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Running speed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Truly open (open source with good governance)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A6E837-DFEB-431B-86D4-41E5A5DD2241}"/>
                  </a:ext>
                </a:extLst>
              </p14:cNvPr>
              <p14:cNvContentPartPr/>
              <p14:nvPr/>
            </p14:nvContentPartPr>
            <p14:xfrm>
              <a:off x="4857840" y="3149640"/>
              <a:ext cx="330480" cy="20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A6E837-DFEB-431B-86D4-41E5A5DD22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480" y="3140280"/>
                <a:ext cx="34920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46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Programming Frameworks</vt:lpstr>
      <vt:lpstr>Deep learning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113</cp:revision>
  <dcterms:created xsi:type="dcterms:W3CDTF">2017-07-10T20:19:53Z</dcterms:created>
  <dcterms:modified xsi:type="dcterms:W3CDTF">2017-07-25T01:56:49Z</dcterms:modified>
</cp:coreProperties>
</file>