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6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8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3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6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8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3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3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3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8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8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6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4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2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6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4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4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5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4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5">19950 7620 0,'0'0'0,"53"35"0,-18-35 16,88 0-16,-70 0 15,88-17-15,-88-1 16,-18 0-16,1 1 16,-36-1-16</inkml:trace>
  <inkml:trace contextRef="#ctx0" brushRef="#br0" timeOffset="152017.8869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9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3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6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4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4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1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8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8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2">25418 15593 0,'17'0'16,"54"17"-1,17-17-15,18 0 0,194-35 16,-124 0-16,212-36 15,-194 36 1,230-36-16,-248 54 16,71-18-16,-159 17 15,-17 18-15</inkml:trace>
  <inkml:trace contextRef="#ctx0" brushRef="#br1" timeOffset="348172.1278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2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5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9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3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4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4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9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3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7">11465 14499 0,'0'0'16</inkml:trace>
  <inkml:trace contextRef="#ctx0" brushRef="#br0" timeOffset="45534.8253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2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7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4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7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3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7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7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4">3228 12612 0,'-18'0'15,"36"0"-15,-71 35 0,18 53 16,-1-35-16,1 18 16,-18-1-16,-35 89 15,53-71-15,-18-17 0,35-1 16,-17 19-16,-18 34 16</inkml:trace>
  <inkml:trace contextRef="#ctx0" brushRef="#br1" timeOffset="45938.7715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5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3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2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9">18450 15275 0,'18'0'31,"17"0"-15,-17-17-16,-1 17 16,19 0-16,-19 0 15</inkml:trace>
  <inkml:trace contextRef="#ctx0" brushRef="#br0" timeOffset="291733.6426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8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2">22983 17463 0,'0'0'16,"0"35"-16,18-35 0,-18 17 0,18-17 16,-18 18-16</inkml:trace>
  <inkml:trace contextRef="#ctx0" brushRef="#br0" timeOffset="333666.367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7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8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2">16228 15381 0,'0'0'15,"0"18"-15,17-1 0,1-17 16,-18 18 0,18-18-16,-1 0 0</inkml:trace>
  <inkml:trace contextRef="#ctx0" brushRef="#br0" timeOffset="421103.3428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4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8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1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8">22648 15981 0,'0'0'16,"-35"35"-16,17 0 0,1 1 0,-1 17 16,18 70-1,0-52-15,18 17 16,-1-53-16,1 0 0</inkml:trace>
  <inkml:trace contextRef="#ctx0" brushRef="#br1" timeOffset="580165.7043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3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4">10530 17533 0,'0'35'16,"0"-70"-16,18 88 0,-18-35 0,18-1 0,35-17 16,-36 0-1,1-17-15,0 17 16,-18-18-1,0 0-15,0-17 0,-36 17 16,19 1-16,-1-1 16,18 1-16,0 34 31,18-17-15</inkml:trace>
  <inkml:trace contextRef="#ctx0" brushRef="#br0" timeOffset="595759.0745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1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Dropout</a:t>
            </a:r>
          </a:p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/>
          <a:lstStyle/>
          <a:p>
            <a:r>
              <a:rPr lang="en-US" dirty="0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Understanding</a:t>
            </a:r>
          </a:p>
          <a:p>
            <a:pPr algn="ctr"/>
            <a:r>
              <a:rPr lang="en-US" sz="6600" dirty="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Intuition: Can’t rely on any one feature, so have to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</cp:revision>
  <dcterms:created xsi:type="dcterms:W3CDTF">2017-07-10T20:19:53Z</dcterms:created>
  <dcterms:modified xsi:type="dcterms:W3CDTF">2017-08-06T05:56:18Z</dcterms:modified>
</cp:coreProperties>
</file>