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55" autoAdjust="0"/>
    <p:restoredTop sz="87984" autoAdjust="0"/>
  </p:normalViewPr>
  <p:slideViewPr>
    <p:cSldViewPr>
      <p:cViewPr varScale="1">
        <p:scale>
          <a:sx n="76" d="100"/>
          <a:sy n="76" d="100"/>
        </p:scale>
        <p:origin x="3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7D7F7-C42D-B442-AB03-D878D18EDA57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46C2B-A507-8E4E-854D-C31DA6CC0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75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HelveticaNeueLT Std Thin" panose="020B0403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9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544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41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28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5974"/>
            <a:ext cx="10515600" cy="1325563"/>
          </a:xfrm>
        </p:spPr>
        <p:txBody>
          <a:bodyPr/>
          <a:lstStyle>
            <a:lvl1pPr>
              <a:defRPr>
                <a:latin typeface="HelveticaNeueLT Std Thin" panose="020B0403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4776"/>
            <a:ext cx="10515600" cy="435133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86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latin typeface="HelveticaNeueLT Std Thin" panose="020B0403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0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325563"/>
          </a:xfrm>
        </p:spPr>
        <p:txBody>
          <a:bodyPr/>
          <a:lstStyle>
            <a:lvl1pPr>
              <a:defRPr>
                <a:latin typeface="HelveticaNeueLT Std Thin" panose="020B0403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45200"/>
            <a:ext cx="5181600" cy="435133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57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77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9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61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500"/>
            </a:lvl2pPr>
            <a:lvl3pPr marL="914377" indent="0">
              <a:buNone/>
              <a:defRPr sz="1200"/>
            </a:lvl3pPr>
            <a:lvl4pPr marL="1371566" indent="0">
              <a:buNone/>
              <a:defRPr sz="1100"/>
            </a:lvl4pPr>
            <a:lvl5pPr marL="1828754" indent="0">
              <a:buNone/>
              <a:defRPr sz="1100"/>
            </a:lvl5pPr>
            <a:lvl6pPr marL="2285943" indent="0">
              <a:buNone/>
              <a:defRPr sz="1100"/>
            </a:lvl6pPr>
            <a:lvl7pPr marL="2743131" indent="0">
              <a:buNone/>
              <a:defRPr sz="1100"/>
            </a:lvl7pPr>
            <a:lvl8pPr marL="3200320" indent="0">
              <a:buNone/>
              <a:defRPr sz="1100"/>
            </a:lvl8pPr>
            <a:lvl9pPr marL="3657509" indent="0">
              <a:buNone/>
              <a:defRPr sz="11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48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500"/>
            </a:lvl2pPr>
            <a:lvl3pPr marL="914377" indent="0">
              <a:buNone/>
              <a:defRPr sz="1200"/>
            </a:lvl3pPr>
            <a:lvl4pPr marL="1371566" indent="0">
              <a:buNone/>
              <a:defRPr sz="1100"/>
            </a:lvl4pPr>
            <a:lvl5pPr marL="1828754" indent="0">
              <a:buNone/>
              <a:defRPr sz="1100"/>
            </a:lvl5pPr>
            <a:lvl6pPr marL="2285943" indent="0">
              <a:buNone/>
              <a:defRPr sz="1100"/>
            </a:lvl6pPr>
            <a:lvl7pPr marL="2743131" indent="0">
              <a:buNone/>
              <a:defRPr sz="1100"/>
            </a:lvl7pPr>
            <a:lvl8pPr marL="3200320" indent="0">
              <a:buNone/>
              <a:defRPr sz="1100"/>
            </a:lvl8pPr>
            <a:lvl9pPr marL="3657509" indent="0">
              <a:buNone/>
              <a:defRPr sz="11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97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25974"/>
            <a:ext cx="10515600" cy="1325563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945201"/>
            <a:ext cx="10515600" cy="4351339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NeueLT Std Thin" panose="020B0403020202020204" pitchFamily="34" charset="0"/>
              </a:defRPr>
            </a:lvl1pPr>
          </a:lstStyle>
          <a:p>
            <a:fld id="{80F63127-A269-4F73-9976-6244FE8716B1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NeueLT Std Thin" panose="020B04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NeueLT Std Thin" panose="020B0403020202020204" pitchFamily="34" charset="0"/>
              </a:defRPr>
            </a:lvl1pPr>
          </a:lstStyle>
          <a:p>
            <a:fld id="{FFB8D972-A341-43FA-A8FF-A3E4B66CA3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55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NeueLT Std Thin" panose="020B0403020202020204" pitchFamily="34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NeueLT Std Thin" panose="020B0403020202020204" pitchFamily="34" charset="0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NeueLT Std Thin" panose="020B0403020202020204" pitchFamily="34" charset="0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NeueLT Std Thin" panose="020B0403020202020204" pitchFamily="34" charset="0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HelveticaNeueLT Std Thin" panose="020B0403020202020204" pitchFamily="34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HelveticaNeueLT Std Thin" panose="020B0403020202020204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Financial Analysis – Sales and Price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Sales volume in the first year is estimated to be 100,000 units and is projected to grow at a rate that is normally distributed with a mean of 7% per year and a standard deviation of 4</a:t>
            </a:r>
            <a:r>
              <a:rPr lang="en-US" dirty="0" smtClean="0"/>
              <a:t>%.</a:t>
            </a:r>
          </a:p>
          <a:p>
            <a:endParaRPr lang="en-US" dirty="0"/>
          </a:p>
          <a:p>
            <a:r>
              <a:rPr lang="en-US" dirty="0"/>
              <a:t>The selling price is $10, and the price increase is normally distributed with a mean of $0.50 and standard deviation of $0.05 each year.</a:t>
            </a:r>
          </a:p>
        </p:txBody>
      </p:sp>
    </p:spTree>
    <p:extLst>
      <p:ext uri="{BB962C8B-B14F-4D97-AF65-F5344CB8AC3E}">
        <p14:creationId xmlns:p14="http://schemas.microsoft.com/office/powerpoint/2010/main" val="1479598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</a:t>
            </a:r>
            <a:r>
              <a:rPr lang="en-US" dirty="0" smtClean="0"/>
              <a:t>Analysis - Costs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Per-unit variable costs are $3, and annual fixed costs are $200,000. Per-unit costs are expected to increase by an amount normally distributed with a mean of 5% per year and standard deviation of 2</a:t>
            </a:r>
            <a:r>
              <a:rPr lang="en-US" dirty="0" smtClean="0"/>
              <a:t>%.</a:t>
            </a:r>
          </a:p>
          <a:p>
            <a:endParaRPr lang="en-US" dirty="0"/>
          </a:p>
          <a:p>
            <a:r>
              <a:rPr lang="en-US" dirty="0"/>
              <a:t>Fixed costs are expected to increase following a normal distribution with a mean of 10% per year and standard deviation of 3%.</a:t>
            </a:r>
          </a:p>
        </p:txBody>
      </p:sp>
    </p:spTree>
    <p:extLst>
      <p:ext uri="{BB962C8B-B14F-4D97-AF65-F5344CB8AC3E}">
        <p14:creationId xmlns:p14="http://schemas.microsoft.com/office/powerpoint/2010/main" val="415832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2617</TotalTime>
  <Words>142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HelveticaNeueLT Std Thin</vt:lpstr>
      <vt:lpstr>Office Theme</vt:lpstr>
      <vt:lpstr>Financial Analysis – Sales and Price</vt:lpstr>
      <vt:lpstr>Financial Analysis - Costs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Analytics to Improve Decision-Making in Business</dc:title>
  <dc:subject/>
  <dc:creator>Manuel Laguna</dc:creator>
  <cp:keywords/>
  <dc:description/>
  <cp:lastModifiedBy>Marisa Edwinson</cp:lastModifiedBy>
  <cp:revision>71</cp:revision>
  <dcterms:created xsi:type="dcterms:W3CDTF">2016-04-19T15:42:31Z</dcterms:created>
  <dcterms:modified xsi:type="dcterms:W3CDTF">2016-10-18T14:44:45Z</dcterms:modified>
  <cp:category/>
</cp:coreProperties>
</file>