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Overbooking 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8000" y="2760712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Actual demand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0797" y="3733799"/>
            <a:ext cx="1524000" cy="6858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Overbooking limit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0797" y="5105400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Capacity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0" y="4419600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Booking capacity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cxnSp>
        <p:nvCxnSpPr>
          <p:cNvPr id="8" name="Elbow Connector 7"/>
          <p:cNvCxnSpPr>
            <a:stCxn id="4" idx="3"/>
            <a:endCxn id="6" idx="1"/>
          </p:cNvCxnSpPr>
          <p:nvPr/>
        </p:nvCxnSpPr>
        <p:spPr>
          <a:xfrm>
            <a:off x="2214797" y="4076699"/>
            <a:ext cx="833203" cy="68580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1"/>
          </p:cNvCxnSpPr>
          <p:nvPr/>
        </p:nvCxnSpPr>
        <p:spPr>
          <a:xfrm flipV="1">
            <a:off x="2214797" y="4762500"/>
            <a:ext cx="833203" cy="6858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2406" y="4570139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+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3579862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Booked passengers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cxnSp>
        <p:nvCxnSpPr>
          <p:cNvPr id="14" name="Elbow Connector 13"/>
          <p:cNvCxnSpPr>
            <a:stCxn id="6" idx="3"/>
            <a:endCxn id="12" idx="1"/>
          </p:cNvCxnSpPr>
          <p:nvPr/>
        </p:nvCxnSpPr>
        <p:spPr>
          <a:xfrm flipV="1">
            <a:off x="4572000" y="3922762"/>
            <a:ext cx="762000" cy="83973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4572000" y="3103612"/>
            <a:ext cx="762000" cy="81915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3190" y="3740695"/>
            <a:ext cx="5661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MIN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91400" y="2760712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Ready to board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91400" y="4419599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No shows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cxnSp>
        <p:nvCxnSpPr>
          <p:cNvPr id="21" name="Elbow Connector 20"/>
          <p:cNvCxnSpPr>
            <a:stCxn id="12" idx="3"/>
            <a:endCxn id="18" idx="1"/>
          </p:cNvCxnSpPr>
          <p:nvPr/>
        </p:nvCxnSpPr>
        <p:spPr>
          <a:xfrm flipV="1">
            <a:off x="6858000" y="3103612"/>
            <a:ext cx="533400" cy="81915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  <a:endCxn id="19" idx="1"/>
          </p:cNvCxnSpPr>
          <p:nvPr/>
        </p:nvCxnSpPr>
        <p:spPr>
          <a:xfrm>
            <a:off x="6858000" y="3922762"/>
            <a:ext cx="533400" cy="83973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525000" y="1893625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Bumped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525000" y="3578636"/>
            <a:ext cx="1524000" cy="6858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NeueLT Std Thin" panose="020B0403020202020204" pitchFamily="34" charset="0"/>
              </a:rPr>
              <a:t>Flying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cxnSp>
        <p:nvCxnSpPr>
          <p:cNvPr id="33" name="Elbow Connector 32"/>
          <p:cNvCxnSpPr>
            <a:stCxn id="18" idx="3"/>
            <a:endCxn id="31" idx="1"/>
          </p:cNvCxnSpPr>
          <p:nvPr/>
        </p:nvCxnSpPr>
        <p:spPr>
          <a:xfrm>
            <a:off x="8915400" y="3103612"/>
            <a:ext cx="609600" cy="81792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3"/>
            <a:endCxn id="30" idx="1"/>
          </p:cNvCxnSpPr>
          <p:nvPr/>
        </p:nvCxnSpPr>
        <p:spPr>
          <a:xfrm flipV="1">
            <a:off x="8915400" y="2236525"/>
            <a:ext cx="609600" cy="86708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42233" y="2192855"/>
            <a:ext cx="2810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If ready to board &gt; capacity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Passenger Demand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7600950" cy="49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for 150 Passengers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39336"/>
            <a:ext cx="8077200" cy="5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HelveticaNeueLT Std Thin</vt:lpstr>
      <vt:lpstr>Office Theme</vt:lpstr>
      <vt:lpstr>Overbooking Model</vt:lpstr>
      <vt:lpstr>Distribution of Passenger Demand</vt:lpstr>
      <vt:lpstr>Binomial Distribution for 150 Passengers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69</cp:revision>
  <dcterms:created xsi:type="dcterms:W3CDTF">2016-04-19T15:42:31Z</dcterms:created>
  <dcterms:modified xsi:type="dcterms:W3CDTF">2016-10-18T14:43:36Z</dcterms:modified>
  <cp:category/>
</cp:coreProperties>
</file>