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7D7"/>
    <a:srgbClr val="BBC7D8"/>
    <a:srgbClr val="839AC9"/>
    <a:srgbClr val="A0B5C7"/>
    <a:srgbClr val="91A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>
        <p:scale>
          <a:sx n="100" d="100"/>
          <a:sy n="100" d="100"/>
        </p:scale>
        <p:origin x="10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B03D-093C-8245-A56C-C20251C4A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2E26-627B-C84C-806A-FDF8A606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00900-E8C5-2F4E-94A4-AFE66F7F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2BC3-06F5-F44F-86E8-165A266C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B9CA-04AC-6642-982A-18AE0DE8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CE65-A0E0-B942-8A5E-0E1D8161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2FB5F-95FD-0F48-B772-294FE20C8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AE49-6BF0-E14C-A2CC-9ADCBC08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69F3-7D28-D24A-B191-DF81A3A9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CA9F9-EBDB-0140-BA2C-D99F40AD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2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4C093-77C1-6A4A-BA7F-067F3B85D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6C3B0-23FE-DA4B-8BF9-57D5D76E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383D-5F5A-FC48-890E-18A8A739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0E6F-D08E-294E-83D6-CBF0C839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904E-D1D9-BD4D-9C90-5AC6FD01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6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4EAB-38E3-9A47-B416-B572C50E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7F0C-281E-5B41-A21A-BCEF98B9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4433-15AF-DF46-92C7-CCD04CEB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44F1-C1AB-1948-8645-E2AF4FC6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2F53-7583-4246-AB58-8730FC7D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3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4A63-FA13-0040-9D0F-39D806EF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5FFDB-39C2-2944-9F30-0C4B4E0B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E32A2-00F0-0047-B1C0-9FAE229C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32C8E-8469-BE46-8D0F-527FDBD7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E4C6-A41B-994D-9109-B6751B50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9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78F7-ECB2-BD4B-936C-40631CCC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6563-F4FA-2741-BE06-438F3E5B9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16E7C-CDBE-F846-A5A8-014427B77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4469-25BB-DE41-A943-A76E4EA8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4A64D-62D3-2F42-A035-59C71CF3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25C06-F5AF-6E41-A305-B7D26E01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41EE-F5D2-5641-BDA1-4E4FBB4B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65BF-8B06-7C41-96F2-60389B573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5AA08-6BD1-FC43-A756-3F79FBD35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6B947-3D0E-B84C-B1F9-321EDB4B1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3E122-BF73-1746-9DCC-24B446CB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5FC2C-E969-C746-A929-69C9190C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0F050-757A-D948-B91C-FA250F8C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11E4B-E770-C640-BC61-51A9D934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92E4-4FB1-BD40-BD42-B5D3A981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6F447-BE10-3248-B899-CEC3A739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62B34-2325-054A-8D9E-4EB10CB0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7108B-2C62-494B-8A5F-6842D1DA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6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E9A41-B7B4-A44A-8C7C-B928F9E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D96AD-992F-274E-B47D-E97B89D0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3041F-70B8-0948-B581-F0E577B1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0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8680-B96B-FF47-8277-3A3532D3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8480-6633-D448-BE8C-91E0EF5F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44C24-7CCA-6948-8AB5-028D1DAD9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91E03-12D1-444D-9D4F-0C5C8C39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5A2C7-14E0-9540-AA7D-310B8FB0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D981-EFF6-6847-85B9-CE5F8ADE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2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8916-48B7-5543-9055-0FFF9C6C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B7A6D-3013-F544-A3AA-B25B91481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B01D0-FEC5-B445-9699-32CD660AE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F36E7-09E0-5A43-86C4-19D72184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43221-BCBF-DA4E-85C9-97D01BC6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61C6F-1C4F-7241-AA62-0F50D193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A7F50-1420-8547-9C29-17919A3C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065F-518D-6241-8989-64906D7EA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34DE-8952-A647-B646-CB07DEFF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3990-7701-6140-BA15-51815098F4FF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538D-03DE-7349-AE29-1137CBC9A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FA61-62F1-F04D-A956-7C22CF49E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342B-B99B-C742-9B65-8E61C7C7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F172-EEF1-824F-8E1A-5C5189974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308" y="1133061"/>
            <a:ext cx="6523383" cy="1673810"/>
          </a:xfrm>
        </p:spPr>
        <p:txBody>
          <a:bodyPr>
            <a:noAutofit/>
          </a:bodyPr>
          <a:lstStyle/>
          <a:p>
            <a:r>
              <a:rPr lang="en-US" sz="56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Kailasa" panose="02000500000000020004" pitchFamily="2" charset="0"/>
              </a:rPr>
              <a:t>Ship Detection using Satellite Imagery</a:t>
            </a:r>
          </a:p>
        </p:txBody>
      </p:sp>
    </p:spTree>
    <p:extLst>
      <p:ext uri="{BB962C8B-B14F-4D97-AF65-F5344CB8AC3E}">
        <p14:creationId xmlns:p14="http://schemas.microsoft.com/office/powerpoint/2010/main" val="84006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A3BD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89B2-0A38-A04D-9AC5-251DECD5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D66C-4DA0-F242-8049-FC2F29A2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Ship detection is an essential part of maritime surveillance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Allows for the monitoring of maritime traffic, illegal fishing and sea border activities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Typically carried out using Automated Identification Systems (AIS) which use radio frequencies and VHF transponders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These methods are very effective as ships are legally required to install a VHF transponder however without one the system cannot function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So how do you detect these ‘dark’ ships? </a:t>
            </a:r>
          </a:p>
        </p:txBody>
      </p:sp>
    </p:spTree>
    <p:extLst>
      <p:ext uri="{BB962C8B-B14F-4D97-AF65-F5344CB8AC3E}">
        <p14:creationId xmlns:p14="http://schemas.microsoft.com/office/powerpoint/2010/main" val="285453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A3BD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3CA0-4E80-8D4D-8ED8-8CBC13CD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9F5C-C275-AC4B-A9A5-9AA5A48A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the last decade, numerous companies have deployed surveillance satellites to improve monitoring capabilities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 propose two models that seek to automate the detection of ships from satellite images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Identifying images that contain ships and those that do 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Detecting and delineating each ship from its background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Using satellite imagery, in conjunction with traditional AIS monitoring, stakeholders can benefit from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clearer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more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complete picture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of the seas</a:t>
            </a:r>
          </a:p>
        </p:txBody>
      </p:sp>
    </p:spTree>
    <p:extLst>
      <p:ext uri="{BB962C8B-B14F-4D97-AF65-F5344CB8AC3E}">
        <p14:creationId xmlns:p14="http://schemas.microsoft.com/office/powerpoint/2010/main" val="360268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7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C18B-610F-9A40-94EF-313C2C5C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Our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CC1F4-521C-AB41-906A-4C6FC47D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8" y="2559844"/>
            <a:ext cx="5214936" cy="173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469E7-E969-6743-B5D0-54E16617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48" y="2559844"/>
            <a:ext cx="5214936" cy="1738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F9B3B3-A832-554A-B9ED-98A42F9ABB59}"/>
              </a:ext>
            </a:extLst>
          </p:cNvPr>
          <p:cNvSpPr txBox="1"/>
          <p:nvPr/>
        </p:nvSpPr>
        <p:spPr>
          <a:xfrm>
            <a:off x="2122539" y="4622112"/>
            <a:ext cx="212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Ship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7EE29-191E-8B4F-9F63-354E7C934B4D}"/>
              </a:ext>
            </a:extLst>
          </p:cNvPr>
          <p:cNvSpPr txBox="1"/>
          <p:nvPr/>
        </p:nvSpPr>
        <p:spPr>
          <a:xfrm>
            <a:off x="7948370" y="4622112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No Ship Class</a:t>
            </a:r>
          </a:p>
        </p:txBody>
      </p:sp>
    </p:spTree>
    <p:extLst>
      <p:ext uri="{BB962C8B-B14F-4D97-AF65-F5344CB8AC3E}">
        <p14:creationId xmlns:p14="http://schemas.microsoft.com/office/powerpoint/2010/main" val="216094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A3BD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8FA3-6C91-CB46-9C67-2FA45116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Satellite Image Classification: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Ship or No-Ship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1701-A39A-C94E-9716-38C066E3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55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Using 4000+ images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Baseline model: Decision Tree Classifier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Validation accuracy: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86.25%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Final model: Convolutional Neural Network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Validation accuracy: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97.9%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Test accuracy: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97.8%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4FE4BC8-0A18-A44F-8042-0C4D2E57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492" y="4342676"/>
            <a:ext cx="2921086" cy="1970212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462EAFE-BC25-1E4D-9316-307F3D17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491" y="2159815"/>
            <a:ext cx="2921085" cy="2002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2F33CA-F490-4F42-BF27-F06865198A95}"/>
              </a:ext>
            </a:extLst>
          </p:cNvPr>
          <p:cNvSpPr txBox="1"/>
          <p:nvPr/>
        </p:nvSpPr>
        <p:spPr>
          <a:xfrm>
            <a:off x="9105683" y="1686079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289984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C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7FFA-57D1-C647-83F0-F2AFEEEA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Evaluation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4D54-DCB0-9B4D-B7B5-874A19DD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64" y="1829593"/>
            <a:ext cx="5486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Accuracy: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98%</a:t>
            </a:r>
          </a:p>
          <a:p>
            <a:pPr lvl="1"/>
            <a:r>
              <a:rPr lang="en-US" dirty="0"/>
              <a:t>The model correctly classified images 98% of the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Recall or True Positive Rate: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98%</a:t>
            </a:r>
          </a:p>
          <a:p>
            <a:pPr lvl="1"/>
            <a:r>
              <a:rPr lang="en-US" dirty="0"/>
              <a:t>The model was able to correctly identify ships when they were present 98% of the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Sensitivity or True Negative Rate: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98%</a:t>
            </a:r>
          </a:p>
          <a:p>
            <a:pPr lvl="1"/>
            <a:r>
              <a:rPr lang="en-US" dirty="0"/>
              <a:t>The model was able to correctly identify images that do not contain ships 98% of the time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C29D08-EABC-A145-AC9C-81A342E5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186" y="2085343"/>
            <a:ext cx="4730750" cy="383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8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C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8457-C2E5-F247-A9A4-6877608A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Instance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2B1D-A223-394B-A596-B5B86D55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270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Ship Detection using Satellite Imagery</vt:lpstr>
      <vt:lpstr>Background</vt:lpstr>
      <vt:lpstr>Project Goals</vt:lpstr>
      <vt:lpstr>Our Data</vt:lpstr>
      <vt:lpstr>Satellite Image Classification: Ship or No-Ship</vt:lpstr>
      <vt:lpstr>Evaluation Metrics </vt:lpstr>
      <vt:lpstr>Instance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Marwin Kalo</dc:creator>
  <cp:lastModifiedBy>Marwin Kalo</cp:lastModifiedBy>
  <cp:revision>15</cp:revision>
  <dcterms:created xsi:type="dcterms:W3CDTF">2020-05-18T15:23:51Z</dcterms:created>
  <dcterms:modified xsi:type="dcterms:W3CDTF">2020-05-19T10:32:35Z</dcterms:modified>
</cp:coreProperties>
</file>