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5" r:id="rId7"/>
    <p:sldId id="266" r:id="rId8"/>
    <p:sldId id="267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8AF5-FC8B-477E-8598-34EAD14110C0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5CD3-6809-4218-AB7E-45F75DB8CC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5CD3-6809-4218-AB7E-45F75DB8CC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8001000" cy="3276600"/>
          </a:xfrm>
        </p:spPr>
        <p:txBody>
          <a:bodyPr>
            <a:no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Oriented Programming Language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Sessional-ll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(Java)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CSE-220</a:t>
            </a:r>
          </a:p>
          <a:p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3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 </a:t>
            </a:r>
            <a:r>
              <a:rPr lang="en-US" sz="3200" dirty="0" err="1" smtClean="0">
                <a:solidFill>
                  <a:schemeClr val="tx1"/>
                </a:solidFill>
              </a:rPr>
              <a:t>Redball</a:t>
            </a:r>
            <a:r>
              <a:rPr lang="en-US" sz="3200" dirty="0" smtClean="0">
                <a:solidFill>
                  <a:schemeClr val="tx1"/>
                </a:solidFill>
              </a:rPr>
              <a:t> bounce java game 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447800" y="3810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International University of  Science and Technology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297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……………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Thank </a:t>
            </a:r>
            <a:r>
              <a:rPr lang="en-US" smtClean="0">
                <a:solidFill>
                  <a:schemeClr val="tx1"/>
                </a:solidFill>
              </a:rPr>
              <a:t>you 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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46038" cy="1825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295400"/>
            <a:ext cx="87630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3800" dirty="0" smtClean="0"/>
              <a:t>	 Submitted By : 		        Submitted To:		           	</a:t>
            </a:r>
          </a:p>
          <a:p>
            <a:pPr>
              <a:buNone/>
            </a:pPr>
            <a:r>
              <a:rPr lang="en-US" sz="3800" dirty="0" smtClean="0"/>
              <a:t>		Md. </a:t>
            </a:r>
            <a:r>
              <a:rPr lang="en-US" sz="3800" dirty="0" err="1" smtClean="0"/>
              <a:t>Arman</a:t>
            </a:r>
            <a:r>
              <a:rPr lang="en-US" sz="3800" dirty="0" smtClean="0"/>
              <a:t> Islam		   </a:t>
            </a:r>
            <a:r>
              <a:rPr lang="en-US" sz="3800" dirty="0" err="1" smtClean="0"/>
              <a:t>Mustafizur</a:t>
            </a:r>
            <a:r>
              <a:rPr lang="en-US" sz="3800" dirty="0" smtClean="0"/>
              <a:t> 						      </a:t>
            </a:r>
            <a:r>
              <a:rPr lang="en-US" sz="3800" dirty="0" err="1" smtClean="0"/>
              <a:t>Rahman</a:t>
            </a:r>
            <a:r>
              <a:rPr lang="en-US" sz="3800" dirty="0" smtClean="0"/>
              <a:t> Milton</a:t>
            </a:r>
          </a:p>
          <a:p>
            <a:pPr>
              <a:buNone/>
            </a:pPr>
            <a:r>
              <a:rPr lang="en-US" sz="3800" dirty="0" smtClean="0"/>
              <a:t>		ID : 1105088			  Lecturer</a:t>
            </a:r>
          </a:p>
          <a:p>
            <a:pPr>
              <a:buNone/>
            </a:pPr>
            <a:r>
              <a:rPr lang="en-US" sz="3800" dirty="0" smtClean="0"/>
              <a:t>                                           		    Dept of CSE, 							BAIUST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: </a:t>
            </a:r>
            <a:b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redball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Limetation’s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1"/>
            <a:ext cx="82538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Introduction to </a:t>
            </a:r>
            <a:r>
              <a:rPr lang="en-US" sz="2800" dirty="0" err="1" smtClean="0">
                <a:solidFill>
                  <a:srgbClr val="00B050"/>
                </a:solidFill>
              </a:rPr>
              <a:t>redball</a:t>
            </a:r>
            <a:r>
              <a:rPr lang="en-US" sz="2800" dirty="0" smtClean="0">
                <a:solidFill>
                  <a:srgbClr val="00B050"/>
                </a:solidFill>
              </a:rPr>
              <a:t>: </a:t>
            </a:r>
          </a:p>
          <a:p>
            <a:endParaRPr lang="en-US" sz="2800" dirty="0" smtClean="0"/>
          </a:p>
          <a:p>
            <a:r>
              <a:rPr lang="en-US" sz="2800" dirty="0" smtClean="0"/>
              <a:t>Ge</a:t>
            </a:r>
            <a:r>
              <a:rPr lang="en-US" sz="2400" dirty="0" smtClean="0"/>
              <a:t>t ready for a </a:t>
            </a:r>
            <a:r>
              <a:rPr lang="en-US" sz="2400" dirty="0" err="1" smtClean="0"/>
              <a:t>platformer</a:t>
            </a:r>
            <a:r>
              <a:rPr lang="en-US" sz="2400" dirty="0" smtClean="0"/>
              <a:t> that will test your</a:t>
            </a:r>
          </a:p>
          <a:p>
            <a:r>
              <a:rPr lang="en-US" sz="2400" dirty="0" smtClean="0"/>
              <a:t> skills intensively, despite looking deceptively</a:t>
            </a:r>
          </a:p>
          <a:p>
            <a:r>
              <a:rPr lang="en-US" sz="2400" dirty="0" smtClean="0"/>
              <a:t> Easy! </a:t>
            </a:r>
          </a:p>
          <a:p>
            <a:r>
              <a:rPr lang="en-US" sz="2400" dirty="0" smtClean="0"/>
              <a:t>If you are a fan of the classic </a:t>
            </a:r>
            <a:r>
              <a:rPr lang="en-US" sz="2400" dirty="0" err="1" smtClean="0"/>
              <a:t>redball</a:t>
            </a:r>
            <a:r>
              <a:rPr lang="en-US" sz="2400" dirty="0" smtClean="0"/>
              <a:t> bounce game, 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Bounce classic game </a:t>
            </a:r>
            <a:r>
              <a:rPr lang="en-US" sz="2400" dirty="0" smtClean="0"/>
              <a:t>will bring you back old memories.</a:t>
            </a:r>
          </a:p>
          <a:p>
            <a:r>
              <a:rPr lang="en-US" sz="2400" dirty="0" smtClean="0"/>
              <a:t>Bounce Classic is game for you.</a:t>
            </a:r>
          </a:p>
          <a:p>
            <a:r>
              <a:rPr lang="en-US" sz="2400" dirty="0" smtClean="0"/>
              <a:t> firstly The player controls a </a:t>
            </a:r>
            <a:r>
              <a:rPr lang="en-US" sz="2400" dirty="0" err="1" smtClean="0"/>
              <a:t>redball,after</a:t>
            </a:r>
            <a:r>
              <a:rPr lang="en-US" sz="2400" dirty="0" smtClean="0"/>
              <a:t> the 5steps ball </a:t>
            </a:r>
            <a:r>
              <a:rPr lang="en-US" sz="2400" dirty="0" err="1" smtClean="0"/>
              <a:t>colours</a:t>
            </a:r>
            <a:endParaRPr lang="en-US" sz="2400" dirty="0" smtClean="0"/>
          </a:p>
          <a:p>
            <a:r>
              <a:rPr lang="en-US" sz="2400" dirty="0" smtClean="0"/>
              <a:t> are 2 type black add so 2 balls... </a:t>
            </a:r>
          </a:p>
          <a:p>
            <a:endParaRPr lang="en-US" sz="2800" dirty="0" smtClean="0"/>
          </a:p>
          <a:p>
            <a:r>
              <a:rPr lang="en-US" sz="2800" dirty="0" smtClean="0"/>
              <a:t>Can you win ?</a:t>
            </a:r>
          </a:p>
          <a:p>
            <a:r>
              <a:rPr lang="en-US" sz="2800" dirty="0" smtClean="0"/>
              <a:t>It’s   a   game.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029200"/>
            <a:ext cx="17093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LIMETATIONS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   Dissecting BouncingBallSimple.java: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 assume that you understand Java Graphics programming (AWT/Swing and custom painting), and the multi-threading issues involved.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Our main class extends the J Panel, so as to override the paint Component() for our custom rendering codes.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 the constructor, we setup the UI  components (set the preferred size for the 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). We then start a new thread to run the game update (moving the ball).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For each update step, we move the ball according to its speed and check for 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collision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 If it exceeds the bound, we 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by adjusting the ball's new position and speed. In this simple case, the ball reflects horizontally if it exceeds the x-bound, and reflects vertically if it exceeds the y-bound. We then invoke repaint() to refresh the screen, which in turn calls the paint Component().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We override paint Component() to perform our custom rendering. We use fill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() to draw the rectangular container box; fill Oval() to draw the round ball, and draw String() to display a status message.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 the main() method, we construct a J Frame as the application's main window. We set our custom J Panel as the content pane for the J Frame. The UI codes are run in the Event Dispatcher Thread (EDT), via 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javax.swing.Swing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Utilities.invokeLater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(), as recommended by Swing developers.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This program, although works, is poor in design (in terms of modularity, reusability and expansibility). Moreover, the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 collision detection and response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algorithm is crude. There is also no timing control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Use Sector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supported application</a:t>
            </a:r>
          </a:p>
          <a:p>
            <a:r>
              <a:rPr lang="en-US" dirty="0" err="1" smtClean="0"/>
              <a:t>Androide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 Box class has the following public methods: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constructor which accept the top-left corner (x, y), width, height and color. It is safer to use x, y, width and height, instead of min X, min Y, max X and max Y, to define a rectangle.</a:t>
            </a:r>
          </a:p>
          <a:p>
            <a:r>
              <a:rPr lang="en-US" dirty="0" smtClean="0"/>
              <a:t>A set() method to set or reset its bounds.</a:t>
            </a:r>
          </a:p>
          <a:p>
            <a:r>
              <a:rPr lang="en-US" dirty="0" smtClean="0"/>
              <a:t>A draw(g) method, to draw itself with the given graphics context g (of java .</a:t>
            </a:r>
            <a:r>
              <a:rPr lang="en-US" dirty="0" err="1" smtClean="0"/>
              <a:t>awt.Graphics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The Ball class has the following instance variables:</a:t>
            </a:r>
          </a:p>
          <a:p>
            <a:pPr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x, y, radius and color, which represent the ball's center (x, y) coordinates, radius and color, respectively.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Speed X and speed Y, which represent the speed in the x and y directions, measured in pixels per time-step.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numbers will be truncated to integral pixel values for display.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 Ball class has the following public methods: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 constructor that accepts x, y, radius, velocity in the polar coordinates of speed and  move Angle and color.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 draw(g) method to draw itself with the given graphics context.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 to String () to describe itself, which is used in printing the ball's status.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 move One Step With Collision Detection(Box 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 which moves the ball by one step, with collision detection and response.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3124200" cy="243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71600"/>
            <a:ext cx="3581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962400"/>
            <a:ext cx="327660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0386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</TotalTime>
  <Words>121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Presentation Topic:   Redball bounce java game </vt:lpstr>
      <vt:lpstr> </vt:lpstr>
      <vt:lpstr>       Feature :  </vt:lpstr>
      <vt:lpstr>PowerPoint Presentation</vt:lpstr>
      <vt:lpstr>LIMETATIONS : </vt:lpstr>
      <vt:lpstr>Use Sector :</vt:lpstr>
      <vt:lpstr>Procedure :</vt:lpstr>
      <vt:lpstr>Procedure :</vt:lpstr>
      <vt:lpstr>PowerPoint Presentation</vt:lpstr>
      <vt:lpstr>…………… Thank you  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Redball java game</dc:title>
  <dc:creator>arman</dc:creator>
  <cp:lastModifiedBy>Reyan</cp:lastModifiedBy>
  <cp:revision>18</cp:revision>
  <dcterms:created xsi:type="dcterms:W3CDTF">2006-08-16T00:00:00Z</dcterms:created>
  <dcterms:modified xsi:type="dcterms:W3CDTF">2020-11-27T11:10:52Z</dcterms:modified>
</cp:coreProperties>
</file>