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160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Keyword Recognition using Tiny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3886199"/>
            <a:ext cx="7628021" cy="2971801"/>
          </a:xfrm>
        </p:spPr>
        <p:txBody>
          <a:bodyPr>
            <a:normAutofit/>
          </a:bodyPr>
          <a:lstStyle/>
          <a:p>
            <a:r>
              <a:rPr dirty="0"/>
              <a:t>Detecting Words: Silence, King, Noise, Clockwise, Drive</a:t>
            </a:r>
          </a:p>
          <a:p>
            <a:r>
              <a:rPr dirty="0"/>
              <a:t>A Machine Learning Approach</a:t>
            </a:r>
            <a:endParaRPr lang="de-DE" dirty="0"/>
          </a:p>
          <a:p>
            <a:endParaRPr lang="de-DE" dirty="0"/>
          </a:p>
          <a:p>
            <a:r>
              <a:rPr lang="de-DE" sz="2000" dirty="0"/>
              <a:t>                                                                                                Markosyan Arman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Arduino </a:t>
            </a:r>
            <a:r>
              <a:rPr dirty="0" err="1"/>
              <a:t>TinyML</a:t>
            </a:r>
            <a:r>
              <a:rPr dirty="0"/>
              <a:t> enables on-device AI for keyword recognition.</a:t>
            </a:r>
          </a:p>
          <a:p>
            <a:pPr marL="0" indent="0">
              <a:buNone/>
            </a:pPr>
            <a:r>
              <a:rPr dirty="0"/>
              <a:t>Focus on detecting words like Silence, King, Noise, Clockwise, Drive.</a:t>
            </a:r>
          </a:p>
          <a:p>
            <a:pPr marL="0" indent="0">
              <a:buNone/>
            </a:pPr>
            <a:r>
              <a:rPr lang="de-DE" dirty="0"/>
              <a:t>Possible a</a:t>
            </a:r>
            <a:r>
              <a:rPr dirty="0" err="1"/>
              <a:t>pplications</a:t>
            </a:r>
            <a:r>
              <a:rPr dirty="0"/>
              <a:t>: Voice assistants, IoT devices, Smart home systems.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Dataset: Audio samples of selected keywords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Edge Impulse and </a:t>
            </a:r>
            <a:r>
              <a:rPr lang="de-DE" dirty="0" err="1"/>
              <a:t>recorded</a:t>
            </a:r>
            <a:r>
              <a:rPr lang="de-DE" dirty="0"/>
              <a:t> </a:t>
            </a:r>
            <a:r>
              <a:rPr lang="de-DE" dirty="0" err="1"/>
              <a:t>wia</a:t>
            </a:r>
            <a:r>
              <a:rPr lang="de-DE" dirty="0"/>
              <a:t> </a:t>
            </a:r>
            <a:r>
              <a:rPr lang="de-DE" dirty="0" err="1"/>
              <a:t>TinyMl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Model: Lightweight neural network optimized for </a:t>
            </a:r>
            <a:r>
              <a:rPr dirty="0" err="1"/>
              <a:t>TinyML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Hardware: </a:t>
            </a:r>
            <a:r>
              <a:rPr lang="de-DE" dirty="0"/>
              <a:t>Arduino </a:t>
            </a:r>
            <a:r>
              <a:rPr lang="de-DE" dirty="0" err="1"/>
              <a:t>TinyMl</a:t>
            </a:r>
            <a:r>
              <a:rPr lang="de-DE" dirty="0"/>
              <a:t> </a:t>
            </a:r>
            <a:r>
              <a:rPr dirty="0"/>
              <a:t>Microcontroller with low-power AI capabilities.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9231202-C7BF-4163-A664-722B80ECC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34" y="0"/>
            <a:ext cx="74679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7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3898CBA-AD7C-4D3A-8CD0-06515D964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918" y="0"/>
            <a:ext cx="6622706" cy="6865321"/>
          </a:xfrm>
        </p:spPr>
      </p:pic>
    </p:spTree>
    <p:extLst>
      <p:ext uri="{BB962C8B-B14F-4D97-AF65-F5344CB8AC3E}">
        <p14:creationId xmlns:p14="http://schemas.microsoft.com/office/powerpoint/2010/main" val="3505764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23AD2B2-4D1C-471E-B5CB-AA2212C24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2110"/>
            <a:ext cx="9144000" cy="599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31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9B316AA-A30B-4E0D-9F5A-48FA46CA2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263"/>
            <a:ext cx="9144000" cy="476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20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Accuracy: Achieved &gt;90% keyword recognition accuracy.</a:t>
            </a:r>
          </a:p>
          <a:p>
            <a:pPr marL="0" indent="0">
              <a:buNone/>
            </a:pPr>
            <a:r>
              <a:rPr dirty="0"/>
              <a:t>Latency: Low inference time suitable for real-time applications.</a:t>
            </a:r>
          </a:p>
          <a:p>
            <a:pPr marL="0" indent="0">
              <a:buNone/>
            </a:pPr>
            <a:r>
              <a:rPr dirty="0"/>
              <a:t>Deployment: Successfully implemented on an</a:t>
            </a:r>
            <a:r>
              <a:rPr lang="de-DE" dirty="0"/>
              <a:t> Arduino Nano 33 BLE </a:t>
            </a:r>
            <a:r>
              <a:rPr dirty="0"/>
              <a:t>embedded system.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/>
              <a:t>TinyML</a:t>
            </a:r>
            <a:r>
              <a:rPr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capable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making</a:t>
            </a:r>
            <a:r>
              <a:rPr dirty="0"/>
              <a:t> real-time keyword recognition feasible on edge devices.</a:t>
            </a:r>
          </a:p>
          <a:p>
            <a:pPr marL="0" indent="0">
              <a:buNone/>
            </a:pPr>
            <a:r>
              <a:rPr dirty="0"/>
              <a:t>Future work: Expand vocabulary, improve noise resilience.</a:t>
            </a:r>
          </a:p>
          <a:p>
            <a:pPr marL="0" indent="0">
              <a:buNone/>
            </a:pPr>
            <a:r>
              <a:rPr dirty="0"/>
              <a:t>Potential applications: Smart assistants, security systems, hands-free control.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Bildschirmpräsentation (4:3)</PresentationFormat>
  <Paragraphs>21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Keyword Recognition using Tiny Machine Learning</vt:lpstr>
      <vt:lpstr>Introduction</vt:lpstr>
      <vt:lpstr>Methodology</vt:lpstr>
      <vt:lpstr>PowerPoint-Präsentation</vt:lpstr>
      <vt:lpstr>PowerPoint-Präsentation</vt:lpstr>
      <vt:lpstr>PowerPoint-Präsentation</vt:lpstr>
      <vt:lpstr>PowerPoint-Präsentation</vt:lpstr>
      <vt:lpstr>Results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Keyword Recognition using Tiny Machine Learning</dc:title>
  <dc:subject/>
  <dc:creator/>
  <cp:keywords/>
  <dc:description>generated using python-pptx</dc:description>
  <cp:lastModifiedBy>Arman Markosyan</cp:lastModifiedBy>
  <cp:revision>3</cp:revision>
  <dcterms:created xsi:type="dcterms:W3CDTF">2013-01-27T09:14:16Z</dcterms:created>
  <dcterms:modified xsi:type="dcterms:W3CDTF">2025-03-03T08:39:33Z</dcterms:modified>
  <cp:category/>
</cp:coreProperties>
</file>