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 SH" userId="ed2c7015391aa6a4" providerId="LiveId" clId="{83ECC734-8A8C-4EC3-89D3-F36E030181E3}"/>
    <pc:docChg chg="custSel addSld delSld modSld sldOrd">
      <pc:chgData name="H SH" userId="ed2c7015391aa6a4" providerId="LiveId" clId="{83ECC734-8A8C-4EC3-89D3-F36E030181E3}" dt="2024-03-12T08:28:28.965" v="307" actId="1076"/>
      <pc:docMkLst>
        <pc:docMk/>
      </pc:docMkLst>
      <pc:sldChg chg="modSp mod modTransition">
        <pc:chgData name="H SH" userId="ed2c7015391aa6a4" providerId="LiveId" clId="{83ECC734-8A8C-4EC3-89D3-F36E030181E3}" dt="2024-03-11T08:40:57.829" v="251"/>
        <pc:sldMkLst>
          <pc:docMk/>
          <pc:sldMk cId="32901439" sldId="256"/>
        </pc:sldMkLst>
        <pc:spChg chg="mod">
          <ac:chgData name="H SH" userId="ed2c7015391aa6a4" providerId="LiveId" clId="{83ECC734-8A8C-4EC3-89D3-F36E030181E3}" dt="2024-03-11T08:40:01.043" v="250" actId="1076"/>
          <ac:spMkLst>
            <pc:docMk/>
            <pc:sldMk cId="32901439" sldId="256"/>
            <ac:spMk id="2" creationId="{3E0833C4-A28F-EF20-DC16-241781523D02}"/>
          </ac:spMkLst>
        </pc:spChg>
      </pc:sldChg>
      <pc:sldChg chg="addSp modSp modTransition">
        <pc:chgData name="H SH" userId="ed2c7015391aa6a4" providerId="LiveId" clId="{83ECC734-8A8C-4EC3-89D3-F36E030181E3}" dt="2024-03-12T08:14:57.553" v="287"/>
        <pc:sldMkLst>
          <pc:docMk/>
          <pc:sldMk cId="3247404436" sldId="257"/>
        </pc:sldMkLst>
        <pc:spChg chg="add mod">
          <ac:chgData name="H SH" userId="ed2c7015391aa6a4" providerId="LiveId" clId="{83ECC734-8A8C-4EC3-89D3-F36E030181E3}" dt="2024-03-12T08:14:57.553" v="287"/>
          <ac:spMkLst>
            <pc:docMk/>
            <pc:sldMk cId="3247404436" sldId="257"/>
            <ac:spMk id="3" creationId="{6CECD26B-FFDF-AE0F-6D9C-C9E5F9F3AC5D}"/>
          </ac:spMkLst>
        </pc:spChg>
      </pc:sldChg>
      <pc:sldChg chg="addSp modSp modTransition">
        <pc:chgData name="H SH" userId="ed2c7015391aa6a4" providerId="LiveId" clId="{83ECC734-8A8C-4EC3-89D3-F36E030181E3}" dt="2024-03-12T08:14:58.622" v="288"/>
        <pc:sldMkLst>
          <pc:docMk/>
          <pc:sldMk cId="4158504498" sldId="258"/>
        </pc:sldMkLst>
        <pc:spChg chg="add mod">
          <ac:chgData name="H SH" userId="ed2c7015391aa6a4" providerId="LiveId" clId="{83ECC734-8A8C-4EC3-89D3-F36E030181E3}" dt="2024-03-12T08:14:58.622" v="288"/>
          <ac:spMkLst>
            <pc:docMk/>
            <pc:sldMk cId="4158504498" sldId="258"/>
            <ac:spMk id="4" creationId="{2D37A18F-6748-D2E2-7B4F-036E4AEA2070}"/>
          </ac:spMkLst>
        </pc:spChg>
      </pc:sldChg>
      <pc:sldChg chg="addSp modSp modTransition">
        <pc:chgData name="H SH" userId="ed2c7015391aa6a4" providerId="LiveId" clId="{83ECC734-8A8C-4EC3-89D3-F36E030181E3}" dt="2024-03-12T08:14:59.460" v="289"/>
        <pc:sldMkLst>
          <pc:docMk/>
          <pc:sldMk cId="503561469" sldId="259"/>
        </pc:sldMkLst>
        <pc:spChg chg="add mod">
          <ac:chgData name="H SH" userId="ed2c7015391aa6a4" providerId="LiveId" clId="{83ECC734-8A8C-4EC3-89D3-F36E030181E3}" dt="2024-03-12T08:14:59.460" v="289"/>
          <ac:spMkLst>
            <pc:docMk/>
            <pc:sldMk cId="503561469" sldId="259"/>
            <ac:spMk id="3" creationId="{7D4EC892-7CF3-8F1E-1CBE-9DDDE9E40541}"/>
          </ac:spMkLst>
        </pc:spChg>
      </pc:sldChg>
      <pc:sldChg chg="addSp modSp mod modTransition">
        <pc:chgData name="H SH" userId="ed2c7015391aa6a4" providerId="LiveId" clId="{83ECC734-8A8C-4EC3-89D3-F36E030181E3}" dt="2024-03-12T08:15:26.463" v="299" actId="20577"/>
        <pc:sldMkLst>
          <pc:docMk/>
          <pc:sldMk cId="3341807097" sldId="260"/>
        </pc:sldMkLst>
        <pc:spChg chg="add mod">
          <ac:chgData name="H SH" userId="ed2c7015391aa6a4" providerId="LiveId" clId="{83ECC734-8A8C-4EC3-89D3-F36E030181E3}" dt="2024-03-12T08:15:26.463" v="299" actId="20577"/>
          <ac:spMkLst>
            <pc:docMk/>
            <pc:sldMk cId="3341807097" sldId="260"/>
            <ac:spMk id="7" creationId="{5968859E-AE5B-FC80-90BE-9A9D10EDECF8}"/>
          </ac:spMkLst>
        </pc:spChg>
      </pc:sldChg>
      <pc:sldChg chg="addSp modSp mod modTransition modClrScheme chgLayout">
        <pc:chgData name="H SH" userId="ed2c7015391aa6a4" providerId="LiveId" clId="{83ECC734-8A8C-4EC3-89D3-F36E030181E3}" dt="2024-03-12T08:15:29.817" v="301" actId="20577"/>
        <pc:sldMkLst>
          <pc:docMk/>
          <pc:sldMk cId="757784464" sldId="261"/>
        </pc:sldMkLst>
        <pc:spChg chg="add mod">
          <ac:chgData name="H SH" userId="ed2c7015391aa6a4" providerId="LiveId" clId="{83ECC734-8A8C-4EC3-89D3-F36E030181E3}" dt="2024-03-12T08:15:29.817" v="301" actId="20577"/>
          <ac:spMkLst>
            <pc:docMk/>
            <pc:sldMk cId="757784464" sldId="261"/>
            <ac:spMk id="7" creationId="{1C0AD9CB-9B39-F8CA-E601-003D483A8939}"/>
          </ac:spMkLst>
        </pc:spChg>
        <pc:picChg chg="mod">
          <ac:chgData name="H SH" userId="ed2c7015391aa6a4" providerId="LiveId" clId="{83ECC734-8A8C-4EC3-89D3-F36E030181E3}" dt="2024-03-11T07:51:22.116" v="0" actId="1076"/>
          <ac:picMkLst>
            <pc:docMk/>
            <pc:sldMk cId="757784464" sldId="261"/>
            <ac:picMk id="9" creationId="{45E821D4-05E7-9793-D2E3-7FC19511AC16}"/>
          </ac:picMkLst>
        </pc:picChg>
      </pc:sldChg>
      <pc:sldChg chg="addSp modSp new mod modTransition modAnim">
        <pc:chgData name="H SH" userId="ed2c7015391aa6a4" providerId="LiveId" clId="{83ECC734-8A8C-4EC3-89D3-F36E030181E3}" dt="2024-03-12T08:28:28.965" v="307" actId="1076"/>
        <pc:sldMkLst>
          <pc:docMk/>
          <pc:sldMk cId="3902184633" sldId="262"/>
        </pc:sldMkLst>
        <pc:spChg chg="add mod">
          <ac:chgData name="H SH" userId="ed2c7015391aa6a4" providerId="LiveId" clId="{83ECC734-8A8C-4EC3-89D3-F36E030181E3}" dt="2024-03-12T08:28:00.124" v="305" actId="1076"/>
          <ac:spMkLst>
            <pc:docMk/>
            <pc:sldMk cId="3902184633" sldId="262"/>
            <ac:spMk id="2" creationId="{B3E7B207-1901-C544-7374-973153FF9F87}"/>
          </ac:spMkLst>
        </pc:spChg>
        <pc:spChg chg="add mod">
          <ac:chgData name="H SH" userId="ed2c7015391aa6a4" providerId="LiveId" clId="{83ECC734-8A8C-4EC3-89D3-F36E030181E3}" dt="2024-03-12T08:27:48.316" v="304" actId="1076"/>
          <ac:spMkLst>
            <pc:docMk/>
            <pc:sldMk cId="3902184633" sldId="262"/>
            <ac:spMk id="3" creationId="{3023679B-B580-A749-5D45-4678051738AB}"/>
          </ac:spMkLst>
        </pc:spChg>
        <pc:spChg chg="add mod">
          <ac:chgData name="H SH" userId="ed2c7015391aa6a4" providerId="LiveId" clId="{83ECC734-8A8C-4EC3-89D3-F36E030181E3}" dt="2024-03-12T08:28:28.965" v="307" actId="1076"/>
          <ac:spMkLst>
            <pc:docMk/>
            <pc:sldMk cId="3902184633" sldId="262"/>
            <ac:spMk id="4" creationId="{D5F5FED6-2EAB-C7F5-03E1-6A86AFAEC5E6}"/>
          </ac:spMkLst>
        </pc:spChg>
        <pc:spChg chg="add mod">
          <ac:chgData name="H SH" userId="ed2c7015391aa6a4" providerId="LiveId" clId="{83ECC734-8A8C-4EC3-89D3-F36E030181E3}" dt="2024-03-12T08:15:33.062" v="303" actId="20577"/>
          <ac:spMkLst>
            <pc:docMk/>
            <pc:sldMk cId="3902184633" sldId="262"/>
            <ac:spMk id="6" creationId="{157D9455-0BAA-4BA3-968B-EF294B4AFB54}"/>
          </ac:spMkLst>
        </pc:spChg>
      </pc:sldChg>
      <pc:sldChg chg="add del">
        <pc:chgData name="H SH" userId="ed2c7015391aa6a4" providerId="LiveId" clId="{83ECC734-8A8C-4EC3-89D3-F36E030181E3}" dt="2024-03-11T08:17:04.363" v="247" actId="47"/>
        <pc:sldMkLst>
          <pc:docMk/>
          <pc:sldMk cId="203908961" sldId="263"/>
        </pc:sldMkLst>
      </pc:sldChg>
      <pc:sldChg chg="new del">
        <pc:chgData name="H SH" userId="ed2c7015391aa6a4" providerId="LiveId" clId="{83ECC734-8A8C-4EC3-89D3-F36E030181E3}" dt="2024-03-11T08:39:49.384" v="249" actId="47"/>
        <pc:sldMkLst>
          <pc:docMk/>
          <pc:sldMk cId="634541655" sldId="263"/>
        </pc:sldMkLst>
      </pc:sldChg>
      <pc:sldChg chg="addSp delSp modSp add mod ord">
        <pc:chgData name="H SH" userId="ed2c7015391aa6a4" providerId="LiveId" clId="{83ECC734-8A8C-4EC3-89D3-F36E030181E3}" dt="2024-03-12T08:15:16.610" v="297" actId="478"/>
        <pc:sldMkLst>
          <pc:docMk/>
          <pc:sldMk cId="1221141118" sldId="263"/>
        </pc:sldMkLst>
        <pc:spChg chg="mod">
          <ac:chgData name="H SH" userId="ed2c7015391aa6a4" providerId="LiveId" clId="{83ECC734-8A8C-4EC3-89D3-F36E030181E3}" dt="2024-03-12T08:13:15.135" v="269" actId="1076"/>
          <ac:spMkLst>
            <pc:docMk/>
            <pc:sldMk cId="1221141118" sldId="263"/>
            <ac:spMk id="2" creationId="{CA83C5A2-B797-F31A-BF25-3E69EA671579}"/>
          </ac:spMkLst>
        </pc:spChg>
        <pc:spChg chg="del">
          <ac:chgData name="H SH" userId="ed2c7015391aa6a4" providerId="LiveId" clId="{83ECC734-8A8C-4EC3-89D3-F36E030181E3}" dt="2024-03-12T08:13:12.928" v="268" actId="478"/>
          <ac:spMkLst>
            <pc:docMk/>
            <pc:sldMk cId="1221141118" sldId="263"/>
            <ac:spMk id="5" creationId="{BD1BFAC2-5AF9-BCB8-7298-8D795A191B58}"/>
          </ac:spMkLst>
        </pc:spChg>
        <pc:spChg chg="mod">
          <ac:chgData name="H SH" userId="ed2c7015391aa6a4" providerId="LiveId" clId="{83ECC734-8A8C-4EC3-89D3-F36E030181E3}" dt="2024-03-12T08:13:17.878" v="270" actId="1076"/>
          <ac:spMkLst>
            <pc:docMk/>
            <pc:sldMk cId="1221141118" sldId="263"/>
            <ac:spMk id="6" creationId="{3C02B2DB-6A2F-A93A-278A-AAA7EB797C00}"/>
          </ac:spMkLst>
        </pc:spChg>
        <pc:spChg chg="add del mod">
          <ac:chgData name="H SH" userId="ed2c7015391aa6a4" providerId="LiveId" clId="{83ECC734-8A8C-4EC3-89D3-F36E030181E3}" dt="2024-03-12T08:14:34.143" v="275" actId="478"/>
          <ac:spMkLst>
            <pc:docMk/>
            <pc:sldMk cId="1221141118" sldId="263"/>
            <ac:spMk id="7" creationId="{C2D9EF48-02D3-5641-47CD-E4955ECCD507}"/>
          </ac:spMkLst>
        </pc:spChg>
        <pc:spChg chg="add del mod">
          <ac:chgData name="H SH" userId="ed2c7015391aa6a4" providerId="LiveId" clId="{83ECC734-8A8C-4EC3-89D3-F36E030181E3}" dt="2024-03-12T08:15:16.610" v="297" actId="478"/>
          <ac:spMkLst>
            <pc:docMk/>
            <pc:sldMk cId="1221141118" sldId="263"/>
            <ac:spMk id="8" creationId="{9753BF5E-3D30-E585-89EF-DC2E52692069}"/>
          </ac:spMkLst>
        </pc:spChg>
        <pc:picChg chg="mod">
          <ac:chgData name="H SH" userId="ed2c7015391aa6a4" providerId="LiveId" clId="{83ECC734-8A8C-4EC3-89D3-F36E030181E3}" dt="2024-03-12T08:13:23.374" v="271" actId="1076"/>
          <ac:picMkLst>
            <pc:docMk/>
            <pc:sldMk cId="1221141118" sldId="263"/>
            <ac:picMk id="4" creationId="{628E405F-783B-9F44-1673-9CAD8010EE43}"/>
          </ac:picMkLst>
        </pc:picChg>
        <pc:picChg chg="mod">
          <ac:chgData name="H SH" userId="ed2c7015391aa6a4" providerId="LiveId" clId="{83ECC734-8A8C-4EC3-89D3-F36E030181E3}" dt="2024-03-12T08:13:24.558" v="272" actId="1076"/>
          <ac:picMkLst>
            <pc:docMk/>
            <pc:sldMk cId="1221141118" sldId="263"/>
            <ac:picMk id="9" creationId="{45E821D4-05E7-9793-D2E3-7FC19511AC1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0ED79-B21F-43E5-8346-63190319C3D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86034-BA7C-430F-81C4-E47AC17F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6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2540-60F0-4DA8-B8CE-76964F010F6A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A6422B8-2B70-4B16-BF3A-D4851F43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5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56DB-3CA4-4CA0-9AA2-13E700E7C9A0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22B8-2B70-4B16-BF3A-D4851F43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2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8209-FC21-4688-971F-EA72D151B578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22B8-2B70-4B16-BF3A-D4851F43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0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C499-705B-4A1D-9650-2DBAEA639D64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22B8-2B70-4B16-BF3A-D4851F43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0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2ECE7BE-96DF-4F1C-9491-EF799DE44F64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A6422B8-2B70-4B16-BF3A-D4851F43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7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9F05-181D-4812-8727-89765BDB0737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22B8-2B70-4B16-BF3A-D4851F43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6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C008-32DC-47AC-8519-DB92C170EEA6}" type="datetime1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22B8-2B70-4B16-BF3A-D4851F43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3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E6A9-D8DE-45A7-A049-1003230B380C}" type="datetime1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22B8-2B70-4B16-BF3A-D4851F43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8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B3D3-5474-417C-96C8-916487FA7CA7}" type="datetime1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22B8-2B70-4B16-BF3A-D4851F43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5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684-78C1-4B6A-B9A5-33EB2716362F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22B8-2B70-4B16-BF3A-D4851F43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4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55B7-7BE1-42C8-B083-D30E313108CD}" type="datetime1">
              <a:rPr lang="en-US" smtClean="0"/>
              <a:t>3/12/2024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22B8-2B70-4B16-BF3A-D4851F43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9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D09F900-B758-45C3-8A90-6F2E530891C3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A6422B8-2B70-4B16-BF3A-D4851F43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4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0.tm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2.tm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mp"/><Relationship Id="rId5" Type="http://schemas.openxmlformats.org/officeDocument/2006/relationships/image" Target="../media/image11.png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9.tm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tmp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33C4-A28F-EF20-DC16-241781523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753" y="1893328"/>
            <a:ext cx="9144000" cy="2387600"/>
          </a:xfrm>
        </p:spPr>
        <p:txBody>
          <a:bodyPr/>
          <a:lstStyle/>
          <a:p>
            <a:r>
              <a:rPr lang="fa-IR" dirty="0"/>
              <a:t>دینامیک گاز ها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B83D73-9682-8490-3117-52F9BCCA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22B8-2B70-4B16-BF3A-D4851F43A6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nverging Nozzles - Rocketschnozzles">
            <a:extLst>
              <a:ext uri="{FF2B5EF4-FFF2-40B4-BE49-F238E27FC236}">
                <a16:creationId xmlns:a16="http://schemas.microsoft.com/office/drawing/2014/main" id="{CA6DEBB9-746A-9345-3748-50ACB8EED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636" y="53509"/>
            <a:ext cx="2591986" cy="160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02B2DB-6A2F-A93A-278A-AAA7EB797C00}"/>
                  </a:ext>
                </a:extLst>
              </p:cNvPr>
              <p:cNvSpPr txBox="1"/>
              <p:nvPr/>
            </p:nvSpPr>
            <p:spPr>
              <a:xfrm>
                <a:off x="7450642" y="672358"/>
                <a:ext cx="22111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𝑘𝑃𝑎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02B2DB-6A2F-A93A-278A-AAA7EB797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642" y="672358"/>
                <a:ext cx="2211185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83C5A2-B797-F31A-BF25-3E69EA671579}"/>
                  </a:ext>
                </a:extLst>
              </p:cNvPr>
              <p:cNvSpPr txBox="1"/>
              <p:nvPr/>
            </p:nvSpPr>
            <p:spPr>
              <a:xfrm>
                <a:off x="1803859" y="672358"/>
                <a:ext cx="22111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𝑘𝑃𝑎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83C5A2-B797-F31A-BF25-3E69EA671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859" y="672358"/>
                <a:ext cx="22111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28E405F-783B-9F44-1673-9CAD8010EE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045" y="1660540"/>
            <a:ext cx="6388378" cy="45251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E821D4-05E7-9793-D2E3-7FC19511AC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49" y="3127219"/>
            <a:ext cx="5061296" cy="258151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E65142-2E26-4473-7626-BD38851A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22B8-2B70-4B16-BF3A-D4851F43A6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41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A104F1-F22E-98C3-66C7-F0E3553B38C0}"/>
              </a:ext>
            </a:extLst>
          </p:cNvPr>
          <p:cNvSpPr/>
          <p:nvPr/>
        </p:nvSpPr>
        <p:spPr>
          <a:xfrm>
            <a:off x="8157556" y="4156065"/>
            <a:ext cx="3862648" cy="141490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onverging Nozzles - Rocketschnozzles">
            <a:extLst>
              <a:ext uri="{FF2B5EF4-FFF2-40B4-BE49-F238E27FC236}">
                <a16:creationId xmlns:a16="http://schemas.microsoft.com/office/drawing/2014/main" id="{CA6DEBB9-746A-9345-3748-50ACB8EED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192" y="288271"/>
            <a:ext cx="5535615" cy="343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1BFAC2-5AF9-BCB8-7298-8D795A191B58}"/>
                  </a:ext>
                </a:extLst>
              </p:cNvPr>
              <p:cNvSpPr txBox="1"/>
              <p:nvPr/>
            </p:nvSpPr>
            <p:spPr>
              <a:xfrm>
                <a:off x="914399" y="1492443"/>
                <a:ext cx="22111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140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𝑘𝑃𝑎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298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1BFAC2-5AF9-BCB8-7298-8D795A191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1492443"/>
                <a:ext cx="2211185" cy="923330"/>
              </a:xfrm>
              <a:prstGeom prst="rect">
                <a:avLst/>
              </a:prstGeom>
              <a:blipFill>
                <a:blip r:embed="rId3"/>
                <a:stretch>
                  <a:fillRect b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02B2DB-6A2F-A93A-278A-AAA7EB797C00}"/>
                  </a:ext>
                </a:extLst>
              </p:cNvPr>
              <p:cNvSpPr txBox="1"/>
              <p:nvPr/>
            </p:nvSpPr>
            <p:spPr>
              <a:xfrm>
                <a:off x="8863807" y="1769442"/>
                <a:ext cx="22111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𝑘𝑃𝑎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02B2DB-6A2F-A93A-278A-AAA7EB797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3807" y="1769442"/>
                <a:ext cx="22111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04C033-2960-801D-DED0-5E33036383E8}"/>
                  </a:ext>
                </a:extLst>
              </p:cNvPr>
              <p:cNvSpPr txBox="1"/>
              <p:nvPr/>
            </p:nvSpPr>
            <p:spPr>
              <a:xfrm>
                <a:off x="0" y="4208810"/>
                <a:ext cx="2044933" cy="13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04C033-2960-801D-DED0-5E3303638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08810"/>
                <a:ext cx="2044933" cy="13168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E35C96-BBB8-3F94-1212-6FE81A8AB129}"/>
                  </a:ext>
                </a:extLst>
              </p:cNvPr>
              <p:cNvSpPr txBox="1"/>
              <p:nvPr/>
            </p:nvSpPr>
            <p:spPr>
              <a:xfrm>
                <a:off x="8246225" y="4425104"/>
                <a:ext cx="3945775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5281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189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2864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E35C96-BBB8-3F94-1212-6FE81A8AB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225" y="4425104"/>
                <a:ext cx="3945775" cy="7861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AE7085A3-F60D-0C0B-9B02-DE3FF5342F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22" y="4110742"/>
            <a:ext cx="4976551" cy="141490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829675E-5692-553A-C289-1A49B82BD61E}"/>
              </a:ext>
            </a:extLst>
          </p:cNvPr>
          <p:cNvSpPr/>
          <p:nvPr/>
        </p:nvSpPr>
        <p:spPr>
          <a:xfrm>
            <a:off x="2865121" y="5211281"/>
            <a:ext cx="4782587" cy="35968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1DD8A15-E6F2-91B9-2AA6-9CB4EEF74BCB}"/>
              </a:ext>
            </a:extLst>
          </p:cNvPr>
          <p:cNvSpPr/>
          <p:nvPr/>
        </p:nvSpPr>
        <p:spPr>
          <a:xfrm>
            <a:off x="133004" y="3990109"/>
            <a:ext cx="1911929" cy="1712422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711338F-EED5-DF89-9F00-05C90E5C690D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5400000" flipH="1" flipV="1">
            <a:off x="3106910" y="3553027"/>
            <a:ext cx="131563" cy="4167446"/>
          </a:xfrm>
          <a:prstGeom prst="curvedConnector3">
            <a:avLst>
              <a:gd name="adj1" fmla="val -1737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690A01DD-E81E-67CE-5005-DA53CE80CD44}"/>
              </a:ext>
            </a:extLst>
          </p:cNvPr>
          <p:cNvCxnSpPr>
            <a:cxnSpLocks/>
            <a:stCxn id="13" idx="2"/>
            <a:endCxn id="12" idx="2"/>
          </p:cNvCxnSpPr>
          <p:nvPr/>
        </p:nvCxnSpPr>
        <p:spPr>
          <a:xfrm rot="16200000" flipH="1">
            <a:off x="7672647" y="3154735"/>
            <a:ext cx="12700" cy="483246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60118B-9101-3DEF-A511-B9B05BF8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22B8-2B70-4B16-BF3A-D4851F43A68F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ECD26B-FFDF-AE0F-6D9C-C9E5F9F3AC5D}"/>
              </a:ext>
            </a:extLst>
          </p:cNvPr>
          <p:cNvSpPr/>
          <p:nvPr/>
        </p:nvSpPr>
        <p:spPr>
          <a:xfrm>
            <a:off x="85596" y="53509"/>
            <a:ext cx="1312898" cy="9843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Q1</a:t>
            </a:r>
          </a:p>
        </p:txBody>
      </p:sp>
    </p:spTree>
    <p:extLst>
      <p:ext uri="{BB962C8B-B14F-4D97-AF65-F5344CB8AC3E}">
        <p14:creationId xmlns:p14="http://schemas.microsoft.com/office/powerpoint/2010/main" val="3247404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nverging Nozzles - Rocketschnozzles">
            <a:extLst>
              <a:ext uri="{FF2B5EF4-FFF2-40B4-BE49-F238E27FC236}">
                <a16:creationId xmlns:a16="http://schemas.microsoft.com/office/drawing/2014/main" id="{CA6DEBB9-746A-9345-3748-50ACB8EED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192" y="288271"/>
            <a:ext cx="5535615" cy="343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1BFAC2-5AF9-BCB8-7298-8D795A191B58}"/>
                  </a:ext>
                </a:extLst>
              </p:cNvPr>
              <p:cNvSpPr txBox="1"/>
              <p:nvPr/>
            </p:nvSpPr>
            <p:spPr>
              <a:xfrm>
                <a:off x="914399" y="1492443"/>
                <a:ext cx="22111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140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𝑘𝑃𝑎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298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1BFAC2-5AF9-BCB8-7298-8D795A191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1492443"/>
                <a:ext cx="2211185" cy="923330"/>
              </a:xfrm>
              <a:prstGeom prst="rect">
                <a:avLst/>
              </a:prstGeom>
              <a:blipFill>
                <a:blip r:embed="rId3"/>
                <a:stretch>
                  <a:fillRect b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02B2DB-6A2F-A93A-278A-AAA7EB797C00}"/>
                  </a:ext>
                </a:extLst>
              </p:cNvPr>
              <p:cNvSpPr txBox="1"/>
              <p:nvPr/>
            </p:nvSpPr>
            <p:spPr>
              <a:xfrm>
                <a:off x="8863807" y="1769442"/>
                <a:ext cx="22111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𝑘𝑃𝑎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02B2DB-6A2F-A93A-278A-AAA7EB797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3807" y="1769442"/>
                <a:ext cx="22111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04C033-2960-801D-DED0-5E33036383E8}"/>
                  </a:ext>
                </a:extLst>
              </p:cNvPr>
              <p:cNvSpPr txBox="1"/>
              <p:nvPr/>
            </p:nvSpPr>
            <p:spPr>
              <a:xfrm>
                <a:off x="130628" y="5365557"/>
                <a:ext cx="11548188" cy="936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7143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7103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9083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270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6734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04C033-2960-801D-DED0-5E3303638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" y="5365557"/>
                <a:ext cx="11548188" cy="9367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78120EA6-5C47-47E4-D9CE-43C997D8ADD3}"/>
              </a:ext>
            </a:extLst>
          </p:cNvPr>
          <p:cNvGrpSpPr/>
          <p:nvPr/>
        </p:nvGrpSpPr>
        <p:grpSpPr>
          <a:xfrm>
            <a:off x="3125584" y="3816877"/>
            <a:ext cx="5142008" cy="944822"/>
            <a:chOff x="3125584" y="3994601"/>
            <a:chExt cx="5142008" cy="94482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9898E56-9DDE-C140-23B0-10605E711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5584" y="4427781"/>
              <a:ext cx="5142008" cy="51164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5F83508-47D1-5EB8-EBCD-5A1B8228E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5584" y="3994601"/>
              <a:ext cx="5142008" cy="380890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51D7BF-4EE2-11D4-0E17-E643198E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22B8-2B70-4B16-BF3A-D4851F43A68F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37A18F-6748-D2E2-7B4F-036E4AEA2070}"/>
              </a:ext>
            </a:extLst>
          </p:cNvPr>
          <p:cNvSpPr/>
          <p:nvPr/>
        </p:nvSpPr>
        <p:spPr>
          <a:xfrm>
            <a:off x="85596" y="53509"/>
            <a:ext cx="1312898" cy="9843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Q1</a:t>
            </a:r>
          </a:p>
        </p:txBody>
      </p:sp>
    </p:spTree>
    <p:extLst>
      <p:ext uri="{BB962C8B-B14F-4D97-AF65-F5344CB8AC3E}">
        <p14:creationId xmlns:p14="http://schemas.microsoft.com/office/powerpoint/2010/main" val="4158504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nverging Nozzles - Rocketschnozzles">
            <a:extLst>
              <a:ext uri="{FF2B5EF4-FFF2-40B4-BE49-F238E27FC236}">
                <a16:creationId xmlns:a16="http://schemas.microsoft.com/office/drawing/2014/main" id="{CA6DEBB9-746A-9345-3748-50ACB8EED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192" y="288271"/>
            <a:ext cx="5535615" cy="343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1BFAC2-5AF9-BCB8-7298-8D795A191B58}"/>
                  </a:ext>
                </a:extLst>
              </p:cNvPr>
              <p:cNvSpPr txBox="1"/>
              <p:nvPr/>
            </p:nvSpPr>
            <p:spPr>
              <a:xfrm>
                <a:off x="914399" y="1492443"/>
                <a:ext cx="22111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140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𝑘𝑃𝑎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298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1BFAC2-5AF9-BCB8-7298-8D795A191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1492443"/>
                <a:ext cx="2211185" cy="923330"/>
              </a:xfrm>
              <a:prstGeom prst="rect">
                <a:avLst/>
              </a:prstGeom>
              <a:blipFill>
                <a:blip r:embed="rId3"/>
                <a:stretch>
                  <a:fillRect b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02B2DB-6A2F-A93A-278A-AAA7EB797C00}"/>
                  </a:ext>
                </a:extLst>
              </p:cNvPr>
              <p:cNvSpPr txBox="1"/>
              <p:nvPr/>
            </p:nvSpPr>
            <p:spPr>
              <a:xfrm>
                <a:off x="8863807" y="1769442"/>
                <a:ext cx="22111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𝑘𝑃𝑎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02B2DB-6A2F-A93A-278A-AAA7EB797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3807" y="1769442"/>
                <a:ext cx="22111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04C033-2960-801D-DED0-5E33036383E8}"/>
                  </a:ext>
                </a:extLst>
              </p:cNvPr>
              <p:cNvSpPr txBox="1"/>
              <p:nvPr/>
            </p:nvSpPr>
            <p:spPr>
              <a:xfrm>
                <a:off x="186612" y="4255830"/>
                <a:ext cx="11548188" cy="2219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2968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282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8616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1911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5171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282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8616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177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2791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1911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177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2791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1825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04C033-2960-801D-DED0-5E3303638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12" y="4255830"/>
                <a:ext cx="11548188" cy="22194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0B6313-11F8-3D75-093F-9D1EC1FD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22B8-2B70-4B16-BF3A-D4851F43A68F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D4EC892-7CF3-8F1E-1CBE-9DDDE9E40541}"/>
              </a:ext>
            </a:extLst>
          </p:cNvPr>
          <p:cNvSpPr/>
          <p:nvPr/>
        </p:nvSpPr>
        <p:spPr>
          <a:xfrm>
            <a:off x="85596" y="53509"/>
            <a:ext cx="1312898" cy="9843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Q1</a:t>
            </a:r>
          </a:p>
        </p:txBody>
      </p:sp>
    </p:spTree>
    <p:extLst>
      <p:ext uri="{BB962C8B-B14F-4D97-AF65-F5344CB8AC3E}">
        <p14:creationId xmlns:p14="http://schemas.microsoft.com/office/powerpoint/2010/main" val="503561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nverging Nozzles - Rocketschnozzles">
            <a:extLst>
              <a:ext uri="{FF2B5EF4-FFF2-40B4-BE49-F238E27FC236}">
                <a16:creationId xmlns:a16="http://schemas.microsoft.com/office/drawing/2014/main" id="{CA6DEBB9-746A-9345-3748-50ACB8EED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192" y="288271"/>
            <a:ext cx="5535615" cy="343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1BFAC2-5AF9-BCB8-7298-8D795A191B58}"/>
                  </a:ext>
                </a:extLst>
              </p:cNvPr>
              <p:cNvSpPr txBox="1"/>
              <p:nvPr/>
            </p:nvSpPr>
            <p:spPr>
              <a:xfrm>
                <a:off x="914399" y="1492443"/>
                <a:ext cx="22111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200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𝑘𝑃𝑎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298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=1.40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1BFAC2-5AF9-BCB8-7298-8D795A191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1492443"/>
                <a:ext cx="2211185" cy="923330"/>
              </a:xfrm>
              <a:prstGeom prst="rect">
                <a:avLst/>
              </a:prstGeom>
              <a:blipFill>
                <a:blip r:embed="rId3"/>
                <a:stretch>
                  <a:fillRect b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02B2DB-6A2F-A93A-278A-AAA7EB797C00}"/>
                  </a:ext>
                </a:extLst>
              </p:cNvPr>
              <p:cNvSpPr txBox="1"/>
              <p:nvPr/>
            </p:nvSpPr>
            <p:spPr>
              <a:xfrm>
                <a:off x="8863807" y="1769442"/>
                <a:ext cx="22111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𝑘𝑃𝑎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02B2DB-6A2F-A93A-278A-AAA7EB797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3807" y="1769442"/>
                <a:ext cx="22111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04C033-2960-801D-DED0-5E33036383E8}"/>
                  </a:ext>
                </a:extLst>
              </p:cNvPr>
              <p:cNvSpPr txBox="1"/>
              <p:nvPr/>
            </p:nvSpPr>
            <p:spPr>
              <a:xfrm>
                <a:off x="321905" y="4634796"/>
                <a:ext cx="11548188" cy="2219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105.66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0.2968∗248.3234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=1.4336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1.4∗296.8∗248.3234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=321.2216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=1.4336∗56∗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∗321.2216=2.5788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04C033-2960-801D-DED0-5E3303638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05" y="4634796"/>
                <a:ext cx="11548188" cy="22194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0502165C-9383-E374-FC24-EB12D9753E60}"/>
              </a:ext>
            </a:extLst>
          </p:cNvPr>
          <p:cNvSpPr/>
          <p:nvPr/>
        </p:nvSpPr>
        <p:spPr>
          <a:xfrm>
            <a:off x="914399" y="1240971"/>
            <a:ext cx="2071397" cy="1464907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AC2DBD-988B-6711-81F9-75D6EEA8B26A}"/>
                  </a:ext>
                </a:extLst>
              </p:cNvPr>
              <p:cNvSpPr txBox="1"/>
              <p:nvPr/>
            </p:nvSpPr>
            <p:spPr>
              <a:xfrm>
                <a:off x="610560" y="3782432"/>
                <a:ext cx="115481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𝑐h𝑜𝑘𝑒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=1.0,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=0.8333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=248.3234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=0.5283∗200=105.6600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𝑘𝑃𝑎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AC2DBD-988B-6711-81F9-75D6EEA8B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60" y="3782432"/>
                <a:ext cx="11548188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B67DD-060D-C2BB-8C3D-3BD9986E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22B8-2B70-4B16-BF3A-D4851F43A68F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68859E-AE5B-FC80-90BE-9A9D10EDECF8}"/>
              </a:ext>
            </a:extLst>
          </p:cNvPr>
          <p:cNvSpPr/>
          <p:nvPr/>
        </p:nvSpPr>
        <p:spPr>
          <a:xfrm>
            <a:off x="85596" y="53509"/>
            <a:ext cx="1312898" cy="9843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3341807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nverging Nozzles - Rocketschnozzles">
            <a:extLst>
              <a:ext uri="{FF2B5EF4-FFF2-40B4-BE49-F238E27FC236}">
                <a16:creationId xmlns:a16="http://schemas.microsoft.com/office/drawing/2014/main" id="{CA6DEBB9-746A-9345-3748-50ACB8EED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636" y="53509"/>
            <a:ext cx="2591986" cy="160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1BFAC2-5AF9-BCB8-7298-8D795A191B58}"/>
                  </a:ext>
                </a:extLst>
              </p:cNvPr>
              <p:cNvSpPr txBox="1"/>
              <p:nvPr/>
            </p:nvSpPr>
            <p:spPr>
              <a:xfrm>
                <a:off x="1803859" y="53509"/>
                <a:ext cx="22111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140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𝑘𝑃𝑎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1BFAC2-5AF9-BCB8-7298-8D795A191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859" y="53509"/>
                <a:ext cx="2211185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02B2DB-6A2F-A93A-278A-AAA7EB797C00}"/>
                  </a:ext>
                </a:extLst>
              </p:cNvPr>
              <p:cNvSpPr txBox="1"/>
              <p:nvPr/>
            </p:nvSpPr>
            <p:spPr>
              <a:xfrm>
                <a:off x="7450643" y="672358"/>
                <a:ext cx="22111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𝑘𝑃𝑎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02B2DB-6A2F-A93A-278A-AAA7EB797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643" y="672358"/>
                <a:ext cx="22111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83C5A2-B797-F31A-BF25-3E69EA671579}"/>
                  </a:ext>
                </a:extLst>
              </p:cNvPr>
              <p:cNvSpPr txBox="1"/>
              <p:nvPr/>
            </p:nvSpPr>
            <p:spPr>
              <a:xfrm>
                <a:off x="1803859" y="1041690"/>
                <a:ext cx="22111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200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𝑘𝑃𝑎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83C5A2-B797-F31A-BF25-3E69EA671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859" y="1041690"/>
                <a:ext cx="2211185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28E405F-783B-9F44-1673-9CAD8010EE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046" y="2009675"/>
            <a:ext cx="6388378" cy="45251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E821D4-05E7-9793-D2E3-7FC19511AC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0" y="3234795"/>
            <a:ext cx="5061296" cy="258151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CE3A6-DD64-9746-F3B0-49DA9A59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22B8-2B70-4B16-BF3A-D4851F43A68F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0AD9CB-9B39-F8CA-E601-003D483A8939}"/>
              </a:ext>
            </a:extLst>
          </p:cNvPr>
          <p:cNvSpPr/>
          <p:nvPr/>
        </p:nvSpPr>
        <p:spPr>
          <a:xfrm>
            <a:off x="85596" y="53509"/>
            <a:ext cx="1312898" cy="9843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757784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B3E7B207-1901-C544-7374-973153FF9F87}"/>
                  </a:ext>
                </a:extLst>
              </p:cNvPr>
              <p:cNvSpPr/>
              <p:nvPr/>
            </p:nvSpPr>
            <p:spPr>
              <a:xfrm>
                <a:off x="482301" y="126321"/>
                <a:ext cx="2177935" cy="1479665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𝐻𝑒𝑙𝑖𝑢𝑚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35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B3E7B207-1901-C544-7374-973153FF9F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01" y="126321"/>
                <a:ext cx="2177935" cy="147966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3023679B-B580-A749-5D45-4678051738AB}"/>
                  </a:ext>
                </a:extLst>
              </p:cNvPr>
              <p:cNvSpPr/>
              <p:nvPr/>
            </p:nvSpPr>
            <p:spPr>
              <a:xfrm>
                <a:off x="9717416" y="5610219"/>
                <a:ext cx="1415935" cy="845127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3023679B-B580-A749-5D45-4678051738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416" y="5610219"/>
                <a:ext cx="1415935" cy="84512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5F5FED6-2EAB-C7F5-03E1-6A86AFAEC5E6}"/>
                  </a:ext>
                </a:extLst>
              </p:cNvPr>
              <p:cNvSpPr/>
              <p:nvPr/>
            </p:nvSpPr>
            <p:spPr>
              <a:xfrm>
                <a:off x="2292684" y="1856997"/>
                <a:ext cx="7747462" cy="3657600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 = 35 C = 308 K , M = 1.5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667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8314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4003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308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1032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algn="ctr"/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1032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1549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5F5FED6-2EAB-C7F5-03E1-6A86AFAEC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684" y="1856997"/>
                <a:ext cx="7747462" cy="3657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06496-4CB9-BAB3-E9D4-3D944903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22B8-2B70-4B16-BF3A-D4851F43A68F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57D9455-0BAA-4BA3-968B-EF294B4AFB54}"/>
              </a:ext>
            </a:extLst>
          </p:cNvPr>
          <p:cNvSpPr/>
          <p:nvPr/>
        </p:nvSpPr>
        <p:spPr>
          <a:xfrm>
            <a:off x="10789455" y="50932"/>
            <a:ext cx="1312898" cy="9843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3902184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193</TotalTime>
  <Words>255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Cambria Math</vt:lpstr>
      <vt:lpstr>Rockwell</vt:lpstr>
      <vt:lpstr>Rockwell Condensed</vt:lpstr>
      <vt:lpstr>Wingdings</vt:lpstr>
      <vt:lpstr>Wood Type</vt:lpstr>
      <vt:lpstr>دینامیک گاز ها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دینامیک گاز ها</dc:title>
  <dc:creator>H SH</dc:creator>
  <cp:lastModifiedBy>H SH</cp:lastModifiedBy>
  <cp:revision>1</cp:revision>
  <dcterms:created xsi:type="dcterms:W3CDTF">2024-03-11T06:20:36Z</dcterms:created>
  <dcterms:modified xsi:type="dcterms:W3CDTF">2024-03-12T08:59:07Z</dcterms:modified>
</cp:coreProperties>
</file>