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3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0ED79-B21F-43E5-8346-63190319C3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86034-BA7C-430F-81C4-E47AC17F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7" y="4068923"/>
            <a:ext cx="1080905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3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9" y="4389120"/>
            <a:ext cx="7891273" cy="1069848"/>
          </a:xfrm>
        </p:spPr>
        <p:txBody>
          <a:bodyPr>
            <a:normAutofit/>
          </a:bodyPr>
          <a:lstStyle>
            <a:lvl1pPr marL="0" indent="0" algn="l">
              <a:buNone/>
              <a:defRPr sz="2201">
                <a:solidFill>
                  <a:schemeClr val="tx1"/>
                </a:solidFill>
              </a:defRPr>
            </a:lvl1pPr>
            <a:lvl2pPr marL="457206" indent="0" algn="ctr">
              <a:buNone/>
              <a:defRPr sz="2201"/>
            </a:lvl2pPr>
            <a:lvl3pPr marL="914411" indent="0" algn="ctr">
              <a:buNone/>
              <a:defRPr sz="2201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4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2540-60F0-4DA8-B8CE-76964F010F6A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5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56DB-3CA4-4CA0-9AA2-13E700E7C9A0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209-FC21-4688-971F-EA72D151B578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C499-705B-4A1D-9650-2DBAEA639D6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9" y="1225296"/>
            <a:ext cx="9281161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7"/>
            <a:ext cx="2644309" cy="365125"/>
          </a:xfrm>
        </p:spPr>
        <p:txBody>
          <a:bodyPr/>
          <a:lstStyle/>
          <a:p>
            <a:fld id="{02ECE7BE-96DF-4F1C-9491-EF799DE44F6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7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401" y="2325848"/>
            <a:ext cx="1080905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9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F05-181D-4812-8727-89765BDB0737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9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C008-32DC-47AC-8519-DB92C170EEA6}" type="datetime1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6A9-D8DE-45A7-A049-1003230B380C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B3D3-5474-417C-96C8-916487FA7CA7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3"/>
            <a:ext cx="388826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3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3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1"/>
              </a:spcBef>
              <a:buNone/>
              <a:defRPr sz="1401">
                <a:solidFill>
                  <a:schemeClr val="accent1">
                    <a:lumMod val="75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684-78C1-4B6A-B9A5-33EB2716362F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3"/>
            <a:ext cx="388826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3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3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1"/>
              </a:spcBef>
              <a:buNone/>
              <a:defRPr sz="1401">
                <a:solidFill>
                  <a:schemeClr val="accent1">
                    <a:lumMod val="75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5B7-7BE1-42C8-B083-D30E313108CD}" type="datetime1">
              <a:rPr lang="en-US" smtClean="0"/>
              <a:t>4/23/2024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9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9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7" y="6272787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D09F900-B758-45C3-8A90-6F2E530891C3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7" y="6272787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31" y="6272787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1" b="1">
                <a:solidFill>
                  <a:srgbClr val="FFFFFF"/>
                </a:solidFill>
                <a:latin typeface="+mj-lt"/>
              </a:defRPr>
            </a:lvl1pPr>
          </a:lstStyle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5401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2" indent="-182882" algn="l" defTabSz="914411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indent="-182882" algn="l" defTabSz="914411" rtl="0" eaLnBrk="1" latinLnBrk="0" hangingPunct="1">
        <a:lnSpc>
          <a:spcPct val="90000"/>
        </a:lnSpc>
        <a:spcBef>
          <a:spcPts val="400"/>
        </a:spcBef>
        <a:spcAft>
          <a:spcPts val="20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731529" indent="-182882" algn="l" defTabSz="914411" rtl="0" eaLnBrk="1" latinLnBrk="0" hangingPunct="1">
        <a:lnSpc>
          <a:spcPct val="90000"/>
        </a:lnSpc>
        <a:spcBef>
          <a:spcPts val="400"/>
        </a:spcBef>
        <a:spcAft>
          <a:spcPts val="20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53" indent="-182882" algn="l" defTabSz="914411" rtl="0" eaLnBrk="1" latinLnBrk="0" hangingPunct="1">
        <a:lnSpc>
          <a:spcPct val="90000"/>
        </a:lnSpc>
        <a:spcBef>
          <a:spcPts val="400"/>
        </a:spcBef>
        <a:spcAft>
          <a:spcPts val="20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76" indent="-182882" algn="l" defTabSz="914411" rtl="0" eaLnBrk="1" latinLnBrk="0" hangingPunct="1">
        <a:lnSpc>
          <a:spcPct val="90000"/>
        </a:lnSpc>
        <a:spcBef>
          <a:spcPts val="400"/>
        </a:spcBef>
        <a:spcAft>
          <a:spcPts val="20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20" indent="-228604" algn="l" defTabSz="914411" rtl="0" eaLnBrk="1" latinLnBrk="0" hangingPunct="1">
        <a:lnSpc>
          <a:spcPct val="90000"/>
        </a:lnSpc>
        <a:spcBef>
          <a:spcPts val="400"/>
        </a:spcBef>
        <a:spcAft>
          <a:spcPts val="20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24" indent="-228604" algn="l" defTabSz="914411" rtl="0" eaLnBrk="1" latinLnBrk="0" hangingPunct="1">
        <a:lnSpc>
          <a:spcPct val="90000"/>
        </a:lnSpc>
        <a:spcBef>
          <a:spcPts val="400"/>
        </a:spcBef>
        <a:spcAft>
          <a:spcPts val="20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28" indent="-228604" algn="l" defTabSz="914411" rtl="0" eaLnBrk="1" latinLnBrk="0" hangingPunct="1">
        <a:lnSpc>
          <a:spcPct val="90000"/>
        </a:lnSpc>
        <a:spcBef>
          <a:spcPts val="400"/>
        </a:spcBef>
        <a:spcAft>
          <a:spcPts val="20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31" indent="-228604" algn="l" defTabSz="914411" rtl="0" eaLnBrk="1" latinLnBrk="0" hangingPunct="1">
        <a:lnSpc>
          <a:spcPct val="90000"/>
        </a:lnSpc>
        <a:spcBef>
          <a:spcPts val="400"/>
        </a:spcBef>
        <a:spcAft>
          <a:spcPts val="20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33C4-A28F-EF20-DC16-241781523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4" y="1893330"/>
            <a:ext cx="9144000" cy="2387600"/>
          </a:xfrm>
        </p:spPr>
        <p:txBody>
          <a:bodyPr/>
          <a:lstStyle/>
          <a:p>
            <a:r>
              <a:rPr lang="fa-IR" dirty="0"/>
              <a:t>دینامیک گاز ها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83D73-9682-8490-3117-52F9BCCA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0118B-9101-3DEF-A511-B9B05BF8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ECD26B-FFDF-AE0F-6D9C-C9E5F9F3AC5D}"/>
              </a:ext>
            </a:extLst>
          </p:cNvPr>
          <p:cNvSpPr/>
          <p:nvPr/>
        </p:nvSpPr>
        <p:spPr>
          <a:xfrm>
            <a:off x="85597" y="53509"/>
            <a:ext cx="1312898" cy="984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941C6-120F-4AC8-33E7-25B95696B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29"/>
          <a:stretch/>
        </p:blipFill>
        <p:spPr>
          <a:xfrm>
            <a:off x="1499548" y="4028617"/>
            <a:ext cx="9192908" cy="211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04DE2-D0FF-B625-A89F-124E9DD6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" t="13674" r="41414" b="46737"/>
          <a:stretch/>
        </p:blipFill>
        <p:spPr>
          <a:xfrm>
            <a:off x="3417500" y="1000240"/>
            <a:ext cx="5357004" cy="24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0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0118B-9101-3DEF-A511-B9B05BF8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ECD26B-FFDF-AE0F-6D9C-C9E5F9F3AC5D}"/>
              </a:ext>
            </a:extLst>
          </p:cNvPr>
          <p:cNvSpPr/>
          <p:nvPr/>
        </p:nvSpPr>
        <p:spPr>
          <a:xfrm>
            <a:off x="85597" y="53509"/>
            <a:ext cx="1312898" cy="984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A9C0AD-C295-9D38-7E70-7D729D03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48" y="119764"/>
            <a:ext cx="9076418" cy="66184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E3CAD1-410D-10EA-11D8-98B928787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3" t="9563" r="2442" b="4533"/>
          <a:stretch/>
        </p:blipFill>
        <p:spPr>
          <a:xfrm>
            <a:off x="3124200" y="953177"/>
            <a:ext cx="3640666" cy="30092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64815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1D7BF-4EE2-11D4-0E17-E643198E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37A18F-6748-D2E2-7B4F-036E4AEA2070}"/>
              </a:ext>
            </a:extLst>
          </p:cNvPr>
          <p:cNvSpPr/>
          <p:nvPr/>
        </p:nvSpPr>
        <p:spPr>
          <a:xfrm>
            <a:off x="85597" y="53509"/>
            <a:ext cx="1312898" cy="984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71F59B-B884-EA26-CDD6-30FC1ABB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203" y="53509"/>
            <a:ext cx="7713200" cy="4320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7B3260-E45A-1F4E-DEBC-8DB5BE628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0311"/>
            <a:ext cx="4446460" cy="28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0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275</TotalTime>
  <Words>10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Rockwell</vt:lpstr>
      <vt:lpstr>Rockwell Condensed</vt:lpstr>
      <vt:lpstr>Wingdings</vt:lpstr>
      <vt:lpstr>Wood Type</vt:lpstr>
      <vt:lpstr>دینامیک گاز ها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دینامیک گاز ها</dc:title>
  <dc:creator>H SH</dc:creator>
  <cp:lastModifiedBy>H SH</cp:lastModifiedBy>
  <cp:revision>3</cp:revision>
  <dcterms:created xsi:type="dcterms:W3CDTF">2024-03-11T06:20:36Z</dcterms:created>
  <dcterms:modified xsi:type="dcterms:W3CDTF">2024-04-23T18:43:18Z</dcterms:modified>
</cp:coreProperties>
</file>