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baf4f465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baf4f465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f92572183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f92572183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eddd2a4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eddd2a4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16" name="Google Shape;116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6" name="Google Shape;1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1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Google Shape;22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Google Shape;45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6" name="Google Shape;46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" name="Google Shape;53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7" name="Google Shape;77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0" name="Google Shape;100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4" name="Google Shape;104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9" name="Google Shape;109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2" name="Google Shape;1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0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haproxy.com/documentation/hapee/latest/configuration/acls/overview/" TargetMode="External"/><Relationship Id="rId11" Type="http://schemas.openxmlformats.org/officeDocument/2006/relationships/hyperlink" Target="https://developer.mozilla.org/en-US/docs/Web/HTTP/Basics_of_HTTP/Evolution_of_HTTP" TargetMode="External"/><Relationship Id="rId22" Type="http://schemas.openxmlformats.org/officeDocument/2006/relationships/hyperlink" Target="https://www.haproxy.org/download/2.4/doc/intro.txt" TargetMode="External"/><Relationship Id="rId10" Type="http://schemas.openxmlformats.org/officeDocument/2006/relationships/hyperlink" Target="https://www.mygreatlearning.com/blog/top-essential-docker-commands/" TargetMode="External"/><Relationship Id="rId21" Type="http://schemas.openxmlformats.org/officeDocument/2006/relationships/hyperlink" Target="https://www.digitalocean.com/community/tutorials/an-introduction-to-haproxy-and-load-balancing-concepts" TargetMode="External"/><Relationship Id="rId13" Type="http://schemas.openxmlformats.org/officeDocument/2006/relationships/hyperlink" Target="https://developer.mozilla.org/en-US/docs/Web/HTTP/Methods" TargetMode="External"/><Relationship Id="rId12" Type="http://schemas.openxmlformats.org/officeDocument/2006/relationships/hyperlink" Target="https://developer.mozilla.org/en-US/docs/Web/HTTP/Header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linkedin.com/posts/mahdi-bahrami-700302142_a-deep-dive-into-containers-activity-6927584731689570305-v6TY?utm_source=share&amp;utm_medium=member_desktop" TargetMode="External"/><Relationship Id="rId4" Type="http://schemas.openxmlformats.org/officeDocument/2006/relationships/hyperlink" Target="https://docs.docker.com/get-started/" TargetMode="External"/><Relationship Id="rId9" Type="http://schemas.openxmlformats.org/officeDocument/2006/relationships/hyperlink" Target="https://www.tutorialworks.com/difference-docker-containerd-runc-crio-oci/" TargetMode="External"/><Relationship Id="rId15" Type="http://schemas.openxmlformats.org/officeDocument/2006/relationships/hyperlink" Target="https://www.baeldung.com/cs/http-versions" TargetMode="External"/><Relationship Id="rId14" Type="http://schemas.openxmlformats.org/officeDocument/2006/relationships/hyperlink" Target="https://www.ibm.com/docs/en/cics-ts/5.2?topic=standards-http-method-reference-cics-web-support" TargetMode="External"/><Relationship Id="rId17" Type="http://schemas.openxmlformats.org/officeDocument/2006/relationships/hyperlink" Target="https://umbraco.com/knowledge-base/http-status-codes/" TargetMode="External"/><Relationship Id="rId16" Type="http://schemas.openxmlformats.org/officeDocument/2006/relationships/hyperlink" Target="https://en.wikipedia.org/wiki/List_of_HTTP_status_codes" TargetMode="External"/><Relationship Id="rId5" Type="http://schemas.openxmlformats.org/officeDocument/2006/relationships/hyperlink" Target="https://docs.docker.com/engine/install/ubuntu/#install-using-the-repository" TargetMode="External"/><Relationship Id="rId19" Type="http://schemas.openxmlformats.org/officeDocument/2006/relationships/hyperlink" Target="https://www.cloudflare.com/learning/cdn/glossary/reverse-proxy/" TargetMode="External"/><Relationship Id="rId6" Type="http://schemas.openxmlformats.org/officeDocument/2006/relationships/hyperlink" Target="https://www.tutorialspoint.com/docker/index.htm" TargetMode="External"/><Relationship Id="rId18" Type="http://schemas.openxmlformats.org/officeDocument/2006/relationships/hyperlink" Target="https://www.nginx.com/resources/glossary/reverse-proxy-server/" TargetMode="External"/><Relationship Id="rId7" Type="http://schemas.openxmlformats.org/officeDocument/2006/relationships/hyperlink" Target="https://docker-curriculum.com/" TargetMode="External"/><Relationship Id="rId8" Type="http://schemas.openxmlformats.org/officeDocument/2006/relationships/hyperlink" Target="https://www.techtarget.com/searchitoperations/tip/A-breakdown-of-container-runtimes-for-Kubernetes-and-Dock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Task: Container</a:t>
            </a:r>
            <a:endParaRPr/>
          </a:p>
        </p:txBody>
      </p:sp>
      <p:sp>
        <p:nvSpPr>
          <p:cNvPr id="150" name="Google Shape;15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Lunch a blog via wordpress using docker-compose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Persist your data, so you don't lose them in case of container restart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Task: Reverse Proxy</a:t>
            </a:r>
            <a:endParaRPr/>
          </a:p>
        </p:txBody>
      </p:sp>
      <p:sp>
        <p:nvSpPr>
          <p:cNvPr id="156" name="Google Shape;15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3 VM &amp; install Nginx on them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Configure all Nginx instances as equal and serve a static page on each of them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Specify an instance specific content on each node which enables you to see which one you’re accessing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a forth VM and install HAproxy on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Configure the HAproxy to answer on a specific URL and balance the load on that Nginx instances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Reconfigure the HAproxy to answer on the same URL but on 3 </a:t>
            </a:r>
            <a:r>
              <a:rPr lang="en"/>
              <a:t>different</a:t>
            </a:r>
            <a:r>
              <a:rPr lang="en"/>
              <a:t> path which each of them will connect to each Nginx instances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Reconfigure the HAproxy to answer on the different URL which each of them will connect to each Nginx instances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Links</a:t>
            </a:r>
            <a:endParaRPr/>
          </a:p>
        </p:txBody>
      </p:sp>
      <p:sp>
        <p:nvSpPr>
          <p:cNvPr id="162" name="Google Shape;16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https://www.linkedin.com/posts/mahdi-bahrami-700302142_a-deep-dive-into-containers-activity-6927584731689570305-v6TY?utm_source=share&amp;utm_medium=member_desktop</a:t>
            </a:r>
            <a:r>
              <a:rPr lang="en"/>
              <a:t> 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https://docs.docker.com/get-started/</a:t>
            </a:r>
            <a:r>
              <a:rPr lang="en"/>
              <a:t> 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https://docs.docker.com/engine/install/ubuntu/#install-using-the-repository</a:t>
            </a:r>
            <a:r>
              <a:rPr lang="en"/>
              <a:t> 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https://www.tutorialspoint.com/docker/index.htm</a:t>
            </a:r>
            <a:r>
              <a:rPr lang="en"/>
              <a:t> 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https://docker-curriculum.com/</a:t>
            </a:r>
            <a:r>
              <a:rPr lang="en"/>
              <a:t> 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https://www.techtarget.com/searchitoperations/tip/A-breakdown-of-container-runtimes-for-Kubernetes-and-Docker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https://www.tutorialworks.com/difference-docker-containerd-runc-crio-oci/</a:t>
            </a:r>
            <a:r>
              <a:rPr lang="en"/>
              <a:t> 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https://www.mygreatlearning.com/blog/top-essential-docker-commands/</a:t>
            </a:r>
            <a:r>
              <a:rPr lang="en"/>
              <a:t> 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11"/>
              </a:rPr>
              <a:t>https://developer.mozilla.org/en-US/docs/Web/HTTP/Basics_of_HTTP/Evolution_of_HTTP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12"/>
              </a:rPr>
              <a:t>https://developer.mozilla.org/en-US/docs/Web/HTTP/Headers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13"/>
              </a:rPr>
              <a:t>https://developer.mozilla.org/en-US/docs/Web/HTTP/Methods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14"/>
              </a:rPr>
              <a:t>https://www.ibm.com/docs/en/cics-ts/5.2?topic=standards-http-method-reference-cics-web-support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15"/>
              </a:rPr>
              <a:t>https://www.baeldung.com/cs/http-versions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16"/>
              </a:rPr>
              <a:t>https://en.wikipedia.org/wiki/List_of_HTTP_status_codes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17"/>
              </a:rPr>
              <a:t>https://umbraco.com/knowledge-base/http-status-codes/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18"/>
              </a:rPr>
              <a:t>https://www.nginx.com/resources/glossary/reverse-proxy-server/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19"/>
              </a:rPr>
              <a:t>https://www.cloudflare.com/learning/cdn/glossary/reverse-proxy/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20"/>
              </a:rPr>
              <a:t>https://www.haproxy.com/documentation/hapee/latest/configuration/acls/overview/</a:t>
            </a:r>
            <a:r>
              <a:rPr lang="en"/>
              <a:t> 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21"/>
              </a:rPr>
              <a:t>https://www.digitalocean.com/community/tutorials/an-introduction-to-haproxy-and-load-balancing-concepts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22"/>
              </a:rPr>
              <a:t>https://www.haproxy.org/download/2.4/doc/intro.txt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 (CafeTechnical)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