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0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7C549-2C38-4E52-A1C1-3E3B0FA7D297}">
          <p14:sldIdLst>
            <p14:sldId id="256"/>
            <p14:sldId id="257"/>
            <p14:sldId id="261"/>
            <p14:sldId id="263"/>
            <p14:sldId id="262"/>
            <p14:sldId id="260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60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8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3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3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4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0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6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A4F6-AFCF-447A-927B-C1390E6D5292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EC02-5C89-42AA-8AD3-F9579BE0B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26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manvelani.github.io/3-AxisAccelerome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2132856"/>
            <a:ext cx="77724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SAG DRONING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789040"/>
            <a:ext cx="6400800" cy="1752600"/>
          </a:xfrm>
        </p:spPr>
        <p:txBody>
          <a:bodyPr/>
          <a:lstStyle/>
          <a:p>
            <a:r>
              <a:rPr lang="en-CA" dirty="0" smtClean="0"/>
              <a:t>MMA8451-Triple Axis Accelerometer.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809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We will talk about MMA8451(TRIPLE AXIS ACCELEROMETER)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It is used to measure the x, y, z readings on any ground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I wanted to collaborate with Gursehaj and Shubham to create a extension device for drone that will have combinations of multiple sensors.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68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BUDGET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05" y="1600200"/>
            <a:ext cx="67663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SCHEDULE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975" y="1340768"/>
            <a:ext cx="9261766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134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PRODUCT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1"/>
            <a:ext cx="4176464" cy="55686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96751"/>
            <a:ext cx="4176464" cy="55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0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SENSOR READINGS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 b="29212"/>
          <a:stretch/>
        </p:blipFill>
        <p:spPr>
          <a:xfrm>
            <a:off x="1531165" y="1124745"/>
            <a:ext cx="7073283" cy="5446058"/>
          </a:xfrm>
        </p:spPr>
      </p:pic>
    </p:spTree>
    <p:extLst>
      <p:ext uri="{BB962C8B-B14F-4D97-AF65-F5344CB8AC3E}">
        <p14:creationId xmlns:p14="http://schemas.microsoft.com/office/powerpoint/2010/main" val="41349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GITHUB.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2"/>
            <a:ext cx="8748465" cy="469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508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https://armanvelani.github.io/3-AxisAccelerometer/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20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lack with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54" y="0"/>
            <a:ext cx="12364279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Thank you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en-CA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en-CA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CA" dirty="0" smtClean="0">
                <a:solidFill>
                  <a:schemeClr val="bg1">
                    <a:lumMod val="85000"/>
                  </a:schemeClr>
                </a:solidFill>
              </a:rPr>
              <a:t>***.This is the end.***</a:t>
            </a:r>
            <a:endParaRPr lang="en-C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6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SAG DRONING</vt:lpstr>
      <vt:lpstr>INTRODUCTION</vt:lpstr>
      <vt:lpstr>BUDGET</vt:lpstr>
      <vt:lpstr>SCHEDULE</vt:lpstr>
      <vt:lpstr>PRODUCT</vt:lpstr>
      <vt:lpstr>SENSOR READINGS</vt:lpstr>
      <vt:lpstr>GITHUB.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 DRONING</dc:title>
  <dc:creator>ArmAn VelAni</dc:creator>
  <cp:lastModifiedBy>ArmAn VelAni</cp:lastModifiedBy>
  <cp:revision>4</cp:revision>
  <dcterms:created xsi:type="dcterms:W3CDTF">2018-11-27T20:08:05Z</dcterms:created>
  <dcterms:modified xsi:type="dcterms:W3CDTF">2018-11-27T20:46:06Z</dcterms:modified>
</cp:coreProperties>
</file>