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0" r:id="rId6"/>
    <p:sldId id="259" r:id="rId7"/>
    <p:sldId id="258" r:id="rId8"/>
    <p:sldId id="263" r:id="rId9"/>
    <p:sldId id="262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>
        <p:scale>
          <a:sx n="100" d="100"/>
          <a:sy n="100" d="100"/>
        </p:scale>
        <p:origin x="138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9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5D37-1F87-4CCF-9CE1-02DA0673E71D}" type="datetimeFigureOut">
              <a:rPr lang="en-CA" smtClean="0"/>
              <a:t>08/04/2015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arHdSlYiX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rchvvXyw6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907" y="760576"/>
            <a:ext cx="9144000" cy="1390606"/>
          </a:xfrm>
        </p:spPr>
        <p:txBody>
          <a:bodyPr/>
          <a:lstStyle/>
          <a:p>
            <a:r>
              <a:rPr lang="en-CA" dirty="0" smtClean="0"/>
              <a:t>Delta Laser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912" y="5383849"/>
            <a:ext cx="9144000" cy="1352373"/>
          </a:xfrm>
        </p:spPr>
        <p:txBody>
          <a:bodyPr/>
          <a:lstStyle/>
          <a:p>
            <a:r>
              <a:rPr lang="en-CA" dirty="0" smtClean="0"/>
              <a:t>Dave Mariano and Jordan Humphries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56" y="2409365"/>
            <a:ext cx="2809893" cy="256428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011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0274" y="417858"/>
            <a:ext cx="452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Clicking on the Controls or Functions button will connect the app to the server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20274" y="4184193"/>
            <a:ext cx="4489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Controls is a joystick that sends a bearing to the server</a:t>
            </a:r>
          </a:p>
          <a:p>
            <a:r>
              <a:rPr lang="en-CA" sz="2400" dirty="0" smtClean="0"/>
              <a:t>Functions is a list of premade patterns for the fountain</a:t>
            </a:r>
            <a:endParaRPr lang="en-CA" sz="2400" dirty="0"/>
          </a:p>
        </p:txBody>
      </p:sp>
      <p:pic>
        <p:nvPicPr>
          <p:cNvPr id="3" name="Picture 3" descr="Screenshot_2015-03-27-11-02-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3838832" cy="64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creenshot_2015-03-27-11-02-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49" y="-2"/>
            <a:ext cx="3826951" cy="63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396335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Functions Screens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71726" y="6383174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Controls Screens</a:t>
            </a:r>
            <a:endParaRPr lang="en-CA" sz="2400" dirty="0"/>
          </a:p>
        </p:txBody>
      </p:sp>
      <p:pic>
        <p:nvPicPr>
          <p:cNvPr id="2054" name="Picture 6" descr="http://th01.deviantart.net/fs71/PRE/i/2012/156/8/5/joystick_cutie_mark_by_noxwyll-d52dso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06" y="2449546"/>
            <a:ext cx="747834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38832" cy="6398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396335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Settings</a:t>
            </a:r>
            <a:r>
              <a:rPr lang="en-CA" sz="2400" dirty="0" smtClean="0"/>
              <a:t> </a:t>
            </a:r>
            <a:r>
              <a:rPr lang="en-CA" sz="2400" dirty="0" smtClean="0"/>
              <a:t>Screens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43374" y="476250"/>
            <a:ext cx="618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Displays current IP Address and Port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Gives you the option to enter values</a:t>
            </a:r>
            <a:endParaRPr lang="en-CA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63702" y="1567910"/>
            <a:ext cx="8732998" cy="4989050"/>
            <a:chOff x="2973202" y="1510760"/>
            <a:chExt cx="8732998" cy="4989050"/>
          </a:xfrm>
        </p:grpSpPr>
        <p:grpSp>
          <p:nvGrpSpPr>
            <p:cNvPr id="25" name="Group 24"/>
            <p:cNvGrpSpPr/>
            <p:nvPr/>
          </p:nvGrpSpPr>
          <p:grpSpPr>
            <a:xfrm>
              <a:off x="7234237" y="4401766"/>
              <a:ext cx="1517711" cy="1292153"/>
              <a:chOff x="7847499" y="1906874"/>
              <a:chExt cx="1517711" cy="1292153"/>
            </a:xfrm>
          </p:grpSpPr>
          <p:pic>
            <p:nvPicPr>
              <p:cNvPr id="9" name="Picture 5" descr="D:\Users\Redfield_01\Pictures\Technology\Raspi_Colour_R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300" y="1906874"/>
                <a:ext cx="1071910" cy="1292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://pixabay.com/static/uploads/photo/2013/07/13/11/44/waves-158549_64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770071" y="2411699"/>
                <a:ext cx="600658" cy="44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2973202" y="4055423"/>
              <a:ext cx="4308356" cy="2444387"/>
              <a:chOff x="2740144" y="1641838"/>
              <a:chExt cx="4308356" cy="244438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40144" y="1641838"/>
                <a:ext cx="4308356" cy="2444387"/>
                <a:chOff x="2863969" y="639269"/>
                <a:chExt cx="6965831" cy="4085928"/>
              </a:xfrm>
            </p:grpSpPr>
            <p:pic>
              <p:nvPicPr>
                <p:cNvPr id="1030" name="Picture 6" descr="http://static.myce.com/images_posts/2015/01/myce-nexus4-670x393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63969" y="639269"/>
                  <a:ext cx="6965831" cy="40859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5" descr="Screenshot_2015-03-27-11-02-1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84565" y="1198438"/>
                  <a:ext cx="1749672" cy="2918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26" name="Picture 2" descr="http://pixabay.com/static/uploads/photo/2013/07/13/11/44/waves-158549_64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218692">
                <a:off x="5423649" y="2400367"/>
                <a:ext cx="600658" cy="44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499" y="1510760"/>
              <a:ext cx="2571701" cy="234691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8670222" y="3857675"/>
              <a:ext cx="1668402" cy="1420988"/>
              <a:chOff x="8670222" y="3857675"/>
              <a:chExt cx="1668402" cy="142098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670222" y="3857675"/>
                <a:ext cx="1668402" cy="1420988"/>
                <a:chOff x="8751948" y="3857675"/>
                <a:chExt cx="1668402" cy="152450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751948" y="5382183"/>
                  <a:ext cx="166840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endCxn id="23" idx="2"/>
                </p:cNvCxnSpPr>
                <p:nvPr/>
              </p:nvCxnSpPr>
              <p:spPr>
                <a:xfrm flipV="1">
                  <a:off x="10420349" y="3857675"/>
                  <a:ext cx="1" cy="1524508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8670222" y="3857675"/>
                <a:ext cx="1586676" cy="1306713"/>
                <a:chOff x="8751948" y="3857675"/>
                <a:chExt cx="1668402" cy="1524508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751948" y="5382183"/>
                  <a:ext cx="1668401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0420349" y="3857675"/>
                  <a:ext cx="1" cy="1524508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29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6" y="528003"/>
            <a:ext cx="9144000" cy="1011237"/>
          </a:xfrm>
        </p:spPr>
        <p:txBody>
          <a:bodyPr/>
          <a:lstStyle/>
          <a:p>
            <a:r>
              <a:rPr lang="en-CA" dirty="0" smtClean="0"/>
              <a:t>Project Delta</a:t>
            </a:r>
            <a:endParaRPr lang="en-CA" dirty="0"/>
          </a:p>
        </p:txBody>
      </p:sp>
      <p:pic>
        <p:nvPicPr>
          <p:cNvPr id="4" name="parHdSlYiX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3120" y="1722120"/>
            <a:ext cx="8236373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079" y="381000"/>
            <a:ext cx="9144000" cy="100584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Mini-Kossel Delta 3D Printer</a:t>
            </a:r>
            <a:endParaRPr lang="en-CA" dirty="0"/>
          </a:p>
        </p:txBody>
      </p:sp>
      <p:pic>
        <p:nvPicPr>
          <p:cNvPr id="4" name="JrchvvXyw6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6506" y="1783080"/>
            <a:ext cx="7829973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85" y="444381"/>
            <a:ext cx="9144000" cy="1410056"/>
          </a:xfrm>
        </p:spPr>
        <p:txBody>
          <a:bodyPr>
            <a:normAutofit fontScale="90000"/>
          </a:bodyPr>
          <a:lstStyle/>
          <a:p>
            <a:r>
              <a:rPr lang="en-CA" sz="5000" dirty="0" smtClean="0"/>
              <a:t>Backend and Algorithms </a:t>
            </a:r>
            <a:br>
              <a:rPr lang="en-CA" sz="5000" dirty="0" smtClean="0"/>
            </a:br>
            <a:r>
              <a:rPr lang="en-CA" sz="5000" dirty="0" smtClean="0"/>
              <a:t>Roadmap</a:t>
            </a:r>
            <a:endParaRPr lang="en-CA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44" y="2102264"/>
            <a:ext cx="5913690" cy="4580547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2800" b="1" dirty="0" smtClean="0"/>
              <a:t>January:</a:t>
            </a:r>
          </a:p>
          <a:p>
            <a:pPr algn="l"/>
            <a:r>
              <a:rPr lang="en-CA" sz="2000" dirty="0" smtClean="0"/>
              <a:t>●   Project Proposal</a:t>
            </a:r>
            <a:endParaRPr lang="en-CA" sz="2000" b="1" dirty="0" smtClean="0"/>
          </a:p>
          <a:p>
            <a:pPr algn="l"/>
            <a:r>
              <a:rPr lang="en-CA" sz="2000" dirty="0" smtClean="0"/>
              <a:t>●   Print/Cut and Order Parts</a:t>
            </a:r>
          </a:p>
          <a:p>
            <a:pPr algn="l"/>
            <a:r>
              <a:rPr lang="en-CA" sz="2000" dirty="0" smtClean="0"/>
              <a:t>●   Begin Software Research and Development</a:t>
            </a:r>
            <a:endParaRPr lang="en-CA" sz="2000" b="1" dirty="0"/>
          </a:p>
          <a:p>
            <a:pPr algn="l"/>
            <a:r>
              <a:rPr lang="en-CA" sz="2000" dirty="0" smtClean="0"/>
              <a:t>●   Assemble</a:t>
            </a:r>
            <a:endParaRPr lang="en-CA" sz="2000" b="1" dirty="0"/>
          </a:p>
          <a:p>
            <a:pPr algn="l"/>
            <a:r>
              <a:rPr lang="en-CA" sz="2800" b="1" dirty="0"/>
              <a:t/>
            </a:r>
            <a:br>
              <a:rPr lang="en-CA" sz="2800" b="1" dirty="0"/>
            </a:br>
            <a:r>
              <a:rPr lang="en-CA" sz="2800" b="1" dirty="0" smtClean="0"/>
              <a:t>February:</a:t>
            </a:r>
          </a:p>
          <a:p>
            <a:pPr algn="l"/>
            <a:r>
              <a:rPr lang="en-CA" sz="2000" dirty="0" smtClean="0"/>
              <a:t>●   Finish Assembly</a:t>
            </a:r>
          </a:p>
          <a:p>
            <a:pPr algn="l"/>
            <a:r>
              <a:rPr lang="en-CA" sz="2000" dirty="0" smtClean="0"/>
              <a:t>●   Troubleshoot RAMPS and Arduino</a:t>
            </a:r>
          </a:p>
          <a:p>
            <a:pPr algn="l"/>
            <a:r>
              <a:rPr lang="en-CA" sz="2000" dirty="0" smtClean="0"/>
              <a:t>●   Troubleshoot RAMPS with new Arduino</a:t>
            </a:r>
          </a:p>
          <a:p>
            <a:pPr algn="l"/>
            <a:r>
              <a:rPr lang="en-CA" sz="2000" dirty="0" smtClean="0"/>
              <a:t>●   Continue Research and Development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84606" y="2008261"/>
            <a:ext cx="553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March:</a:t>
            </a:r>
            <a:endParaRPr lang="en-CA" sz="2800" dirty="0"/>
          </a:p>
          <a:p>
            <a:pPr>
              <a:spcBef>
                <a:spcPts val="1000"/>
              </a:spcBef>
            </a:pPr>
            <a:r>
              <a:rPr lang="en-CA" sz="2000" dirty="0"/>
              <a:t>●   </a:t>
            </a:r>
            <a:r>
              <a:rPr lang="en-CA" sz="2000" dirty="0" smtClean="0"/>
              <a:t>Develop Python Script and Load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Input into </a:t>
            </a:r>
            <a:r>
              <a:rPr lang="en-CA" sz="2000" dirty="0" err="1" smtClean="0"/>
              <a:t>Pololu</a:t>
            </a:r>
            <a:r>
              <a:rPr lang="en-CA" sz="2000" dirty="0" smtClean="0"/>
              <a:t> Drivers</a:t>
            </a:r>
            <a:endParaRPr lang="en-CA" sz="2000" b="1" dirty="0"/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New RAMPS with Working Arduino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with Delta Robot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Install Required Software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and App via Raspberry Pi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294" y="515461"/>
            <a:ext cx="9144000" cy="980757"/>
          </a:xfrm>
        </p:spPr>
        <p:txBody>
          <a:bodyPr/>
          <a:lstStyle/>
          <a:p>
            <a:r>
              <a:rPr lang="en-CA" dirty="0" smtClean="0"/>
              <a:t>Skills in Hardware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0" y="1854359"/>
            <a:ext cx="8229600" cy="4512258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 smtClean="0"/>
              <a:t>Course of References:   </a:t>
            </a:r>
          </a:p>
          <a:p>
            <a:pPr algn="l"/>
            <a:r>
              <a:rPr lang="en-CA" dirty="0" smtClean="0"/>
              <a:t>●   Electric Circuits (TECH 101) - Embedded Systems</a:t>
            </a:r>
          </a:p>
          <a:p>
            <a:pPr algn="l"/>
            <a:r>
              <a:rPr lang="en-CA" dirty="0" smtClean="0"/>
              <a:t>●   Hardware </a:t>
            </a:r>
            <a:r>
              <a:rPr lang="en-CA" dirty="0"/>
              <a:t>Production Technology 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 smtClean="0"/>
              <a:t>Skills:</a:t>
            </a:r>
            <a:endParaRPr lang="en-CA" sz="2800" b="1" dirty="0"/>
          </a:p>
          <a:p>
            <a:pPr algn="l"/>
            <a:r>
              <a:rPr lang="en-CA" dirty="0" smtClean="0"/>
              <a:t>●   Measuring Voltages and Resistance </a:t>
            </a:r>
          </a:p>
          <a:p>
            <a:pPr algn="l"/>
            <a:r>
              <a:rPr lang="en-CA" dirty="0" smtClean="0"/>
              <a:t>●   Working with Stepper Motors</a:t>
            </a:r>
          </a:p>
          <a:p>
            <a:pPr algn="l"/>
            <a:r>
              <a:rPr lang="en-CA" dirty="0" smtClean="0"/>
              <a:t>●   Soldering and Wiring</a:t>
            </a:r>
            <a:endParaRPr lang="en-CA" dirty="0"/>
          </a:p>
          <a:p>
            <a:pPr algn="l"/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D:\Users\Redfield_01\Kossel\Presentation\IMG_20141110_210206165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21" y="1005840"/>
            <a:ext cx="3088640" cy="5486400"/>
          </a:xfrm>
          <a:prstGeom prst="rect">
            <a:avLst/>
          </a:prstGeom>
          <a:noFill/>
          <a:effectLst>
            <a:glow>
              <a:schemeClr val="accent1"/>
            </a:glow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149" y="409277"/>
            <a:ext cx="9144000" cy="1117917"/>
          </a:xfrm>
        </p:spPr>
        <p:txBody>
          <a:bodyPr/>
          <a:lstStyle/>
          <a:p>
            <a:r>
              <a:rPr lang="en-CA" dirty="0" smtClean="0"/>
              <a:t>Skills in Software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1875" y="1799870"/>
            <a:ext cx="7907045" cy="3413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800" b="1" dirty="0"/>
              <a:t>Course of References:   </a:t>
            </a:r>
            <a:endParaRPr lang="en-CA" sz="2800" b="1" dirty="0" smtClean="0"/>
          </a:p>
          <a:p>
            <a:pPr algn="l"/>
            <a:r>
              <a:rPr lang="en-CA" dirty="0" smtClean="0"/>
              <a:t>●    Technical C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Programming </a:t>
            </a:r>
            <a:r>
              <a:rPr lang="en-CA" dirty="0"/>
              <a:t>Techniques in </a:t>
            </a:r>
            <a:r>
              <a:rPr lang="en-CA" dirty="0" smtClean="0"/>
              <a:t>Java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Internet Programming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/>
              <a:t>Skills:</a:t>
            </a:r>
          </a:p>
          <a:p>
            <a:pPr algn="l"/>
            <a:r>
              <a:rPr lang="en-CA" dirty="0"/>
              <a:t>●   </a:t>
            </a:r>
            <a:r>
              <a:rPr lang="en-CA" dirty="0" smtClean="0"/>
              <a:t>Solid Foundation in Programming and Algorithm Development</a:t>
            </a:r>
            <a:endParaRPr lang="en-CA" dirty="0"/>
          </a:p>
          <a:p>
            <a:pPr algn="l"/>
            <a:r>
              <a:rPr lang="en-CA" dirty="0"/>
              <a:t>●  </a:t>
            </a:r>
            <a:r>
              <a:rPr lang="en-CA" dirty="0" smtClean="0"/>
              <a:t> Learn How to Learn (API’s)</a:t>
            </a:r>
            <a:endParaRPr lang="en-CA" dirty="0"/>
          </a:p>
          <a:p>
            <a:pPr algn="l"/>
            <a:r>
              <a:rPr lang="en-CA" dirty="0"/>
              <a:t>●   </a:t>
            </a:r>
            <a:r>
              <a:rPr lang="en-CA" dirty="0" smtClean="0"/>
              <a:t>Programming for Network Communication</a:t>
            </a:r>
            <a:endParaRPr lang="en-CA" dirty="0"/>
          </a:p>
          <a:p>
            <a:pPr algn="l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D:\Users\Redfield_01\Pictures\Technology\java-mini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191" y="1869863"/>
            <a:ext cx="1905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Redfield_01\Pictures\Technology\The_C_Programming_Language_cov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" y="1715949"/>
            <a:ext cx="2306249" cy="29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Redfield_01\Pictures\Technology\python-logo-master-v3-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9" y="5362606"/>
            <a:ext cx="3388918" cy="11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260" y="610475"/>
            <a:ext cx="9144000" cy="8089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Skills in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169" y="1893708"/>
            <a:ext cx="7082581" cy="4455817"/>
          </a:xfrm>
        </p:spPr>
        <p:txBody>
          <a:bodyPr>
            <a:normAutofit/>
          </a:bodyPr>
          <a:lstStyle/>
          <a:p>
            <a:pPr algn="l"/>
            <a:r>
              <a:rPr lang="en-CA" b="1" dirty="0"/>
              <a:t>Course of References:   </a:t>
            </a:r>
            <a:endParaRPr lang="en-CA" dirty="0"/>
          </a:p>
          <a:p>
            <a:pPr algn="l"/>
            <a:r>
              <a:rPr lang="en-CA" dirty="0"/>
              <a:t>● </a:t>
            </a:r>
            <a:r>
              <a:rPr lang="en-CA" dirty="0" smtClean="0"/>
              <a:t>  Network Programming</a:t>
            </a:r>
          </a:p>
          <a:p>
            <a:pPr algn="l"/>
            <a:r>
              <a:rPr lang="en-CA" dirty="0" smtClean="0"/>
              <a:t>●   Networking </a:t>
            </a:r>
            <a:r>
              <a:rPr lang="en-CA" dirty="0"/>
              <a:t>Technologies </a:t>
            </a:r>
            <a:endParaRPr lang="en-CA" dirty="0" smtClean="0"/>
          </a:p>
          <a:p>
            <a:pPr algn="l"/>
            <a:r>
              <a:rPr lang="en-CA" dirty="0" smtClean="0"/>
              <a:t>●   Network Administration</a:t>
            </a:r>
          </a:p>
          <a:p>
            <a:pPr algn="l"/>
            <a:endParaRPr lang="en-CA" b="1" dirty="0" smtClean="0"/>
          </a:p>
          <a:p>
            <a:pPr algn="l"/>
            <a:r>
              <a:rPr lang="en-CA" b="1" dirty="0" smtClean="0"/>
              <a:t>Skills</a:t>
            </a:r>
            <a:r>
              <a:rPr lang="en-CA" b="1" dirty="0"/>
              <a:t>:</a:t>
            </a:r>
          </a:p>
          <a:p>
            <a:pPr algn="l"/>
            <a:r>
              <a:rPr lang="en-CA" dirty="0" smtClean="0"/>
              <a:t>●   Creating Client/Server Solutions </a:t>
            </a:r>
          </a:p>
          <a:p>
            <a:pPr algn="l"/>
            <a:r>
              <a:rPr lang="en-CA" dirty="0" smtClean="0"/>
              <a:t>●   Addressing, Protocols, Subnets, etc.</a:t>
            </a:r>
          </a:p>
          <a:p>
            <a:pPr algn="l"/>
            <a:r>
              <a:rPr lang="en-CA" dirty="0" smtClean="0"/>
              <a:t>●   Troubleshooting with Networking Tools</a:t>
            </a:r>
          </a:p>
          <a:p>
            <a:pPr algn="l"/>
            <a:endParaRPr lang="en-CA" dirty="0"/>
          </a:p>
          <a:p>
            <a:pPr algn="l"/>
            <a:endParaRPr lang="en-CA" dirty="0"/>
          </a:p>
          <a:p>
            <a:endParaRPr lang="en-CA" dirty="0"/>
          </a:p>
        </p:txBody>
      </p:sp>
      <p:pic>
        <p:nvPicPr>
          <p:cNvPr id="3074" name="Picture 2" descr="D:\Users\Redfield_01\Pictures\Technology\nmap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1" y="562456"/>
            <a:ext cx="1709737" cy="91598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Redfield_01\Pictures\Technology\1024px-Ranger_Grip_7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1" y="747062"/>
            <a:ext cx="2300836" cy="1633757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Redfield_01\Pictures\Technology\sku_201064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0" y="3068630"/>
            <a:ext cx="1292152" cy="1292152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Redfield_01\Pictures\Technology\Raspi_Colour_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5" y="3068629"/>
            <a:ext cx="1071910" cy="12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5839640" y="325750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6656"/>
          </a:xfrm>
        </p:spPr>
        <p:txBody>
          <a:bodyPr/>
          <a:lstStyle/>
          <a:p>
            <a:r>
              <a:rPr lang="en-CA" dirty="0" smtClean="0"/>
              <a:t>Planning and Schedule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1032"/>
            <a:ext cx="9144000" cy="3266768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App UI design 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Joystick controller implemented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Socket server implemented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Signals sent to server</a:t>
            </a:r>
          </a:p>
          <a:p>
            <a:pPr marL="514350" indent="-514350" algn="l">
              <a:buFont typeface="+mj-lt"/>
              <a:buAutoNum type="romanUcPeriod"/>
            </a:pPr>
            <a:endParaRPr lang="en-CA" dirty="0" smtClean="0"/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Subnet issue between Phone and Server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Back button for closing the socket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7160"/>
          </a:xfrm>
        </p:spPr>
        <p:txBody>
          <a:bodyPr/>
          <a:lstStyle/>
          <a:p>
            <a:r>
              <a:rPr lang="en-CA" dirty="0" smtClean="0"/>
              <a:t>Useful Skills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23"/>
            <a:ext cx="9959546" cy="41647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CENG512 – Hardware Project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Skills with working with hardware and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CENG509 – Socket Server Programming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The communication between the app and the Delta Laser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CENG300 – Android Development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Creation and debugging of the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CENG510 – Java Algorithms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Advanced experience in 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CENG609 – Network Administration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Troubleshooting the connections problems between the app, server &amp; Delta Laser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2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4422" y="4986901"/>
            <a:ext cx="3583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Activities Description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61772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Main Screen</a:t>
            </a:r>
            <a:endParaRPr lang="en-C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5859" y="6382021"/>
            <a:ext cx="381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Help 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0274" y="-2"/>
            <a:ext cx="3354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Simple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Three other screens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"/>
            <a:ext cx="3817063" cy="6361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57" y="-2"/>
            <a:ext cx="3817063" cy="63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350</Words>
  <Application>Microsoft Office PowerPoint</Application>
  <PresentationFormat>Widescreen</PresentationFormat>
  <Paragraphs>87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Delta Laser</vt:lpstr>
      <vt:lpstr>The Mini-Kossel Delta 3D Printer</vt:lpstr>
      <vt:lpstr>Backend and Algorithms  Roadmap</vt:lpstr>
      <vt:lpstr>Skills in Hardware</vt:lpstr>
      <vt:lpstr>Skills in Software</vt:lpstr>
      <vt:lpstr>Skills in Networking</vt:lpstr>
      <vt:lpstr>Planning and Schedule</vt:lpstr>
      <vt:lpstr>Useful Skills</vt:lpstr>
      <vt:lpstr>PowerPoint Presentation</vt:lpstr>
      <vt:lpstr>PowerPoint Presentation</vt:lpstr>
      <vt:lpstr>PowerPoint Presentation</vt:lpstr>
      <vt:lpstr>Project Delta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Fountains</dc:title>
  <dc:creator>Jordan Humphries</dc:creator>
  <cp:lastModifiedBy>Jordan Humphries</cp:lastModifiedBy>
  <cp:revision>69</cp:revision>
  <dcterms:created xsi:type="dcterms:W3CDTF">2015-03-25T19:52:30Z</dcterms:created>
  <dcterms:modified xsi:type="dcterms:W3CDTF">2015-04-08T17:27:51Z</dcterms:modified>
</cp:coreProperties>
</file>