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0" r:id="rId6"/>
    <p:sldId id="259" r:id="rId7"/>
    <p:sldId id="258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-74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9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55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6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7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20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6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45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9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76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6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4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arHdSlYiX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rchvvXyw6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907" y="760576"/>
            <a:ext cx="9144000" cy="1390606"/>
          </a:xfrm>
        </p:spPr>
        <p:txBody>
          <a:bodyPr/>
          <a:lstStyle/>
          <a:p>
            <a:r>
              <a:rPr lang="en-CA" dirty="0" smtClean="0"/>
              <a:t>Delta </a:t>
            </a:r>
            <a:r>
              <a:rPr lang="en-CA" dirty="0" smtClean="0"/>
              <a:t>Laser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912" y="5383849"/>
            <a:ext cx="9144000" cy="1352373"/>
          </a:xfrm>
        </p:spPr>
        <p:txBody>
          <a:bodyPr/>
          <a:lstStyle/>
          <a:p>
            <a:r>
              <a:rPr lang="en-CA" dirty="0" smtClean="0"/>
              <a:t>Dave Mariano and Jordan Humphries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56" y="2409365"/>
            <a:ext cx="2809893" cy="2564287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30111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466" y="528003"/>
            <a:ext cx="9144000" cy="1011237"/>
          </a:xfrm>
        </p:spPr>
        <p:txBody>
          <a:bodyPr/>
          <a:lstStyle/>
          <a:p>
            <a:r>
              <a:rPr lang="en-CA" dirty="0" smtClean="0"/>
              <a:t>Project Delta</a:t>
            </a:r>
            <a:endParaRPr lang="en-CA" dirty="0"/>
          </a:p>
        </p:txBody>
      </p:sp>
      <p:pic>
        <p:nvPicPr>
          <p:cNvPr id="4" name="parHdSlYiX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03120" y="1722120"/>
            <a:ext cx="8236373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079" y="381000"/>
            <a:ext cx="9144000" cy="100584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The Mini-Kossel Delta 3D Printer</a:t>
            </a:r>
            <a:endParaRPr lang="en-CA" dirty="0"/>
          </a:p>
        </p:txBody>
      </p:sp>
      <p:pic>
        <p:nvPicPr>
          <p:cNvPr id="4" name="JrchvvXyw6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06506" y="1783080"/>
            <a:ext cx="7829973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985" y="444381"/>
            <a:ext cx="9144000" cy="1410056"/>
          </a:xfrm>
        </p:spPr>
        <p:txBody>
          <a:bodyPr>
            <a:normAutofit fontScale="90000"/>
          </a:bodyPr>
          <a:lstStyle/>
          <a:p>
            <a:r>
              <a:rPr lang="en-CA" sz="5000" dirty="0" smtClean="0"/>
              <a:t>Backend and Algorithms </a:t>
            </a:r>
            <a:br>
              <a:rPr lang="en-CA" sz="5000" dirty="0" smtClean="0"/>
            </a:br>
            <a:r>
              <a:rPr lang="en-CA" sz="5000" dirty="0" smtClean="0"/>
              <a:t>Roadmap</a:t>
            </a:r>
            <a:endParaRPr lang="en-CA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44" y="2102264"/>
            <a:ext cx="5913690" cy="4580547"/>
          </a:xfrm>
        </p:spPr>
        <p:txBody>
          <a:bodyPr>
            <a:normAutofit lnSpcReduction="10000"/>
          </a:bodyPr>
          <a:lstStyle/>
          <a:p>
            <a:pPr algn="l"/>
            <a:r>
              <a:rPr lang="en-CA" sz="2800" b="1" dirty="0" smtClean="0"/>
              <a:t>January:</a:t>
            </a:r>
          </a:p>
          <a:p>
            <a:pPr algn="l"/>
            <a:r>
              <a:rPr lang="en-CA" sz="2000" dirty="0" smtClean="0"/>
              <a:t>●   Project Proposal</a:t>
            </a:r>
            <a:endParaRPr lang="en-CA" sz="2000" b="1" dirty="0" smtClean="0"/>
          </a:p>
          <a:p>
            <a:pPr algn="l"/>
            <a:r>
              <a:rPr lang="en-CA" sz="2000" dirty="0" smtClean="0"/>
              <a:t>●   Print/Cut and Order Parts</a:t>
            </a:r>
          </a:p>
          <a:p>
            <a:pPr algn="l"/>
            <a:r>
              <a:rPr lang="en-CA" sz="2000" dirty="0" smtClean="0"/>
              <a:t>●   Begin Software Research and Development</a:t>
            </a:r>
            <a:endParaRPr lang="en-CA" sz="2000" b="1" dirty="0"/>
          </a:p>
          <a:p>
            <a:pPr algn="l"/>
            <a:r>
              <a:rPr lang="en-CA" sz="2000" dirty="0" smtClean="0"/>
              <a:t>●   Assemble</a:t>
            </a:r>
            <a:endParaRPr lang="en-CA" sz="2000" b="1" dirty="0"/>
          </a:p>
          <a:p>
            <a:pPr algn="l"/>
            <a:r>
              <a:rPr lang="en-CA" sz="2800" b="1" dirty="0"/>
              <a:t/>
            </a:r>
            <a:br>
              <a:rPr lang="en-CA" sz="2800" b="1" dirty="0"/>
            </a:br>
            <a:r>
              <a:rPr lang="en-CA" sz="2800" b="1" dirty="0" smtClean="0"/>
              <a:t>February:</a:t>
            </a:r>
          </a:p>
          <a:p>
            <a:pPr algn="l"/>
            <a:r>
              <a:rPr lang="en-CA" sz="2000" dirty="0" smtClean="0"/>
              <a:t>●   Finish Assembly</a:t>
            </a:r>
          </a:p>
          <a:p>
            <a:pPr algn="l"/>
            <a:r>
              <a:rPr lang="en-CA" sz="2000" dirty="0" smtClean="0"/>
              <a:t>●   Troubleshoot RAMPS and Arduino</a:t>
            </a:r>
          </a:p>
          <a:p>
            <a:pPr algn="l"/>
            <a:r>
              <a:rPr lang="en-CA" sz="2000" dirty="0" smtClean="0"/>
              <a:t>●   Troubleshoot RAMPS with new Arduino</a:t>
            </a:r>
          </a:p>
          <a:p>
            <a:pPr algn="l"/>
            <a:r>
              <a:rPr lang="en-CA" sz="2000" dirty="0" smtClean="0"/>
              <a:t>●   Continue Research and Development</a:t>
            </a:r>
            <a:endParaRPr lang="en-CA" sz="2000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84606" y="2008261"/>
            <a:ext cx="5537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March:</a:t>
            </a:r>
            <a:endParaRPr lang="en-CA" sz="2800" dirty="0"/>
          </a:p>
          <a:p>
            <a:pPr>
              <a:spcBef>
                <a:spcPts val="1000"/>
              </a:spcBef>
            </a:pPr>
            <a:r>
              <a:rPr lang="en-CA" sz="2000" dirty="0"/>
              <a:t>●   </a:t>
            </a:r>
            <a:r>
              <a:rPr lang="en-CA" sz="2000" dirty="0" smtClean="0"/>
              <a:t>Develop Python Script and Load on Raspberry Pi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Input into </a:t>
            </a:r>
            <a:r>
              <a:rPr lang="en-CA" sz="2000" dirty="0" err="1" smtClean="0"/>
              <a:t>Pololu</a:t>
            </a:r>
            <a:r>
              <a:rPr lang="en-CA" sz="2000" dirty="0" smtClean="0"/>
              <a:t> Drivers</a:t>
            </a:r>
            <a:endParaRPr lang="en-CA" sz="2000" b="1" dirty="0"/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New RAMPS with Working Arduino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Server with Delta Robot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Install Required Software on Raspberry Pi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Server and App via Raspberry Pi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13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1294" y="515461"/>
            <a:ext cx="9144000" cy="980757"/>
          </a:xfrm>
        </p:spPr>
        <p:txBody>
          <a:bodyPr/>
          <a:lstStyle/>
          <a:p>
            <a:r>
              <a:rPr lang="en-CA" dirty="0" smtClean="0"/>
              <a:t>Skills in Hardware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0" y="1854359"/>
            <a:ext cx="8229600" cy="4512258"/>
          </a:xfrm>
        </p:spPr>
        <p:txBody>
          <a:bodyPr>
            <a:normAutofit/>
          </a:bodyPr>
          <a:lstStyle/>
          <a:p>
            <a:pPr algn="l"/>
            <a:r>
              <a:rPr lang="en-CA" sz="2800" b="1" dirty="0" smtClean="0"/>
              <a:t>Course of References:   </a:t>
            </a:r>
          </a:p>
          <a:p>
            <a:pPr algn="l"/>
            <a:r>
              <a:rPr lang="en-CA" dirty="0" smtClean="0"/>
              <a:t>●   Electric Circuits (TECH 101) - Embedded Systems</a:t>
            </a:r>
            <a:endParaRPr lang="en-CA" dirty="0" smtClean="0"/>
          </a:p>
          <a:p>
            <a:pPr algn="l"/>
            <a:r>
              <a:rPr lang="en-CA" dirty="0" smtClean="0"/>
              <a:t>●   Hardware </a:t>
            </a:r>
            <a:r>
              <a:rPr lang="en-CA" dirty="0"/>
              <a:t>Production Technology </a:t>
            </a:r>
          </a:p>
          <a:p>
            <a:pPr algn="l"/>
            <a:endParaRPr lang="en-CA" b="1" dirty="0"/>
          </a:p>
          <a:p>
            <a:pPr algn="l"/>
            <a:r>
              <a:rPr lang="en-CA" sz="2800" b="1" dirty="0" smtClean="0"/>
              <a:t>Skills:</a:t>
            </a:r>
            <a:endParaRPr lang="en-CA" sz="2800" b="1" dirty="0"/>
          </a:p>
          <a:p>
            <a:pPr algn="l"/>
            <a:r>
              <a:rPr lang="en-CA" dirty="0" smtClean="0"/>
              <a:t>●   Measuring Voltages and Resistance </a:t>
            </a:r>
          </a:p>
          <a:p>
            <a:pPr algn="l"/>
            <a:r>
              <a:rPr lang="en-CA" dirty="0" smtClean="0"/>
              <a:t>●   Working with Stepper Motors</a:t>
            </a:r>
          </a:p>
          <a:p>
            <a:pPr algn="l"/>
            <a:r>
              <a:rPr lang="en-CA" dirty="0" smtClean="0"/>
              <a:t>●   Soldering and Wiring</a:t>
            </a:r>
            <a:endParaRPr lang="en-CA" dirty="0"/>
          </a:p>
          <a:p>
            <a:pPr algn="l"/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D:\Users\Redfield_01\Kossel\Presentation\IMG_20141110_210206165_HD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121" y="1005840"/>
            <a:ext cx="3088640" cy="5486400"/>
          </a:xfrm>
          <a:prstGeom prst="rect">
            <a:avLst/>
          </a:prstGeom>
          <a:noFill/>
          <a:effectLst>
            <a:glow>
              <a:schemeClr val="accent1"/>
            </a:glow>
            <a:softEdge rad="355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149" y="409277"/>
            <a:ext cx="9144000" cy="1117917"/>
          </a:xfrm>
        </p:spPr>
        <p:txBody>
          <a:bodyPr/>
          <a:lstStyle/>
          <a:p>
            <a:r>
              <a:rPr lang="en-CA" dirty="0" smtClean="0"/>
              <a:t>Skills in Software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1875" y="1799870"/>
            <a:ext cx="7907045" cy="34130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sz="2800" b="1" dirty="0"/>
              <a:t>Course of References:   </a:t>
            </a:r>
            <a:endParaRPr lang="en-CA" sz="2800" b="1" dirty="0" smtClean="0"/>
          </a:p>
          <a:p>
            <a:pPr algn="l"/>
            <a:r>
              <a:rPr lang="en-CA" dirty="0" smtClean="0"/>
              <a:t>●    Technical C</a:t>
            </a:r>
          </a:p>
          <a:p>
            <a:pPr algn="l"/>
            <a:r>
              <a:rPr lang="en-CA" dirty="0"/>
              <a:t>● </a:t>
            </a:r>
            <a:r>
              <a:rPr lang="en-CA" dirty="0" smtClean="0"/>
              <a:t>   Programming </a:t>
            </a:r>
            <a:r>
              <a:rPr lang="en-CA" dirty="0"/>
              <a:t>Techniques in </a:t>
            </a:r>
            <a:r>
              <a:rPr lang="en-CA" dirty="0" smtClean="0"/>
              <a:t>Java</a:t>
            </a:r>
          </a:p>
          <a:p>
            <a:pPr algn="l"/>
            <a:r>
              <a:rPr lang="en-CA" dirty="0"/>
              <a:t>● </a:t>
            </a:r>
            <a:r>
              <a:rPr lang="en-CA" dirty="0" smtClean="0"/>
              <a:t>   Internet Programming</a:t>
            </a:r>
          </a:p>
          <a:p>
            <a:pPr algn="l"/>
            <a:endParaRPr lang="en-CA" b="1" dirty="0"/>
          </a:p>
          <a:p>
            <a:pPr algn="l"/>
            <a:r>
              <a:rPr lang="en-CA" sz="2800" b="1" dirty="0"/>
              <a:t>Skills:</a:t>
            </a:r>
          </a:p>
          <a:p>
            <a:pPr algn="l"/>
            <a:r>
              <a:rPr lang="en-CA" dirty="0"/>
              <a:t>●   </a:t>
            </a:r>
            <a:r>
              <a:rPr lang="en-CA" dirty="0" smtClean="0"/>
              <a:t>Solid Foundation in Programming and Algorithm Development</a:t>
            </a:r>
            <a:endParaRPr lang="en-CA" dirty="0"/>
          </a:p>
          <a:p>
            <a:pPr algn="l"/>
            <a:r>
              <a:rPr lang="en-CA" dirty="0"/>
              <a:t>●  </a:t>
            </a:r>
            <a:r>
              <a:rPr lang="en-CA" dirty="0" smtClean="0"/>
              <a:t> Learn How to Learn (API’s)</a:t>
            </a:r>
            <a:endParaRPr lang="en-CA" dirty="0"/>
          </a:p>
          <a:p>
            <a:pPr algn="l"/>
            <a:r>
              <a:rPr lang="en-CA" dirty="0"/>
              <a:t>●   </a:t>
            </a:r>
            <a:r>
              <a:rPr lang="en-CA" dirty="0" smtClean="0"/>
              <a:t>Programming for Network Communication</a:t>
            </a:r>
            <a:endParaRPr lang="en-CA" dirty="0"/>
          </a:p>
          <a:p>
            <a:pPr algn="l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 descr="D:\Users\Redfield_01\Pictures\Technology\java-mini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191" y="1869863"/>
            <a:ext cx="1905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Redfield_01\Pictures\Technology\The_C_Programming_Language_cove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4" y="1715949"/>
            <a:ext cx="2306249" cy="29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s\Redfield_01\Pictures\Technology\python-logo-master-v3-T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9" y="5362606"/>
            <a:ext cx="3388918" cy="11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260" y="610475"/>
            <a:ext cx="9144000" cy="80898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Skills in Networking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169" y="1893708"/>
            <a:ext cx="7082581" cy="4455817"/>
          </a:xfrm>
        </p:spPr>
        <p:txBody>
          <a:bodyPr>
            <a:normAutofit/>
          </a:bodyPr>
          <a:lstStyle/>
          <a:p>
            <a:pPr algn="l"/>
            <a:r>
              <a:rPr lang="en-CA" b="1" dirty="0"/>
              <a:t>Course of References:   </a:t>
            </a:r>
            <a:endParaRPr lang="en-CA" dirty="0"/>
          </a:p>
          <a:p>
            <a:pPr algn="l"/>
            <a:r>
              <a:rPr lang="en-CA" dirty="0"/>
              <a:t>● </a:t>
            </a:r>
            <a:r>
              <a:rPr lang="en-CA" dirty="0" smtClean="0"/>
              <a:t>  Network Programming</a:t>
            </a:r>
          </a:p>
          <a:p>
            <a:pPr algn="l"/>
            <a:r>
              <a:rPr lang="en-CA" dirty="0" smtClean="0"/>
              <a:t>●   Networking </a:t>
            </a:r>
            <a:r>
              <a:rPr lang="en-CA" dirty="0"/>
              <a:t>Technologies </a:t>
            </a:r>
            <a:endParaRPr lang="en-CA" dirty="0" smtClean="0"/>
          </a:p>
          <a:p>
            <a:pPr algn="l"/>
            <a:r>
              <a:rPr lang="en-CA" dirty="0" smtClean="0"/>
              <a:t>●   Network Administration</a:t>
            </a:r>
          </a:p>
          <a:p>
            <a:pPr algn="l"/>
            <a:endParaRPr lang="en-CA" b="1" dirty="0" smtClean="0"/>
          </a:p>
          <a:p>
            <a:pPr algn="l"/>
            <a:r>
              <a:rPr lang="en-CA" b="1" dirty="0" smtClean="0"/>
              <a:t>Skills</a:t>
            </a:r>
            <a:r>
              <a:rPr lang="en-CA" b="1" dirty="0"/>
              <a:t>:</a:t>
            </a:r>
          </a:p>
          <a:p>
            <a:pPr algn="l"/>
            <a:r>
              <a:rPr lang="en-CA" dirty="0" smtClean="0"/>
              <a:t>●   Creating Client/Server Solutions </a:t>
            </a:r>
          </a:p>
          <a:p>
            <a:pPr algn="l"/>
            <a:r>
              <a:rPr lang="en-CA" dirty="0" smtClean="0"/>
              <a:t>●   Addressing, Protocols, Subnets, etc.</a:t>
            </a:r>
          </a:p>
          <a:p>
            <a:pPr algn="l"/>
            <a:r>
              <a:rPr lang="en-CA" dirty="0" smtClean="0"/>
              <a:t>●   Troubleshooting with Networking Tools</a:t>
            </a:r>
          </a:p>
          <a:p>
            <a:pPr algn="l"/>
            <a:endParaRPr lang="en-CA" dirty="0"/>
          </a:p>
          <a:p>
            <a:pPr algn="l"/>
            <a:endParaRPr lang="en-CA" dirty="0"/>
          </a:p>
          <a:p>
            <a:endParaRPr lang="en-CA" dirty="0"/>
          </a:p>
        </p:txBody>
      </p:sp>
      <p:pic>
        <p:nvPicPr>
          <p:cNvPr id="3074" name="Picture 2" descr="D:\Users\Redfield_01\Pictures\Technology\nmap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61" y="562456"/>
            <a:ext cx="1709737" cy="915988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Redfield_01\Pictures\Technology\1024px-Ranger_Grip_7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91" y="747062"/>
            <a:ext cx="2300836" cy="1633757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Users\Redfield_01\Pictures\Technology\sku_201064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30" y="3068630"/>
            <a:ext cx="1292152" cy="1292152"/>
          </a:xfrm>
          <a:prstGeom prst="rect">
            <a:avLst/>
          </a:prstGeom>
          <a:noFill/>
          <a:effectLst>
            <a:softEdge rad="266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Users\Redfield_01\Pictures\Technology\Raspi_Colour_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5" y="3068629"/>
            <a:ext cx="1071910" cy="129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5839640" y="3257505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6656"/>
          </a:xfrm>
        </p:spPr>
        <p:txBody>
          <a:bodyPr/>
          <a:lstStyle/>
          <a:p>
            <a:r>
              <a:rPr lang="en-CA" dirty="0" smtClean="0"/>
              <a:t>Planning and Schedule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1032"/>
            <a:ext cx="9144000" cy="326676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App UI design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Joystick controller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Socket server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Signals sent to server</a:t>
            </a:r>
          </a:p>
          <a:p>
            <a:pPr algn="l"/>
            <a:endParaRPr lang="en-C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Subnet issue between Phone and Server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7160"/>
          </a:xfrm>
        </p:spPr>
        <p:txBody>
          <a:bodyPr/>
          <a:lstStyle/>
          <a:p>
            <a:r>
              <a:rPr lang="en-CA" dirty="0" smtClean="0"/>
              <a:t>Reference Courses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23"/>
            <a:ext cx="9144000" cy="31782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CENG512 – 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CENG509 – Socket Server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CENG300 – Android 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CENG302 – System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CENG510 – Java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2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_2015-03-25-16-19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6" y="211236"/>
            <a:ext cx="2133753" cy="355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Screenshot_2015-03-25-16-19-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74" y="211234"/>
            <a:ext cx="2133753" cy="35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Screenshot_2015-03-25-16-19-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43" y="211235"/>
            <a:ext cx="2133752" cy="355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Screenshot_2015-03-25-16-19-2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975" y="211235"/>
            <a:ext cx="2133754" cy="355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8940" y="3822011"/>
            <a:ext cx="520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Clicking on the Controls or Functions button will connect the app to the server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302012" y="3822011"/>
            <a:ext cx="245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Help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Activities Description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6206" y="3822011"/>
            <a:ext cx="213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Main Screen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479857" y="5044991"/>
            <a:ext cx="3080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Controls is a joystick that sends a bearing to the server</a:t>
            </a:r>
          </a:p>
          <a:p>
            <a:r>
              <a:rPr lang="en-CA" dirty="0" smtClean="0"/>
              <a:t>Functions is a list of premade patterns for the fountain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3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280</Words>
  <Application>Microsoft Office PowerPoint</Application>
  <PresentationFormat>Custom</PresentationFormat>
  <Paragraphs>74</Paragraphs>
  <Slides>10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Delta Laser</vt:lpstr>
      <vt:lpstr>The Mini-Kossel Delta 3D Printer</vt:lpstr>
      <vt:lpstr>Backend and Algorithms  Roadmap</vt:lpstr>
      <vt:lpstr>Skills in Hardware</vt:lpstr>
      <vt:lpstr>Skills in Software</vt:lpstr>
      <vt:lpstr>Skills in Networking</vt:lpstr>
      <vt:lpstr>Planning and Schedule</vt:lpstr>
      <vt:lpstr>Reference Courses</vt:lpstr>
      <vt:lpstr>PowerPoint Presentation</vt:lpstr>
      <vt:lpstr>Project Delta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Fountains</dc:title>
  <dc:creator>Jordan Humphries</dc:creator>
  <cp:lastModifiedBy>Redfield_01</cp:lastModifiedBy>
  <cp:revision>57</cp:revision>
  <dcterms:created xsi:type="dcterms:W3CDTF">2015-03-25T19:52:30Z</dcterms:created>
  <dcterms:modified xsi:type="dcterms:W3CDTF">2015-03-27T06:34:31Z</dcterms:modified>
</cp:coreProperties>
</file>