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58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0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5D37-1F87-4CCF-9CE1-02DA0673E71D}" type="datetimeFigureOut">
              <a:rPr lang="en-CA" smtClean="0"/>
              <a:t>25/03/2015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893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5D37-1F87-4CCF-9CE1-02DA0673E71D}" type="datetimeFigureOut">
              <a:rPr lang="en-CA" smtClean="0"/>
              <a:t>25/03/2015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555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5D37-1F87-4CCF-9CE1-02DA0673E71D}" type="datetimeFigureOut">
              <a:rPr lang="en-CA" smtClean="0"/>
              <a:t>25/03/2015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063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5D37-1F87-4CCF-9CE1-02DA0673E71D}" type="datetimeFigureOut">
              <a:rPr lang="en-CA" smtClean="0"/>
              <a:t>25/03/2015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77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5D37-1F87-4CCF-9CE1-02DA0673E71D}" type="datetimeFigureOut">
              <a:rPr lang="en-CA" smtClean="0"/>
              <a:t>25/03/2015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920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5D37-1F87-4CCF-9CE1-02DA0673E71D}" type="datetimeFigureOut">
              <a:rPr lang="en-CA" smtClean="0"/>
              <a:t>25/03/2015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01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5D37-1F87-4CCF-9CE1-02DA0673E71D}" type="datetimeFigureOut">
              <a:rPr lang="en-CA" smtClean="0"/>
              <a:t>25/03/2015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916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5D37-1F87-4CCF-9CE1-02DA0673E71D}" type="datetimeFigureOut">
              <a:rPr lang="en-CA" smtClean="0"/>
              <a:t>25/03/2015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745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5D37-1F87-4CCF-9CE1-02DA0673E71D}" type="datetimeFigureOut">
              <a:rPr lang="en-CA" smtClean="0"/>
              <a:t>25/03/2015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096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5D37-1F87-4CCF-9CE1-02DA0673E71D}" type="datetimeFigureOut">
              <a:rPr lang="en-CA" smtClean="0"/>
              <a:t>25/03/2015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76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5D37-1F87-4CCF-9CE1-02DA0673E71D}" type="datetimeFigureOut">
              <a:rPr lang="en-CA" smtClean="0"/>
              <a:t>25/03/2015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465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55D37-1F87-4CCF-9CE1-02DA0673E71D}" type="datetimeFigureOut">
              <a:rPr lang="en-CA" smtClean="0"/>
              <a:t>25/03/2015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948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37000">
              <a:schemeClr val="accent5">
                <a:lumMod val="40000"/>
                <a:lumOff val="60000"/>
              </a:schemeClr>
            </a:gs>
            <a:gs pos="66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Delta Fountains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Dave Mariano and Jordan Humphries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116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37000">
              <a:schemeClr val="accent5">
                <a:lumMod val="40000"/>
                <a:lumOff val="60000"/>
              </a:schemeClr>
            </a:gs>
            <a:gs pos="66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Video Presentation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51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37000">
              <a:schemeClr val="accent5">
                <a:lumMod val="40000"/>
                <a:lumOff val="60000"/>
              </a:schemeClr>
            </a:gs>
            <a:gs pos="66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Dave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32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37000">
              <a:schemeClr val="accent5">
                <a:lumMod val="40000"/>
                <a:lumOff val="60000"/>
              </a:schemeClr>
            </a:gs>
            <a:gs pos="66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Dave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40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37000">
              <a:schemeClr val="accent5">
                <a:lumMod val="40000"/>
                <a:lumOff val="60000"/>
              </a:schemeClr>
            </a:gs>
            <a:gs pos="66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Dave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7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37000">
              <a:schemeClr val="accent5">
                <a:lumMod val="40000"/>
                <a:lumOff val="60000"/>
              </a:schemeClr>
            </a:gs>
            <a:gs pos="66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86656"/>
          </a:xfrm>
        </p:spPr>
        <p:txBody>
          <a:bodyPr/>
          <a:lstStyle/>
          <a:p>
            <a:r>
              <a:rPr lang="en-CA" dirty="0" smtClean="0"/>
              <a:t>Planning and Schedule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91032"/>
            <a:ext cx="9144000" cy="326676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 smtClean="0"/>
              <a:t>App UI design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 smtClean="0"/>
              <a:t>Joystick controller implemented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 smtClean="0"/>
              <a:t>Socket server implemented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 smtClean="0"/>
              <a:t>Signals sent to server</a:t>
            </a:r>
          </a:p>
          <a:p>
            <a:pPr algn="l"/>
            <a:endParaRPr lang="en-CA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 smtClean="0"/>
              <a:t>Subnet issue between Phone and Server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93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37000">
              <a:schemeClr val="accent5">
                <a:lumMod val="40000"/>
                <a:lumOff val="60000"/>
              </a:schemeClr>
            </a:gs>
            <a:gs pos="66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7160"/>
          </a:xfrm>
        </p:spPr>
        <p:txBody>
          <a:bodyPr/>
          <a:lstStyle/>
          <a:p>
            <a:r>
              <a:rPr lang="en-CA" dirty="0" smtClean="0"/>
              <a:t>Reference Courses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9523"/>
            <a:ext cx="9144000" cy="317827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 smtClean="0"/>
              <a:t>CENG512 – Experience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 smtClean="0"/>
              <a:t>CENG509 – Socket Server Programming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 smtClean="0"/>
              <a:t>CENG300 – Android Development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 smtClean="0"/>
              <a:t>CENG302 – System Analysis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 smtClean="0"/>
              <a:t>CENG510 – Java Algorithms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928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37000">
              <a:schemeClr val="accent5">
                <a:lumMod val="40000"/>
                <a:lumOff val="60000"/>
              </a:schemeClr>
            </a:gs>
            <a:gs pos="66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reenshot_2015-03-25-16-19-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06" y="211236"/>
            <a:ext cx="2133753" cy="3558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Screenshot_2015-03-25-16-19-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574" y="211234"/>
            <a:ext cx="2133753" cy="35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Screenshot_2015-03-25-16-19-1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943" y="211235"/>
            <a:ext cx="2133752" cy="3558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Screenshot_2015-03-25-16-19-2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975" y="211235"/>
            <a:ext cx="2133754" cy="3559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18940" y="3822011"/>
            <a:ext cx="5202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Clicking on the Controls or Functions button will connect the app to the server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3302012" y="3822011"/>
            <a:ext cx="2454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Help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Activities Description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506206" y="3822011"/>
            <a:ext cx="213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Main Screen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7479857" y="5044991"/>
            <a:ext cx="3080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Controls is a joystick that sends a bearing to the server</a:t>
            </a:r>
          </a:p>
          <a:p>
            <a:r>
              <a:rPr lang="en-CA" dirty="0" smtClean="0"/>
              <a:t>Functions is a list of premade patterns for the fountain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831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37000">
              <a:schemeClr val="accent5">
                <a:lumMod val="40000"/>
                <a:lumOff val="60000"/>
              </a:schemeClr>
            </a:gs>
            <a:gs pos="66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Video Pitch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990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100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Delta Fountains</vt:lpstr>
      <vt:lpstr>Video Presentation</vt:lpstr>
      <vt:lpstr>Dave</vt:lpstr>
      <vt:lpstr>Dave</vt:lpstr>
      <vt:lpstr>Dave</vt:lpstr>
      <vt:lpstr>Planning and Schedule</vt:lpstr>
      <vt:lpstr>Reference Courses</vt:lpstr>
      <vt:lpstr>PowerPoint Presentation</vt:lpstr>
      <vt:lpstr>Video Pitch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Delta Fountains</dc:title>
  <dc:creator>Jordan Humphries</dc:creator>
  <cp:lastModifiedBy>Jordan Humphries</cp:lastModifiedBy>
  <cp:revision>7</cp:revision>
  <dcterms:created xsi:type="dcterms:W3CDTF">2015-03-25T19:52:30Z</dcterms:created>
  <dcterms:modified xsi:type="dcterms:W3CDTF">2015-03-25T21:08:23Z</dcterms:modified>
</cp:coreProperties>
</file>