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aae87b4de_0_1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3aae87b4de_0_1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aae87b4de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aae87b4de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aae87b4de_0_1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aae87b4de_0_1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658d14cb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658d14cb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d0fc93d1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d0fc93d1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658d14cb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658d14cb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d0fc93d1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d0fc93d1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f09bad9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f09bad9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aae87b4de_0_1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aae87b4de_0_1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Climate Change Capstone Presentation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Armand Punjabi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834125" y="1273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Research - Questions to consider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have been the major contributors to this rise in temperature?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can awareness best be spread about this rise in temperature, and which areas of </a:t>
            </a:r>
            <a:r>
              <a:rPr lang="en"/>
              <a:t>the</a:t>
            </a:r>
            <a:r>
              <a:rPr lang="en"/>
              <a:t> world are likely to see the largest </a:t>
            </a:r>
            <a:r>
              <a:rPr lang="en"/>
              <a:t>impact</a:t>
            </a:r>
            <a:r>
              <a:rPr lang="en"/>
              <a:t> in day to day lifestyle?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should the priorities be on the human agenda to address rising temperatures?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to be addressed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insights can be drawn from analyzing Global Land Temperature Data?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it be determined if the planet is getting warmer?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areas of the world are seeing the largest increases in temperature?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Global land temperature data was sourced from Berkley Earth. The data is captured on a monthly basis and segmented by country.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was then trimmed to only include years 1913 - 2013, leaving 291,736 rows of data.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temperature data is measured in degrees Celsius.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171950" y="1932725"/>
            <a:ext cx="2811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Average</a:t>
            </a:r>
            <a:r>
              <a:rPr lang="en"/>
              <a:t> temperature by country can be visualized on a world map. Temperature is seen on a color scale, with blue being colder and red being warmer.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075" y="1016525"/>
            <a:ext cx="5922823" cy="317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677125" y="2071400"/>
            <a:ext cx="3569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a whole, the planet has seen a 9.268% increase in Global Land temperature from 1913 - 2013!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6738" y="1800225"/>
            <a:ext cx="420052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5139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Further analysis shows that the last two decades of data have shown the largest increases in temperature change.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of the last two decades of this century have seen greater than 3% increase from the previous 10 years!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3552" y="1126400"/>
            <a:ext cx="2204598" cy="313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224275" y="2078875"/>
            <a:ext cx="2130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Temperatures have risen at a slower rate in the warmest countries in the world, compared to the global average.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550" y="1931625"/>
            <a:ext cx="6587227" cy="1865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224275" y="2078875"/>
            <a:ext cx="2130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Temperatures have risen at a higher rate in the coldest countries in the world, compared to the global average.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725" y="1970991"/>
            <a:ext cx="6647074" cy="1806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Global land temperature has increased by 9.268% from the years 1913 to 2013.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warmest countries in </a:t>
            </a:r>
            <a:r>
              <a:rPr lang="en"/>
              <a:t>the</a:t>
            </a:r>
            <a:r>
              <a:rPr lang="en"/>
              <a:t> world are only seeing slight increases in temperature, while the coldest countries are seeing massive increases!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Climate change is in effect due to the rapid increase in global temperature.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