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1F9D5-CAC6-4062-A4E0-0CAF26F998BD}" v="13" dt="2022-05-26T01:52:5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 Punjabi" userId="fa00142537332cda" providerId="LiveId" clId="{36A1F9D5-CAC6-4062-A4E0-0CAF26F998BD}"/>
    <pc:docChg chg="undo custSel addSld delSld modSld">
      <pc:chgData name="Armand Punjabi" userId="fa00142537332cda" providerId="LiveId" clId="{36A1F9D5-CAC6-4062-A4E0-0CAF26F998BD}" dt="2022-05-26T02:25:28.008" v="4606" actId="27636"/>
      <pc:docMkLst>
        <pc:docMk/>
      </pc:docMkLst>
      <pc:sldChg chg="addSp modSp mod setBg addAnim">
        <pc:chgData name="Armand Punjabi" userId="fa00142537332cda" providerId="LiveId" clId="{36A1F9D5-CAC6-4062-A4E0-0CAF26F998BD}" dt="2022-05-25T15:07:29.281" v="962"/>
        <pc:sldMkLst>
          <pc:docMk/>
          <pc:sldMk cId="1521345793" sldId="256"/>
        </pc:sldMkLst>
        <pc:spChg chg="mod">
          <ac:chgData name="Armand Punjabi" userId="fa00142537332cda" providerId="LiveId" clId="{36A1F9D5-CAC6-4062-A4E0-0CAF26F998BD}" dt="2022-05-25T15:07:29.280" v="959" actId="26606"/>
          <ac:spMkLst>
            <pc:docMk/>
            <pc:sldMk cId="1521345793" sldId="256"/>
            <ac:spMk id="2" creationId="{18F233AD-A82B-3E5E-34FB-54D6DD432E8A}"/>
          </ac:spMkLst>
        </pc:spChg>
        <pc:spChg chg="mod">
          <ac:chgData name="Armand Punjabi" userId="fa00142537332cda" providerId="LiveId" clId="{36A1F9D5-CAC6-4062-A4E0-0CAF26F998BD}" dt="2022-05-25T15:07:29.280" v="959" actId="26606"/>
          <ac:spMkLst>
            <pc:docMk/>
            <pc:sldMk cId="1521345793" sldId="256"/>
            <ac:spMk id="3" creationId="{0662950B-1D77-776C-EB1A-E5A01572FF80}"/>
          </ac:spMkLst>
        </pc:spChg>
        <pc:spChg chg="add">
          <ac:chgData name="Armand Punjabi" userId="fa00142537332cda" providerId="LiveId" clId="{36A1F9D5-CAC6-4062-A4E0-0CAF26F998BD}" dt="2022-05-25T15:07:29.280" v="959" actId="26606"/>
          <ac:spMkLst>
            <pc:docMk/>
            <pc:sldMk cId="1521345793" sldId="256"/>
            <ac:spMk id="10" creationId="{A3363022-C969-41E9-8EB2-E4C94908C1FA}"/>
          </ac:spMkLst>
        </pc:spChg>
        <pc:spChg chg="add">
          <ac:chgData name="Armand Punjabi" userId="fa00142537332cda" providerId="LiveId" clId="{36A1F9D5-CAC6-4062-A4E0-0CAF26F998BD}" dt="2022-05-25T15:07:29.280" v="959" actId="26606"/>
          <ac:spMkLst>
            <pc:docMk/>
            <pc:sldMk cId="1521345793" sldId="256"/>
            <ac:spMk id="12" creationId="{8D1AD6B3-BE88-4CEB-BA17-790657CC4729}"/>
          </ac:spMkLst>
        </pc:spChg>
        <pc:grpChg chg="add">
          <ac:chgData name="Armand Punjabi" userId="fa00142537332cda" providerId="LiveId" clId="{36A1F9D5-CAC6-4062-A4E0-0CAF26F998BD}" dt="2022-05-25T15:07:29.280" v="959" actId="26606"/>
          <ac:grpSpMkLst>
            <pc:docMk/>
            <pc:sldMk cId="1521345793" sldId="256"/>
            <ac:grpSpMk id="14" creationId="{89D1390B-7E13-4B4F-9CB2-391063412E54}"/>
          </ac:grpSpMkLst>
        </pc:grpChg>
        <pc:picChg chg="add">
          <ac:chgData name="Armand Punjabi" userId="fa00142537332cda" providerId="LiveId" clId="{36A1F9D5-CAC6-4062-A4E0-0CAF26F998BD}" dt="2022-05-25T15:07:29.280" v="959" actId="26606"/>
          <ac:picMkLst>
            <pc:docMk/>
            <pc:sldMk cId="1521345793" sldId="256"/>
            <ac:picMk id="7" creationId="{67F69ACB-D25D-51BE-A398-0FE45B069EB7}"/>
          </ac:picMkLst>
        </pc:picChg>
      </pc:sldChg>
      <pc:sldChg chg="modSp new mod">
        <pc:chgData name="Armand Punjabi" userId="fa00142537332cda" providerId="LiveId" clId="{36A1F9D5-CAC6-4062-A4E0-0CAF26F998BD}" dt="2022-05-25T15:11:23.990" v="1496" actId="20577"/>
        <pc:sldMkLst>
          <pc:docMk/>
          <pc:sldMk cId="1569356501" sldId="257"/>
        </pc:sldMkLst>
        <pc:spChg chg="mod">
          <ac:chgData name="Armand Punjabi" userId="fa00142537332cda" providerId="LiveId" clId="{36A1F9D5-CAC6-4062-A4E0-0CAF26F998BD}" dt="2022-05-25T15:07:22.056" v="958"/>
          <ac:spMkLst>
            <pc:docMk/>
            <pc:sldMk cId="1569356501" sldId="257"/>
            <ac:spMk id="2" creationId="{B8BFE94F-CF7F-E72E-75C1-FFE7BC2E5173}"/>
          </ac:spMkLst>
        </pc:spChg>
        <pc:spChg chg="mod">
          <ac:chgData name="Armand Punjabi" userId="fa00142537332cda" providerId="LiveId" clId="{36A1F9D5-CAC6-4062-A4E0-0CAF26F998BD}" dt="2022-05-25T15:11:23.990" v="1496" actId="20577"/>
          <ac:spMkLst>
            <pc:docMk/>
            <pc:sldMk cId="1569356501" sldId="257"/>
            <ac:spMk id="3" creationId="{B7E80194-C776-33BF-2117-AD197DCEE96B}"/>
          </ac:spMkLst>
        </pc:spChg>
      </pc:sldChg>
      <pc:sldChg chg="modSp new mod">
        <pc:chgData name="Armand Punjabi" userId="fa00142537332cda" providerId="LiveId" clId="{36A1F9D5-CAC6-4062-A4E0-0CAF26F998BD}" dt="2022-05-25T16:30:14.030" v="1541" actId="20577"/>
        <pc:sldMkLst>
          <pc:docMk/>
          <pc:sldMk cId="796756194" sldId="258"/>
        </pc:sldMkLst>
        <pc:spChg chg="mod">
          <ac:chgData name="Armand Punjabi" userId="fa00142537332cda" providerId="LiveId" clId="{36A1F9D5-CAC6-4062-A4E0-0CAF26F998BD}" dt="2022-05-25T16:30:14.030" v="1541" actId="20577"/>
          <ac:spMkLst>
            <pc:docMk/>
            <pc:sldMk cId="796756194" sldId="258"/>
            <ac:spMk id="2" creationId="{00954CB8-052A-6DA3-52FC-AC889E67542B}"/>
          </ac:spMkLst>
        </pc:spChg>
        <pc:spChg chg="mod">
          <ac:chgData name="Armand Punjabi" userId="fa00142537332cda" providerId="LiveId" clId="{36A1F9D5-CAC6-4062-A4E0-0CAF26F998BD}" dt="2022-05-25T15:11:41.893" v="1504" actId="20577"/>
          <ac:spMkLst>
            <pc:docMk/>
            <pc:sldMk cId="796756194" sldId="258"/>
            <ac:spMk id="3" creationId="{940D8FAC-3C6B-D82B-675F-3BF37889AB02}"/>
          </ac:spMkLst>
        </pc:spChg>
      </pc:sldChg>
      <pc:sldChg chg="modSp new mod">
        <pc:chgData name="Armand Punjabi" userId="fa00142537332cda" providerId="LiveId" clId="{36A1F9D5-CAC6-4062-A4E0-0CAF26F998BD}" dt="2022-05-25T15:11:08.128" v="1488" actId="27636"/>
        <pc:sldMkLst>
          <pc:docMk/>
          <pc:sldMk cId="1189792311" sldId="259"/>
        </pc:sldMkLst>
        <pc:spChg chg="mod">
          <ac:chgData name="Armand Punjabi" userId="fa00142537332cda" providerId="LiveId" clId="{36A1F9D5-CAC6-4062-A4E0-0CAF26F998BD}" dt="2022-05-25T15:07:22.056" v="958"/>
          <ac:spMkLst>
            <pc:docMk/>
            <pc:sldMk cId="1189792311" sldId="259"/>
            <ac:spMk id="2" creationId="{F82FB399-3351-D0A9-CA78-57AE0C1EA8D3}"/>
          </ac:spMkLst>
        </pc:spChg>
        <pc:spChg chg="mod">
          <ac:chgData name="Armand Punjabi" userId="fa00142537332cda" providerId="LiveId" clId="{36A1F9D5-CAC6-4062-A4E0-0CAF26F998BD}" dt="2022-05-25T15:11:08.128" v="1488" actId="27636"/>
          <ac:spMkLst>
            <pc:docMk/>
            <pc:sldMk cId="1189792311" sldId="259"/>
            <ac:spMk id="3" creationId="{BC519BAA-C5AB-47B2-6D03-0A110B5B487B}"/>
          </ac:spMkLst>
        </pc:spChg>
      </pc:sldChg>
      <pc:sldChg chg="addSp delSp modSp new del mod setBg">
        <pc:chgData name="Armand Punjabi" userId="fa00142537332cda" providerId="LiveId" clId="{36A1F9D5-CAC6-4062-A4E0-0CAF26F998BD}" dt="2022-05-25T17:56:49.847" v="1627" actId="47"/>
        <pc:sldMkLst>
          <pc:docMk/>
          <pc:sldMk cId="772674738" sldId="260"/>
        </pc:sldMkLst>
        <pc:spChg chg="mod">
          <ac:chgData name="Armand Punjabi" userId="fa00142537332cda" providerId="LiveId" clId="{36A1F9D5-CAC6-4062-A4E0-0CAF26F998BD}" dt="2022-05-25T17:55:55.065" v="1615" actId="26606"/>
          <ac:spMkLst>
            <pc:docMk/>
            <pc:sldMk cId="772674738" sldId="260"/>
            <ac:spMk id="2" creationId="{CDE0109B-6062-7B16-C82E-7080C9227329}"/>
          </ac:spMkLst>
        </pc:spChg>
        <pc:spChg chg="del mod">
          <ac:chgData name="Armand Punjabi" userId="fa00142537332cda" providerId="LiveId" clId="{36A1F9D5-CAC6-4062-A4E0-0CAF26F998BD}" dt="2022-05-25T17:55:18.119" v="1605"/>
          <ac:spMkLst>
            <pc:docMk/>
            <pc:sldMk cId="772674738" sldId="260"/>
            <ac:spMk id="3" creationId="{81910870-A0D3-2E4B-6CD7-0F632027AE4A}"/>
          </ac:spMkLst>
        </pc:spChg>
        <pc:spChg chg="add">
          <ac:chgData name="Armand Punjabi" userId="fa00142537332cda" providerId="LiveId" clId="{36A1F9D5-CAC6-4062-A4E0-0CAF26F998BD}" dt="2022-05-25T17:55:55.065" v="1615" actId="26606"/>
          <ac:spMkLst>
            <pc:docMk/>
            <pc:sldMk cId="772674738" sldId="260"/>
            <ac:spMk id="6" creationId="{E45CA849-654C-4173-AD99-B3A2528275F5}"/>
          </ac:spMkLst>
        </pc:spChg>
        <pc:spChg chg="add">
          <ac:chgData name="Armand Punjabi" userId="fa00142537332cda" providerId="LiveId" clId="{36A1F9D5-CAC6-4062-A4E0-0CAF26F998BD}" dt="2022-05-25T17:55:55.065" v="1615" actId="26606"/>
          <ac:spMkLst>
            <pc:docMk/>
            <pc:sldMk cId="772674738" sldId="260"/>
            <ac:spMk id="7" creationId="{3E23A947-2D45-4208-AE2B-64948C87A3EB}"/>
          </ac:spMkLst>
        </pc:spChg>
        <pc:spChg chg="add del">
          <ac:chgData name="Armand Punjabi" userId="fa00142537332cda" providerId="LiveId" clId="{36A1F9D5-CAC6-4062-A4E0-0CAF26F998BD}" dt="2022-05-25T17:55:46.363" v="1613" actId="26606"/>
          <ac:spMkLst>
            <pc:docMk/>
            <pc:sldMk cId="772674738" sldId="260"/>
            <ac:spMk id="8" creationId="{4B4BF02C-A8AC-936E-033F-18C4BD1340BF}"/>
          </ac:spMkLst>
        </pc:spChg>
        <pc:spChg chg="add">
          <ac:chgData name="Armand Punjabi" userId="fa00142537332cda" providerId="LiveId" clId="{36A1F9D5-CAC6-4062-A4E0-0CAF26F998BD}" dt="2022-05-25T17:55:55.065" v="1615" actId="26606"/>
          <ac:spMkLst>
            <pc:docMk/>
            <pc:sldMk cId="772674738" sldId="260"/>
            <ac:spMk id="9" creationId="{E5BBB0F9-6A59-4D02-A9C7-A2D6516684CE}"/>
          </ac:spMkLst>
        </pc:spChg>
        <pc:spChg chg="add mod">
          <ac:chgData name="Armand Punjabi" userId="fa00142537332cda" providerId="LiveId" clId="{36A1F9D5-CAC6-4062-A4E0-0CAF26F998BD}" dt="2022-05-25T17:56:06.582" v="1617" actId="1076"/>
          <ac:spMkLst>
            <pc:docMk/>
            <pc:sldMk cId="772674738" sldId="260"/>
            <ac:spMk id="10" creationId="{7C25316B-543A-3489-5CDB-0C40D99EE8B9}"/>
          </ac:spMkLst>
        </pc:spChg>
        <pc:spChg chg="add del">
          <ac:chgData name="Armand Punjabi" userId="fa00142537332cda" providerId="LiveId" clId="{36A1F9D5-CAC6-4062-A4E0-0CAF26F998BD}" dt="2022-05-25T17:55:46.363" v="1613" actId="26606"/>
          <ac:spMkLst>
            <pc:docMk/>
            <pc:sldMk cId="772674738" sldId="260"/>
            <ac:spMk id="11" creationId="{E45CA849-654C-4173-AD99-B3A2528275F5}"/>
          </ac:spMkLst>
        </pc:spChg>
        <pc:spChg chg="add del">
          <ac:chgData name="Armand Punjabi" userId="fa00142537332cda" providerId="LiveId" clId="{36A1F9D5-CAC6-4062-A4E0-0CAF26F998BD}" dt="2022-05-25T17:55:46.363" v="1613" actId="26606"/>
          <ac:spMkLst>
            <pc:docMk/>
            <pc:sldMk cId="772674738" sldId="260"/>
            <ac:spMk id="13" creationId="{3E23A947-2D45-4208-AE2B-64948C87A3EB}"/>
          </ac:spMkLst>
        </pc:spChg>
        <pc:spChg chg="add del">
          <ac:chgData name="Armand Punjabi" userId="fa00142537332cda" providerId="LiveId" clId="{36A1F9D5-CAC6-4062-A4E0-0CAF26F998BD}" dt="2022-05-25T17:55:46.363" v="1613" actId="26606"/>
          <ac:spMkLst>
            <pc:docMk/>
            <pc:sldMk cId="772674738" sldId="260"/>
            <ac:spMk id="15" creationId="{E5BBB0F9-6A59-4D02-A9C7-A2D6516684CE}"/>
          </ac:spMkLst>
        </pc:spChg>
        <pc:picChg chg="add mod ord">
          <ac:chgData name="Armand Punjabi" userId="fa00142537332cda" providerId="LiveId" clId="{36A1F9D5-CAC6-4062-A4E0-0CAF26F998BD}" dt="2022-05-25T17:56:41.482" v="1626" actId="166"/>
          <ac:picMkLst>
            <pc:docMk/>
            <pc:sldMk cId="772674738" sldId="260"/>
            <ac:picMk id="4" creationId="{0E00489C-5ED9-FE16-14FD-05F906C44D24}"/>
          </ac:picMkLst>
        </pc:picChg>
      </pc:sldChg>
      <pc:sldChg chg="addSp delSp modSp new mod setBg">
        <pc:chgData name="Armand Punjabi" userId="fa00142537332cda" providerId="LiveId" clId="{36A1F9D5-CAC6-4062-A4E0-0CAF26F998BD}" dt="2022-05-26T02:04:46.523" v="2673" actId="1076"/>
        <pc:sldMkLst>
          <pc:docMk/>
          <pc:sldMk cId="67705018" sldId="261"/>
        </pc:sldMkLst>
        <pc:spChg chg="mod">
          <ac:chgData name="Armand Punjabi" userId="fa00142537332cda" providerId="LiveId" clId="{36A1F9D5-CAC6-4062-A4E0-0CAF26F998BD}" dt="2022-05-26T01:43:10.160" v="1781" actId="26606"/>
          <ac:spMkLst>
            <pc:docMk/>
            <pc:sldMk cId="67705018" sldId="261"/>
            <ac:spMk id="2" creationId="{EAFBB579-97C9-EDDF-12F8-11CEC9A2FD06}"/>
          </ac:spMkLst>
        </pc:spChg>
        <pc:spChg chg="del mod">
          <ac:chgData name="Armand Punjabi" userId="fa00142537332cda" providerId="LiveId" clId="{36A1F9D5-CAC6-4062-A4E0-0CAF26F998BD}" dt="2022-05-26T01:42:47.363" v="1774"/>
          <ac:spMkLst>
            <pc:docMk/>
            <pc:sldMk cId="67705018" sldId="261"/>
            <ac:spMk id="3" creationId="{CE2B35C6-3E70-C37F-0074-7DB1E69A97BA}"/>
          </ac:spMkLst>
        </pc:spChg>
        <pc:spChg chg="add mod">
          <ac:chgData name="Armand Punjabi" userId="fa00142537332cda" providerId="LiveId" clId="{36A1F9D5-CAC6-4062-A4E0-0CAF26F998BD}" dt="2022-05-26T02:04:32.298" v="2671" actId="14100"/>
          <ac:spMkLst>
            <pc:docMk/>
            <pc:sldMk cId="67705018" sldId="261"/>
            <ac:spMk id="6" creationId="{C027EB36-1C9A-ABBC-220E-FD00C678B1CA}"/>
          </ac:spMkLst>
        </pc:spChg>
        <pc:picChg chg="add del mod">
          <ac:chgData name="Armand Punjabi" userId="fa00142537332cda" providerId="LiveId" clId="{36A1F9D5-CAC6-4062-A4E0-0CAF26F998BD}" dt="2022-05-26T01:44:27.482" v="1873" actId="478"/>
          <ac:picMkLst>
            <pc:docMk/>
            <pc:sldMk cId="67705018" sldId="261"/>
            <ac:picMk id="4" creationId="{35BA9E10-462B-F089-A8C3-1C86872F78F4}"/>
          </ac:picMkLst>
        </pc:picChg>
        <pc:picChg chg="add mod ord">
          <ac:chgData name="Armand Punjabi" userId="fa00142537332cda" providerId="LiveId" clId="{36A1F9D5-CAC6-4062-A4E0-0CAF26F998BD}" dt="2022-05-26T02:04:46.523" v="2673" actId="1076"/>
          <ac:picMkLst>
            <pc:docMk/>
            <pc:sldMk cId="67705018" sldId="261"/>
            <ac:picMk id="8" creationId="{1AB373F9-4ECC-C672-4A3A-4E5948981E91}"/>
          </ac:picMkLst>
        </pc:picChg>
      </pc:sldChg>
      <pc:sldChg chg="modSp new mod">
        <pc:chgData name="Armand Punjabi" userId="fa00142537332cda" providerId="LiveId" clId="{36A1F9D5-CAC6-4062-A4E0-0CAF26F998BD}" dt="2022-05-26T02:25:28.008" v="4606" actId="27636"/>
        <pc:sldMkLst>
          <pc:docMk/>
          <pc:sldMk cId="3396048174" sldId="262"/>
        </pc:sldMkLst>
        <pc:spChg chg="mod">
          <ac:chgData name="Armand Punjabi" userId="fa00142537332cda" providerId="LiveId" clId="{36A1F9D5-CAC6-4062-A4E0-0CAF26F998BD}" dt="2022-05-25T16:31:30.759" v="1577" actId="20577"/>
          <ac:spMkLst>
            <pc:docMk/>
            <pc:sldMk cId="3396048174" sldId="262"/>
            <ac:spMk id="2" creationId="{632FA305-8722-1D64-826C-968A54F0A3B1}"/>
          </ac:spMkLst>
        </pc:spChg>
        <pc:spChg chg="mod">
          <ac:chgData name="Armand Punjabi" userId="fa00142537332cda" providerId="LiveId" clId="{36A1F9D5-CAC6-4062-A4E0-0CAF26F998BD}" dt="2022-05-26T02:25:28.008" v="4606" actId="27636"/>
          <ac:spMkLst>
            <pc:docMk/>
            <pc:sldMk cId="3396048174" sldId="262"/>
            <ac:spMk id="3" creationId="{AE5CF752-6897-5028-1209-1756348564FA}"/>
          </ac:spMkLst>
        </pc:spChg>
      </pc:sldChg>
      <pc:sldChg chg="modSp new mod">
        <pc:chgData name="Armand Punjabi" userId="fa00142537332cda" providerId="LiveId" clId="{36A1F9D5-CAC6-4062-A4E0-0CAF26F998BD}" dt="2022-05-26T02:17:08.289" v="4091" actId="27636"/>
        <pc:sldMkLst>
          <pc:docMk/>
          <pc:sldMk cId="2705022762" sldId="263"/>
        </pc:sldMkLst>
        <pc:spChg chg="mod">
          <ac:chgData name="Armand Punjabi" userId="fa00142537332cda" providerId="LiveId" clId="{36A1F9D5-CAC6-4062-A4E0-0CAF26F998BD}" dt="2022-05-25T17:33:47.643" v="1604" actId="20577"/>
          <ac:spMkLst>
            <pc:docMk/>
            <pc:sldMk cId="2705022762" sldId="263"/>
            <ac:spMk id="2" creationId="{511F0A70-3AAF-4105-1E2F-A847DA92BE30}"/>
          </ac:spMkLst>
        </pc:spChg>
        <pc:spChg chg="mod">
          <ac:chgData name="Armand Punjabi" userId="fa00142537332cda" providerId="LiveId" clId="{36A1F9D5-CAC6-4062-A4E0-0CAF26F998BD}" dt="2022-05-26T02:17:08.289" v="4091" actId="27636"/>
          <ac:spMkLst>
            <pc:docMk/>
            <pc:sldMk cId="2705022762" sldId="263"/>
            <ac:spMk id="3" creationId="{D55FA185-ADF4-B4F2-9466-00D3B1B6CF01}"/>
          </ac:spMkLst>
        </pc:spChg>
      </pc:sldChg>
      <pc:sldChg chg="addSp delSp modSp add mod setBg addAnim delAnim">
        <pc:chgData name="Armand Punjabi" userId="fa00142537332cda" providerId="LiveId" clId="{36A1F9D5-CAC6-4062-A4E0-0CAF26F998BD}" dt="2022-05-26T02:08:22.293" v="2735" actId="1076"/>
        <pc:sldMkLst>
          <pc:docMk/>
          <pc:sldMk cId="3395101468" sldId="264"/>
        </pc:sldMkLst>
        <pc:spChg chg="mod">
          <ac:chgData name="Armand Punjabi" userId="fa00142537332cda" providerId="LiveId" clId="{36A1F9D5-CAC6-4062-A4E0-0CAF26F998BD}" dt="2022-05-26T02:07:12.020" v="2716" actId="1076"/>
          <ac:spMkLst>
            <pc:docMk/>
            <pc:sldMk cId="3395101468" sldId="264"/>
            <ac:spMk id="2" creationId="{EAFBB579-97C9-EDDF-12F8-11CEC9A2FD06}"/>
          </ac:spMkLst>
        </pc:spChg>
        <pc:spChg chg="mod">
          <ac:chgData name="Armand Punjabi" userId="fa00142537332cda" providerId="LiveId" clId="{36A1F9D5-CAC6-4062-A4E0-0CAF26F998BD}" dt="2022-05-26T02:07:13.959" v="2717" actId="1076"/>
          <ac:spMkLst>
            <pc:docMk/>
            <pc:sldMk cId="3395101468" sldId="264"/>
            <ac:spMk id="3" creationId="{CE2B35C6-3E70-C37F-0074-7DB1E69A97BA}"/>
          </ac:spMkLst>
        </pc:spChg>
        <pc:spChg chg="add del">
          <ac:chgData name="Armand Punjabi" userId="fa00142537332cda" providerId="LiveId" clId="{36A1F9D5-CAC6-4062-A4E0-0CAF26F998BD}" dt="2022-05-26T01:55:16.912" v="2374" actId="26606"/>
          <ac:spMkLst>
            <pc:docMk/>
            <pc:sldMk cId="3395101468" sldId="264"/>
            <ac:spMk id="8" creationId="{7316481C-0A49-4796-812B-0D64F063B720}"/>
          </ac:spMkLst>
        </pc:spChg>
        <pc:spChg chg="add del">
          <ac:chgData name="Armand Punjabi" userId="fa00142537332cda" providerId="LiveId" clId="{36A1F9D5-CAC6-4062-A4E0-0CAF26F998BD}" dt="2022-05-26T01:55:16.912" v="2374" actId="26606"/>
          <ac:spMkLst>
            <pc:docMk/>
            <pc:sldMk cId="3395101468" sldId="264"/>
            <ac:spMk id="9" creationId="{A5271697-90F1-4A23-8EF2-0179F2EAFACB}"/>
          </ac:spMkLst>
        </pc:spChg>
        <pc:spChg chg="add del">
          <ac:chgData name="Armand Punjabi" userId="fa00142537332cda" providerId="LiveId" clId="{36A1F9D5-CAC6-4062-A4E0-0CAF26F998BD}" dt="2022-05-26T01:53:21.237" v="2346" actId="26606"/>
          <ac:spMkLst>
            <pc:docMk/>
            <pc:sldMk cId="3395101468" sldId="264"/>
            <ac:spMk id="11" creationId="{5AC43B5F-CE3F-4DB7-8215-9ACF03FB5F2E}"/>
          </ac:spMkLst>
        </pc:spChg>
        <pc:spChg chg="add del">
          <ac:chgData name="Armand Punjabi" userId="fa00142537332cda" providerId="LiveId" clId="{36A1F9D5-CAC6-4062-A4E0-0CAF26F998BD}" dt="2022-05-26T02:06:13.287" v="2695" actId="26606"/>
          <ac:spMkLst>
            <pc:docMk/>
            <pc:sldMk cId="3395101468" sldId="264"/>
            <ac:spMk id="17" creationId="{0855A890-B60B-4670-9DC2-69DC05015AB3}"/>
          </ac:spMkLst>
        </pc:spChg>
        <pc:spChg chg="add del">
          <ac:chgData name="Armand Punjabi" userId="fa00142537332cda" providerId="LiveId" clId="{36A1F9D5-CAC6-4062-A4E0-0CAF26F998BD}" dt="2022-05-26T02:06:13.287" v="2695" actId="26606"/>
          <ac:spMkLst>
            <pc:docMk/>
            <pc:sldMk cId="3395101468" sldId="264"/>
            <ac:spMk id="19" creationId="{90F533E9-6690-41A8-A372-4C6C622D028D}"/>
          </ac:spMkLst>
        </pc:spChg>
        <pc:spChg chg="add del">
          <ac:chgData name="Armand Punjabi" userId="fa00142537332cda" providerId="LiveId" clId="{36A1F9D5-CAC6-4062-A4E0-0CAF26F998BD}" dt="2022-05-26T01:53:20.773" v="2345" actId="26606"/>
          <ac:spMkLst>
            <pc:docMk/>
            <pc:sldMk cId="3395101468" sldId="264"/>
            <ac:spMk id="20" creationId="{70155189-D96C-4527-B0EC-654B946BE615}"/>
          </ac:spMkLst>
        </pc:spChg>
        <pc:spChg chg="add del">
          <ac:chgData name="Armand Punjabi" userId="fa00142537332cda" providerId="LiveId" clId="{36A1F9D5-CAC6-4062-A4E0-0CAF26F998BD}" dt="2022-05-26T02:06:13.287" v="2695" actId="26606"/>
          <ac:spMkLst>
            <pc:docMk/>
            <pc:sldMk cId="3395101468" sldId="264"/>
            <ac:spMk id="21" creationId="{99413ED5-9ED4-4772-BCE4-2BCAE6B12E35}"/>
          </ac:spMkLst>
        </pc:spChg>
        <pc:spChg chg="add del">
          <ac:chgData name="Armand Punjabi" userId="fa00142537332cda" providerId="LiveId" clId="{36A1F9D5-CAC6-4062-A4E0-0CAF26F998BD}" dt="2022-05-26T02:06:13.287" v="2695" actId="26606"/>
          <ac:spMkLst>
            <pc:docMk/>
            <pc:sldMk cId="3395101468" sldId="264"/>
            <ac:spMk id="23" creationId="{04357C93-F0CB-4A1C-8F77-4E9063789819}"/>
          </ac:spMkLst>
        </pc:spChg>
        <pc:spChg chg="add del">
          <ac:chgData name="Armand Punjabi" userId="fa00142537332cda" providerId="LiveId" clId="{36A1F9D5-CAC6-4062-A4E0-0CAF26F998BD}" dt="2022-05-26T02:06:59.073" v="2711" actId="26606"/>
          <ac:spMkLst>
            <pc:docMk/>
            <pc:sldMk cId="3395101468" sldId="264"/>
            <ac:spMk id="25" creationId="{18F923FF-DD0C-4FD3-A1B4-68DFA511C82D}"/>
          </ac:spMkLst>
        </pc:spChg>
        <pc:spChg chg="add del">
          <ac:chgData name="Armand Punjabi" userId="fa00142537332cda" providerId="LiveId" clId="{36A1F9D5-CAC6-4062-A4E0-0CAF26F998BD}" dt="2022-05-26T02:06:59.073" v="2711" actId="26606"/>
          <ac:spMkLst>
            <pc:docMk/>
            <pc:sldMk cId="3395101468" sldId="264"/>
            <ac:spMk id="26" creationId="{114A821F-8663-46BA-8CC0-D4C44F639F3A}"/>
          </ac:spMkLst>
        </pc:spChg>
        <pc:spChg chg="add del">
          <ac:chgData name="Armand Punjabi" userId="fa00142537332cda" providerId="LiveId" clId="{36A1F9D5-CAC6-4062-A4E0-0CAF26F998BD}" dt="2022-05-26T02:06:59.073" v="2711" actId="26606"/>
          <ac:spMkLst>
            <pc:docMk/>
            <pc:sldMk cId="3395101468" sldId="264"/>
            <ac:spMk id="27" creationId="{67EF550F-47CE-4FB2-9DAC-12AD835C833D}"/>
          </ac:spMkLst>
        </pc:spChg>
        <pc:spChg chg="add del">
          <ac:chgData name="Armand Punjabi" userId="fa00142537332cda" providerId="LiveId" clId="{36A1F9D5-CAC6-4062-A4E0-0CAF26F998BD}" dt="2022-05-26T01:55:16.912" v="2374" actId="26606"/>
          <ac:spMkLst>
            <pc:docMk/>
            <pc:sldMk cId="3395101468" sldId="264"/>
            <ac:spMk id="37" creationId="{D9F5512A-48E1-4C07-B75E-3CCC517B6804}"/>
          </ac:spMkLst>
        </pc:spChg>
        <pc:grpChg chg="add del">
          <ac:chgData name="Armand Punjabi" userId="fa00142537332cda" providerId="LiveId" clId="{36A1F9D5-CAC6-4062-A4E0-0CAF26F998BD}" dt="2022-05-26T01:53:21.237" v="2346" actId="26606"/>
          <ac:grpSpMkLst>
            <pc:docMk/>
            <pc:sldMk cId="3395101468" sldId="264"/>
            <ac:grpSpMk id="13" creationId="{F938B951-7EFC-40A2-B198-E73D39DFB3FC}"/>
          </ac:grpSpMkLst>
        </pc:grpChg>
        <pc:grpChg chg="add del">
          <ac:chgData name="Armand Punjabi" userId="fa00142537332cda" providerId="LiveId" clId="{36A1F9D5-CAC6-4062-A4E0-0CAF26F998BD}" dt="2022-05-26T01:55:16.912" v="2374" actId="26606"/>
          <ac:grpSpMkLst>
            <pc:docMk/>
            <pc:sldMk cId="3395101468" sldId="264"/>
            <ac:grpSpMk id="15" creationId="{1F49CE81-B2F4-47B2-9D4A-886DCE0A8404}"/>
          </ac:grpSpMkLst>
        </pc:grpChg>
        <pc:picChg chg="add mod ord">
          <ac:chgData name="Armand Punjabi" userId="fa00142537332cda" providerId="LiveId" clId="{36A1F9D5-CAC6-4062-A4E0-0CAF26F998BD}" dt="2022-05-26T02:08:13.569" v="2734" actId="14100"/>
          <ac:picMkLst>
            <pc:docMk/>
            <pc:sldMk cId="3395101468" sldId="264"/>
            <ac:picMk id="4" creationId="{153075A4-DA86-A1E1-51BD-B1F391AB0C4C}"/>
          </ac:picMkLst>
        </pc:picChg>
        <pc:picChg chg="add mod">
          <ac:chgData name="Armand Punjabi" userId="fa00142537332cda" providerId="LiveId" clId="{36A1F9D5-CAC6-4062-A4E0-0CAF26F998BD}" dt="2022-05-26T02:07:40.868" v="2727" actId="14100"/>
          <ac:picMkLst>
            <pc:docMk/>
            <pc:sldMk cId="3395101468" sldId="264"/>
            <ac:picMk id="5" creationId="{B0953F3C-4204-B20A-4944-04C2E6D7CB2B}"/>
          </ac:picMkLst>
        </pc:picChg>
        <pc:picChg chg="add mod ord">
          <ac:chgData name="Armand Punjabi" userId="fa00142537332cda" providerId="LiveId" clId="{36A1F9D5-CAC6-4062-A4E0-0CAF26F998BD}" dt="2022-05-26T02:08:22.293" v="2735" actId="1076"/>
          <ac:picMkLst>
            <pc:docMk/>
            <pc:sldMk cId="3395101468" sldId="264"/>
            <ac:picMk id="6" creationId="{955F154B-9B5C-ED00-E890-808AA2C12195}"/>
          </ac:picMkLst>
        </pc:picChg>
        <pc:picChg chg="add mod">
          <ac:chgData name="Armand Punjabi" userId="fa00142537332cda" providerId="LiveId" clId="{36A1F9D5-CAC6-4062-A4E0-0CAF26F998BD}" dt="2022-05-26T02:07:44.428" v="2728" actId="14100"/>
          <ac:picMkLst>
            <pc:docMk/>
            <pc:sldMk cId="3395101468" sldId="264"/>
            <ac:picMk id="12" creationId="{2FFC4AF4-2724-EDF0-18FB-1E21A594E4DF}"/>
          </ac:picMkLst>
        </pc:picChg>
      </pc:sldChg>
      <pc:sldChg chg="addSp delSp modSp new del mod">
        <pc:chgData name="Armand Punjabi" userId="fa00142537332cda" providerId="LiveId" clId="{36A1F9D5-CAC6-4062-A4E0-0CAF26F998BD}" dt="2022-05-26T01:44:18.958" v="1872" actId="47"/>
        <pc:sldMkLst>
          <pc:docMk/>
          <pc:sldMk cId="545609718" sldId="265"/>
        </pc:sldMkLst>
        <pc:spChg chg="mod">
          <ac:chgData name="Armand Punjabi" userId="fa00142537332cda" providerId="LiveId" clId="{36A1F9D5-CAC6-4062-A4E0-0CAF26F998BD}" dt="2022-05-26T01:43:46.323" v="1796" actId="20577"/>
          <ac:spMkLst>
            <pc:docMk/>
            <pc:sldMk cId="545609718" sldId="265"/>
            <ac:spMk id="2" creationId="{5E5D643F-1826-678C-BD7F-195F92FCE629}"/>
          </ac:spMkLst>
        </pc:spChg>
        <pc:spChg chg="mod">
          <ac:chgData name="Armand Punjabi" userId="fa00142537332cda" providerId="LiveId" clId="{36A1F9D5-CAC6-4062-A4E0-0CAF26F998BD}" dt="2022-05-26T01:44:13.176" v="1871" actId="20577"/>
          <ac:spMkLst>
            <pc:docMk/>
            <pc:sldMk cId="545609718" sldId="265"/>
            <ac:spMk id="3" creationId="{32DC05C6-9B65-0E36-F6C8-D4F3471500D3}"/>
          </ac:spMkLst>
        </pc:spChg>
        <pc:spChg chg="del">
          <ac:chgData name="Armand Punjabi" userId="fa00142537332cda" providerId="LiveId" clId="{36A1F9D5-CAC6-4062-A4E0-0CAF26F998BD}" dt="2022-05-26T01:43:36.952" v="1784"/>
          <ac:spMkLst>
            <pc:docMk/>
            <pc:sldMk cId="545609718" sldId="265"/>
            <ac:spMk id="4" creationId="{88888F9F-85C7-E54C-FC99-DB34AEAD021F}"/>
          </ac:spMkLst>
        </pc:spChg>
        <pc:picChg chg="add mod">
          <ac:chgData name="Armand Punjabi" userId="fa00142537332cda" providerId="LiveId" clId="{36A1F9D5-CAC6-4062-A4E0-0CAF26F998BD}" dt="2022-05-26T01:43:36.952" v="1784"/>
          <ac:picMkLst>
            <pc:docMk/>
            <pc:sldMk cId="545609718" sldId="265"/>
            <ac:picMk id="5" creationId="{16481185-44E3-E9DE-F640-11C5B3C75D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9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1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4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0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31142-CCA2-4CDB-84BA-823CC488BD9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0CD2-91AB-49E6-A878-4A14D0AE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2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233AD-A82B-3E5E-34FB-54D6DD43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Big Mountain Resort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950B-1D77-776C-EB1A-E5A01572F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Armand Punjabi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May 25</a:t>
            </a:r>
            <a:r>
              <a:rPr lang="en-US" sz="2000" baseline="30000">
                <a:solidFill>
                  <a:schemeClr val="tx2"/>
                </a:solidFill>
              </a:rPr>
              <a:t>th</a:t>
            </a:r>
            <a:r>
              <a:rPr lang="en-US" sz="2000">
                <a:solidFill>
                  <a:schemeClr val="tx2"/>
                </a:solidFill>
              </a:rPr>
              <a:t> 2022</a:t>
            </a:r>
          </a:p>
        </p:txBody>
      </p:sp>
      <p:pic>
        <p:nvPicPr>
          <p:cNvPr id="7" name="Graphic 6" descr="Mountains">
            <a:extLst>
              <a:ext uri="{FF2B5EF4-FFF2-40B4-BE49-F238E27FC236}">
                <a16:creationId xmlns:a16="http://schemas.microsoft.com/office/drawing/2014/main" id="{67F69ACB-D25D-51BE-A398-0FE45B069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34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E94F-CF7F-E72E-75C1-FFE7BC2E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0194-C776-33BF-2117-AD197DCE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279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Big Mountain wants to select a better value for its ticket price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Current Adult Weekend ticket price is $81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Suspicion is that Big Mountain is not capitalizing on its facilities as much as it could be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How can Big Mountain find a ticket price that supports its facilities?</a:t>
            </a:r>
          </a:p>
          <a:p>
            <a:pPr lvl="1">
              <a:lnSpc>
                <a:spcPct val="200000"/>
              </a:lnSpc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4CB8-052A-6DA3-52FC-AC889E67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8FAC-3C6B-D82B-675F-3BF37889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661"/>
            <a:ext cx="10515600" cy="470124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Big Mountain has recently installed a new chair lift, which has increased its operating costs by $1.54M for this upcoming season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What other strategic changes can Big Mountain make to optimize its facilities and cover the cost of the new chair lift?</a:t>
            </a:r>
          </a:p>
        </p:txBody>
      </p:sp>
    </p:spTree>
    <p:extLst>
      <p:ext uri="{BB962C8B-B14F-4D97-AF65-F5344CB8AC3E}">
        <p14:creationId xmlns:p14="http://schemas.microsoft.com/office/powerpoint/2010/main" val="7967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B399-3351-D0A9-CA78-57AE0C1E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9BAA-C5AB-47B2-6D03-0A110B5B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Big Mountain can justify an increase in its ticket price up to $95.87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Big Mountain’s facilities compare well to those in its market, and can thus charge a premium for them</a:t>
            </a:r>
          </a:p>
          <a:p>
            <a:pPr>
              <a:lnSpc>
                <a:spcPct val="200000"/>
              </a:lnSpc>
            </a:pPr>
            <a:r>
              <a:rPr lang="en-US" dirty="0"/>
              <a:t>Big Mountain can also increase its revenue by an estimated $3.47M per year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This can be done by adding an additional Run, increasing the Vertical Drop by 150 ft., and installing an additional chair lift</a:t>
            </a:r>
          </a:p>
        </p:txBody>
      </p:sp>
    </p:spTree>
    <p:extLst>
      <p:ext uri="{BB962C8B-B14F-4D97-AF65-F5344CB8AC3E}">
        <p14:creationId xmlns:p14="http://schemas.microsoft.com/office/powerpoint/2010/main" val="118979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B373F9-4ECC-C672-4A3A-4E594898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465" y="2785057"/>
            <a:ext cx="5257800" cy="4072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FBB579-97C9-EDDF-12F8-11CEC9A2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7EB36-1C9A-ABBC-220E-FD00C678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267485"/>
            <a:ext cx="11604565" cy="51242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random forest model was selected to predict the price for an Adult Weekend ticket</a:t>
            </a:r>
          </a:p>
          <a:p>
            <a:pPr>
              <a:lnSpc>
                <a:spcPct val="200000"/>
              </a:lnSpc>
            </a:pPr>
            <a:r>
              <a:rPr lang="en-US" dirty="0"/>
              <a:t> The </a:t>
            </a:r>
            <a:r>
              <a:rPr lang="en-US" dirty="0" err="1"/>
              <a:t>GridSearchCV</a:t>
            </a:r>
            <a:r>
              <a:rPr lang="en-US" dirty="0"/>
              <a:t> function was applied to this model in order to find out which features were the most influential in predicting price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4 of the most impactful features were: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Fast Quads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Total Runs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Snow Making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Vertical Drop</a:t>
            </a:r>
          </a:p>
        </p:txBody>
      </p:sp>
    </p:spTree>
    <p:extLst>
      <p:ext uri="{BB962C8B-B14F-4D97-AF65-F5344CB8AC3E}">
        <p14:creationId xmlns:p14="http://schemas.microsoft.com/office/powerpoint/2010/main" val="6770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53075A4-DA86-A1E1-51BD-B1F391AB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4" y="1939456"/>
            <a:ext cx="4372996" cy="2338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FBB579-97C9-EDDF-12F8-11CEC9A2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35C6-3E70-C37F-0074-7DB1E69A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39" y="1064741"/>
            <a:ext cx="11251334" cy="8533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Big Mountain is well positioned in all 4 of these features, thus justifying a price increase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0953F3C-4204-B20A-4944-04C2E6D7C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81" y="1875725"/>
            <a:ext cx="4372996" cy="2312019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55F154B-9B5C-ED00-E890-808AA2C121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76" y="4220715"/>
            <a:ext cx="4475212" cy="2281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FC4AF4-2724-EDF0-18FB-1E21A594E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881" y="4220715"/>
            <a:ext cx="4372996" cy="22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0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305-8722-1D64-826C-968A54F0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F752-6897-5028-1209-17563485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394"/>
            <a:ext cx="10515600" cy="475556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Further analysis showed that Big Mountain has the opportunity to increase revenue by an estimated $3.47M per year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This scenario was input to the random forest model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 1 run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 1 lift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Increase vertical drop by 150ft</a:t>
            </a:r>
          </a:p>
          <a:p>
            <a:pPr>
              <a:lnSpc>
                <a:spcPct val="200000"/>
              </a:lnSpc>
            </a:pPr>
            <a:r>
              <a:rPr lang="en-US" dirty="0"/>
              <a:t>This would support a $1.99 increase in ticket price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Assuming 350k visitors staying an average of 5 nights, this would equal $3,473,683 in additional revenue</a:t>
            </a:r>
          </a:p>
        </p:txBody>
      </p:sp>
    </p:spTree>
    <p:extLst>
      <p:ext uri="{BB962C8B-B14F-4D97-AF65-F5344CB8AC3E}">
        <p14:creationId xmlns:p14="http://schemas.microsoft.com/office/powerpoint/2010/main" val="339604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0A70-3AAF-4105-1E2F-A847DA9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A185-ADF4-B4F2-9466-00D3B1B6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8554"/>
            <a:ext cx="10759289" cy="49341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Big Mountain can increase its ticket price based on the price prediction from the random forest regression model</a:t>
            </a:r>
          </a:p>
          <a:p>
            <a:pPr>
              <a:lnSpc>
                <a:spcPct val="200000"/>
              </a:lnSpc>
            </a:pPr>
            <a:r>
              <a:rPr lang="en-US" dirty="0"/>
              <a:t>This price increase will optimize 4 of its most important facilities, which are well positioned within the ski resort market</a:t>
            </a:r>
          </a:p>
          <a:p>
            <a:pPr>
              <a:lnSpc>
                <a:spcPct val="200000"/>
              </a:lnSpc>
            </a:pPr>
            <a:r>
              <a:rPr lang="en-US" dirty="0"/>
              <a:t>Big Mountain can also explore the opportunity to generate more revenue by adding a run, increasing the vertical drop by 150 ft., and adding an additional ski lift</a:t>
            </a:r>
          </a:p>
          <a:p>
            <a:pPr>
              <a:lnSpc>
                <a:spcPct val="200000"/>
              </a:lnSpc>
            </a:pPr>
            <a:r>
              <a:rPr lang="en-US" dirty="0"/>
              <a:t>This change combined with the price increase will generate extra revenue for Big Mountain, and allow it to make better data driven decisions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270502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1566</TotalTime>
  <Words>426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Resort Presentation</vt:lpstr>
      <vt:lpstr>Problem Identification</vt:lpstr>
      <vt:lpstr>Problem Identification (cont.)</vt:lpstr>
      <vt:lpstr>Recommendations</vt:lpstr>
      <vt:lpstr>Analysis</vt:lpstr>
      <vt:lpstr>Analysis (cont.)</vt:lpstr>
      <vt:lpstr>Analysis (cont.)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Armand Punjabi</dc:creator>
  <cp:lastModifiedBy>Armand Punjabi</cp:lastModifiedBy>
  <cp:revision>1</cp:revision>
  <dcterms:created xsi:type="dcterms:W3CDTF">2022-05-25T00:19:00Z</dcterms:created>
  <dcterms:modified xsi:type="dcterms:W3CDTF">2022-05-26T02:25:32Z</dcterms:modified>
</cp:coreProperties>
</file>