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50E9-9986-2CB9-2E14-78FF1B67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A372-415F-D85E-08EF-85AA7F49C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B657-ECBE-6594-690E-3D5E5D15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B644-F83E-4053-915E-4078B84C3183}" type="datetimeFigureOut">
              <a:rPr lang="en-NL" smtClean="0"/>
              <a:t>26/11/2024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C662-A800-03BF-3C34-C42E9D2E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FDDA-7ACC-794D-5E5B-5D6253A6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81E-4B52-46C4-AEEA-9C6614C8E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1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50D9-4A09-128C-534F-205674DD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988EA-6F58-0659-9B7F-EB9DEC93E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CAEF-D93D-D5F0-16F7-C4718BE2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B644-F83E-4053-915E-4078B84C3183}" type="datetimeFigureOut">
              <a:rPr lang="en-NL" smtClean="0"/>
              <a:t>26/11/2024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9E79B-B87C-4EBB-12ED-D379D9BE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733F-54F4-D5A2-5126-2CC1B374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81E-4B52-46C4-AEEA-9C6614C8E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062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217C5-1EA1-D5CE-76FF-B190EF0A1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0030E-4CBE-8562-7023-A6858694B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57DEA-C0B8-2679-2215-A4C59088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B644-F83E-4053-915E-4078B84C3183}" type="datetimeFigureOut">
              <a:rPr lang="en-NL" smtClean="0"/>
              <a:t>26/11/2024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5EEA-FAC3-9012-CDB9-E12DD018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992D-CAFB-F9FE-138C-6A0EFA67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81E-4B52-46C4-AEEA-9C6614C8E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908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FD01-F11D-C267-335B-2559B8B6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BBF7-B960-FE83-98E5-E18E24FF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6D95-04CD-8046-B608-7F7D7863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B644-F83E-4053-915E-4078B84C3183}" type="datetimeFigureOut">
              <a:rPr lang="en-NL" smtClean="0"/>
              <a:t>26/11/2024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0502-85D8-98FE-02A1-E64BAE8D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6E73-0D1F-7F1F-EFC0-43745B4C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81E-4B52-46C4-AEEA-9C6614C8E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286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FE90-B787-4926-6C42-E9CE8774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07608-31E8-6985-5665-A0246FFB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2DCE-D743-ADE9-4BE1-417E275E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B644-F83E-4053-915E-4078B84C3183}" type="datetimeFigureOut">
              <a:rPr lang="en-NL" smtClean="0"/>
              <a:t>26/11/2024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FBA4-7C47-3F1C-4165-4884CE84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DDCD-05BB-25C6-F71C-3F3CE55C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81E-4B52-46C4-AEEA-9C6614C8E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380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B28F-917E-9D51-269B-35EF7342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2308-5786-DDA7-9556-1AB48C523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FC43F-4D9E-3B0E-4AFF-64560180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9D375-4B35-09EA-1436-A5D5392D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B644-F83E-4053-915E-4078B84C3183}" type="datetimeFigureOut">
              <a:rPr lang="en-NL" smtClean="0"/>
              <a:t>26/11/2024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6210-E1EF-C53A-5B86-932ED5F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E2B49-EA3A-5DB9-962A-485C4EAC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81E-4B52-46C4-AEEA-9C6614C8E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51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5ED3-9FD9-B445-9733-DC7E89C2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3D4D8-B49C-03CA-D456-F1483842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83B27-B6E5-D49B-0692-705B84E90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C3C39-A99F-BCE8-827A-AD36C73B2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4AB9A-A286-2CD6-BE13-02C4EBECB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E34B6-5795-3665-4B1F-EFAEA501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B644-F83E-4053-915E-4078B84C3183}" type="datetimeFigureOut">
              <a:rPr lang="en-NL" smtClean="0"/>
              <a:t>26/11/2024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6278C-D01E-681A-33BB-0E90E861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AD88E-E044-6B0F-7866-F0F4D92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81E-4B52-46C4-AEEA-9C6614C8E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653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BEFB-A642-3271-9046-A39AA91B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EE13E-D6D9-F1D6-2285-67B86FE4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B644-F83E-4053-915E-4078B84C3183}" type="datetimeFigureOut">
              <a:rPr lang="en-NL" smtClean="0"/>
              <a:t>26/11/2024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DF94D-5C98-F868-E361-D14B3142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B1243-7F9F-90D1-9F86-119DCED4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81E-4B52-46C4-AEEA-9C6614C8E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10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5A507-3248-28E3-D2E6-A9797595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B644-F83E-4053-915E-4078B84C3183}" type="datetimeFigureOut">
              <a:rPr lang="en-NL" smtClean="0"/>
              <a:t>26/11/2024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B41FE-266A-0BF2-148E-AD358E78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4197B-0A95-7F8B-071E-5065989E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81E-4B52-46C4-AEEA-9C6614C8E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65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EE73-CD8D-DE9A-59FD-DB7DC11E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99F9-4126-222A-1AE9-243E6549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FA616-BB68-54B3-6FB1-EBE5A4B87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16417-38C7-8853-F154-E19B6C58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B644-F83E-4053-915E-4078B84C3183}" type="datetimeFigureOut">
              <a:rPr lang="en-NL" smtClean="0"/>
              <a:t>26/11/2024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F4557-FA34-8028-547C-31CC38BD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A944C-C5EB-FB8B-D6A8-7A155ADA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81E-4B52-46C4-AEEA-9C6614C8E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75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AA6C-B928-4F25-B117-014C1121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3769C-99FA-B94F-C92B-19C2B98CA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610FE-3FA6-452E-0138-30294C3E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349CD-CBD2-711E-8636-B3D7FD0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B644-F83E-4053-915E-4078B84C3183}" type="datetimeFigureOut">
              <a:rPr lang="en-NL" smtClean="0"/>
              <a:t>26/11/2024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4958-06EF-C0AE-F475-29377D96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FA54-E15A-D6DB-BF2D-88605513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81E-4B52-46C4-AEEA-9C6614C8E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905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0A973-DF9B-2E71-4B19-D597C71F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80BD1-765E-0100-DDD9-DB4BD78F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8A9D-8CB2-CCAD-389E-1ACE968BF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92B644-F83E-4053-915E-4078B84C3183}" type="datetimeFigureOut">
              <a:rPr lang="en-NL" smtClean="0"/>
              <a:t>26/11/2024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EC01C-0454-47D5-A22B-C19BC0F81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E3E9-A985-9F9D-357E-10EA95AAA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6C81E-4B52-46C4-AEEA-9C6614C8E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120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D1FD882-6A46-F9D0-6984-AD62DA6283D9}"/>
              </a:ext>
            </a:extLst>
          </p:cNvPr>
          <p:cNvGrpSpPr/>
          <p:nvPr/>
        </p:nvGrpSpPr>
        <p:grpSpPr>
          <a:xfrm>
            <a:off x="3199508" y="457202"/>
            <a:ext cx="4837004" cy="3761228"/>
            <a:chOff x="3199508" y="457202"/>
            <a:chExt cx="4837004" cy="37612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368C15-5D10-300D-2E81-E098AB14B38A}"/>
                </a:ext>
              </a:extLst>
            </p:cNvPr>
            <p:cNvSpPr/>
            <p:nvPr/>
          </p:nvSpPr>
          <p:spPr>
            <a:xfrm>
              <a:off x="5650152" y="457202"/>
              <a:ext cx="586943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sz="800" dirty="0"/>
                <a:t>1</a:t>
              </a:r>
              <a:endParaRPr lang="en-NL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73C560-B0C1-2B91-FABB-931154A9B30D}"/>
                </a:ext>
              </a:extLst>
            </p:cNvPr>
            <p:cNvSpPr/>
            <p:nvPr/>
          </p:nvSpPr>
          <p:spPr>
            <a:xfrm>
              <a:off x="4428560" y="1195824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US" sz="800" dirty="0"/>
                <a:t>2</a:t>
              </a:r>
              <a:endParaRPr lang="en-NL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124E81-AFB0-8900-E26E-9857F07ECCEC}"/>
                </a:ext>
              </a:extLst>
            </p:cNvPr>
            <p:cNvSpPr/>
            <p:nvPr/>
          </p:nvSpPr>
          <p:spPr>
            <a:xfrm>
              <a:off x="3626065" y="1985822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sz="800" dirty="0"/>
                <a:t>3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2C955C-3443-1C1A-B527-38E45F5C02E9}"/>
                </a:ext>
              </a:extLst>
            </p:cNvPr>
            <p:cNvSpPr/>
            <p:nvPr/>
          </p:nvSpPr>
          <p:spPr>
            <a:xfrm>
              <a:off x="5304184" y="1985822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r>
                <a:rPr lang="en-US" sz="800" dirty="0"/>
                <a:t>6</a:t>
              </a:r>
              <a:endParaRPr lang="en-N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6DD063-D58F-1322-CAD0-9F7B07D17A84}"/>
                </a:ext>
              </a:extLst>
            </p:cNvPr>
            <p:cNvSpPr/>
            <p:nvPr/>
          </p:nvSpPr>
          <p:spPr>
            <a:xfrm>
              <a:off x="6563381" y="1195824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sz="800" dirty="0"/>
                <a:t>10</a:t>
              </a:r>
              <a:endParaRPr lang="en-NL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B5D945-5791-FAEF-33D7-3B3992E99326}"/>
                </a:ext>
              </a:extLst>
            </p:cNvPr>
            <p:cNvSpPr/>
            <p:nvPr/>
          </p:nvSpPr>
          <p:spPr>
            <a:xfrm>
              <a:off x="7451296" y="1985822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r>
                <a:rPr lang="en-US" sz="800" dirty="0"/>
                <a:t>12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3E47CA-8C84-27A8-44EF-664D597BF357}"/>
                </a:ext>
              </a:extLst>
            </p:cNvPr>
            <p:cNvSpPr/>
            <p:nvPr/>
          </p:nvSpPr>
          <p:spPr>
            <a:xfrm>
              <a:off x="3199508" y="2843175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sz="800" dirty="0"/>
                <a:t>5</a:t>
              </a:r>
              <a:endParaRPr lang="en-NL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0DE08D-26BE-0893-EC92-5D84CE80CDE4}"/>
                </a:ext>
              </a:extLst>
            </p:cNvPr>
            <p:cNvCxnSpPr>
              <a:stCxn id="4" idx="5"/>
              <a:endCxn id="9" idx="1"/>
            </p:cNvCxnSpPr>
            <p:nvPr/>
          </p:nvCxnSpPr>
          <p:spPr>
            <a:xfrm>
              <a:off x="6151139" y="956715"/>
              <a:ext cx="497945" cy="3248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691ACA9-E906-A6A2-C6E1-77CCC8D4ED1D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4928073" y="956715"/>
              <a:ext cx="808035" cy="3248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6883981-49E4-C88C-30D2-B59B18E22408}"/>
                </a:ext>
              </a:extLst>
            </p:cNvPr>
            <p:cNvCxnSpPr>
              <a:cxnSpLocks/>
              <a:stCxn id="9" idx="5"/>
              <a:endCxn id="10" idx="1"/>
            </p:cNvCxnSpPr>
            <p:nvPr/>
          </p:nvCxnSpPr>
          <p:spPr>
            <a:xfrm>
              <a:off x="7062894" y="1695337"/>
              <a:ext cx="474105" cy="376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498543-E902-99AB-87C3-6DB35AD62A8E}"/>
                </a:ext>
              </a:extLst>
            </p:cNvPr>
            <p:cNvCxnSpPr>
              <a:stCxn id="5" idx="5"/>
              <a:endCxn id="8" idx="0"/>
            </p:cNvCxnSpPr>
            <p:nvPr/>
          </p:nvCxnSpPr>
          <p:spPr>
            <a:xfrm>
              <a:off x="4928073" y="1695337"/>
              <a:ext cx="668719" cy="2904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01850F-E22A-9384-563A-84B38D5EE020}"/>
                </a:ext>
              </a:extLst>
            </p:cNvPr>
            <p:cNvCxnSpPr>
              <a:cxnSpLocks/>
              <a:stCxn id="7" idx="0"/>
              <a:endCxn id="5" idx="3"/>
            </p:cNvCxnSpPr>
            <p:nvPr/>
          </p:nvCxnSpPr>
          <p:spPr>
            <a:xfrm flipV="1">
              <a:off x="3918673" y="1695337"/>
              <a:ext cx="595590" cy="2904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3383BFF-26FF-9278-90C9-227B777334B9}"/>
                </a:ext>
              </a:extLst>
            </p:cNvPr>
            <p:cNvSpPr/>
            <p:nvPr/>
          </p:nvSpPr>
          <p:spPr>
            <a:xfrm>
              <a:off x="6150392" y="3633214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r>
                <a:rPr lang="en-US" sz="800" dirty="0"/>
                <a:t>9</a:t>
              </a:r>
              <a:endParaRPr lang="en-NL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BD6CBA1-A016-50A0-0ED3-10F628A15D77}"/>
                </a:ext>
              </a:extLst>
            </p:cNvPr>
            <p:cNvSpPr/>
            <p:nvPr/>
          </p:nvSpPr>
          <p:spPr>
            <a:xfrm>
              <a:off x="5740281" y="2843175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r>
                <a:rPr lang="en-US" sz="800" dirty="0"/>
                <a:t>7</a:t>
              </a:r>
              <a:endParaRPr lang="en-NL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63B6020-6931-AE6E-27A3-8C1845F5E0FF}"/>
                </a:ext>
              </a:extLst>
            </p:cNvPr>
            <p:cNvSpPr/>
            <p:nvPr/>
          </p:nvSpPr>
          <p:spPr>
            <a:xfrm>
              <a:off x="4061482" y="2843175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sz="800" dirty="0"/>
                <a:t>8</a:t>
              </a:r>
              <a:endParaRPr lang="en-NL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AF040F-0927-AB0A-55BC-FBE676688011}"/>
                </a:ext>
              </a:extLst>
            </p:cNvPr>
            <p:cNvCxnSpPr>
              <a:cxnSpLocks/>
              <a:stCxn id="8" idx="4"/>
              <a:endCxn id="42" idx="0"/>
            </p:cNvCxnSpPr>
            <p:nvPr/>
          </p:nvCxnSpPr>
          <p:spPr>
            <a:xfrm>
              <a:off x="5596792" y="2571038"/>
              <a:ext cx="436097" cy="272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8342ACA-216B-F63B-DD30-7DA8928354B3}"/>
                </a:ext>
              </a:extLst>
            </p:cNvPr>
            <p:cNvCxnSpPr>
              <a:cxnSpLocks/>
              <a:stCxn id="42" idx="4"/>
              <a:endCxn id="41" idx="0"/>
            </p:cNvCxnSpPr>
            <p:nvPr/>
          </p:nvCxnSpPr>
          <p:spPr>
            <a:xfrm>
              <a:off x="6032889" y="3428391"/>
              <a:ext cx="410111" cy="2048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DE2EBE0-B698-FBB6-FA34-3CEDFD594BAE}"/>
                </a:ext>
              </a:extLst>
            </p:cNvPr>
            <p:cNvCxnSpPr>
              <a:stCxn id="13" idx="0"/>
              <a:endCxn id="7" idx="4"/>
            </p:cNvCxnSpPr>
            <p:nvPr/>
          </p:nvCxnSpPr>
          <p:spPr>
            <a:xfrm flipV="1">
              <a:off x="3492116" y="2571038"/>
              <a:ext cx="426557" cy="272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2A84AF-5EE7-DB26-BDD8-6A16A78407BE}"/>
                </a:ext>
              </a:extLst>
            </p:cNvPr>
            <p:cNvCxnSpPr>
              <a:stCxn id="7" idx="4"/>
              <a:endCxn id="43" idx="0"/>
            </p:cNvCxnSpPr>
            <p:nvPr/>
          </p:nvCxnSpPr>
          <p:spPr>
            <a:xfrm>
              <a:off x="3918673" y="2571038"/>
              <a:ext cx="435417" cy="272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09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FFA72C1-9A59-5303-E1C5-8FC548C4C1BD}"/>
              </a:ext>
            </a:extLst>
          </p:cNvPr>
          <p:cNvGrpSpPr/>
          <p:nvPr/>
        </p:nvGrpSpPr>
        <p:grpSpPr>
          <a:xfrm>
            <a:off x="3199508" y="457202"/>
            <a:ext cx="5654522" cy="3761228"/>
            <a:chOff x="3199508" y="457202"/>
            <a:chExt cx="5654522" cy="37612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368C15-5D10-300D-2E81-E098AB14B38A}"/>
                </a:ext>
              </a:extLst>
            </p:cNvPr>
            <p:cNvSpPr/>
            <p:nvPr/>
          </p:nvSpPr>
          <p:spPr>
            <a:xfrm>
              <a:off x="5650152" y="457202"/>
              <a:ext cx="586943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sz="800" dirty="0"/>
                <a:t>1</a:t>
              </a:r>
              <a:endParaRPr lang="en-NL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73C560-B0C1-2B91-FABB-931154A9B30D}"/>
                </a:ext>
              </a:extLst>
            </p:cNvPr>
            <p:cNvSpPr/>
            <p:nvPr/>
          </p:nvSpPr>
          <p:spPr>
            <a:xfrm>
              <a:off x="4428560" y="1195824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US" sz="800" dirty="0"/>
                <a:t>2</a:t>
              </a:r>
              <a:endParaRPr lang="en-NL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124E81-AFB0-8900-E26E-9857F07ECCEC}"/>
                </a:ext>
              </a:extLst>
            </p:cNvPr>
            <p:cNvSpPr/>
            <p:nvPr/>
          </p:nvSpPr>
          <p:spPr>
            <a:xfrm>
              <a:off x="3626065" y="1985822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sz="800" dirty="0"/>
                <a:t>3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2C955C-3443-1C1A-B527-38E45F5C02E9}"/>
                </a:ext>
              </a:extLst>
            </p:cNvPr>
            <p:cNvSpPr/>
            <p:nvPr/>
          </p:nvSpPr>
          <p:spPr>
            <a:xfrm>
              <a:off x="5304184" y="1985822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r>
                <a:rPr lang="en-US" sz="800" dirty="0"/>
                <a:t>6</a:t>
              </a:r>
              <a:endParaRPr lang="en-N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6DD063-D58F-1322-CAD0-9F7B07D17A84}"/>
                </a:ext>
              </a:extLst>
            </p:cNvPr>
            <p:cNvSpPr/>
            <p:nvPr/>
          </p:nvSpPr>
          <p:spPr>
            <a:xfrm>
              <a:off x="6711666" y="1195824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sz="800" dirty="0"/>
                <a:t>10</a:t>
              </a:r>
              <a:endParaRPr lang="en-NL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B5D945-5791-FAEF-33D7-3B3992E99326}"/>
                </a:ext>
              </a:extLst>
            </p:cNvPr>
            <p:cNvSpPr/>
            <p:nvPr/>
          </p:nvSpPr>
          <p:spPr>
            <a:xfrm>
              <a:off x="7599581" y="1985822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r>
                <a:rPr lang="en-US" sz="800" dirty="0"/>
                <a:t>12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3E47CA-8C84-27A8-44EF-664D597BF357}"/>
                </a:ext>
              </a:extLst>
            </p:cNvPr>
            <p:cNvSpPr/>
            <p:nvPr/>
          </p:nvSpPr>
          <p:spPr>
            <a:xfrm>
              <a:off x="3199508" y="2843175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sz="800" dirty="0"/>
                <a:t>5</a:t>
              </a:r>
              <a:endParaRPr lang="en-NL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0DE08D-26BE-0893-EC92-5D84CE80CDE4}"/>
                </a:ext>
              </a:extLst>
            </p:cNvPr>
            <p:cNvCxnSpPr>
              <a:stCxn id="4" idx="5"/>
              <a:endCxn id="9" idx="1"/>
            </p:cNvCxnSpPr>
            <p:nvPr/>
          </p:nvCxnSpPr>
          <p:spPr>
            <a:xfrm>
              <a:off x="6151139" y="956715"/>
              <a:ext cx="646230" cy="3248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691ACA9-E906-A6A2-C6E1-77CCC8D4ED1D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4928073" y="956715"/>
              <a:ext cx="808035" cy="3248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6883981-49E4-C88C-30D2-B59B18E22408}"/>
                </a:ext>
              </a:extLst>
            </p:cNvPr>
            <p:cNvCxnSpPr>
              <a:cxnSpLocks/>
              <a:stCxn id="9" idx="5"/>
              <a:endCxn id="10" idx="1"/>
            </p:cNvCxnSpPr>
            <p:nvPr/>
          </p:nvCxnSpPr>
          <p:spPr>
            <a:xfrm>
              <a:off x="7211179" y="1695337"/>
              <a:ext cx="474105" cy="376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498543-E902-99AB-87C3-6DB35AD62A8E}"/>
                </a:ext>
              </a:extLst>
            </p:cNvPr>
            <p:cNvCxnSpPr>
              <a:stCxn id="5" idx="5"/>
              <a:endCxn id="8" idx="0"/>
            </p:cNvCxnSpPr>
            <p:nvPr/>
          </p:nvCxnSpPr>
          <p:spPr>
            <a:xfrm>
              <a:off x="4928073" y="1695337"/>
              <a:ext cx="668719" cy="2904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01850F-E22A-9384-563A-84B38D5EE020}"/>
                </a:ext>
              </a:extLst>
            </p:cNvPr>
            <p:cNvCxnSpPr>
              <a:cxnSpLocks/>
              <a:stCxn id="7" idx="0"/>
              <a:endCxn id="5" idx="3"/>
            </p:cNvCxnSpPr>
            <p:nvPr/>
          </p:nvCxnSpPr>
          <p:spPr>
            <a:xfrm flipV="1">
              <a:off x="3918673" y="1695337"/>
              <a:ext cx="595590" cy="2904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3383BFF-26FF-9278-90C9-227B777334B9}"/>
                </a:ext>
              </a:extLst>
            </p:cNvPr>
            <p:cNvSpPr/>
            <p:nvPr/>
          </p:nvSpPr>
          <p:spPr>
            <a:xfrm>
              <a:off x="6150392" y="3633214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r>
                <a:rPr lang="en-US" sz="800" dirty="0"/>
                <a:t>9</a:t>
              </a:r>
              <a:endParaRPr lang="en-NL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BD6CBA1-A016-50A0-0ED3-10F628A15D77}"/>
                </a:ext>
              </a:extLst>
            </p:cNvPr>
            <p:cNvSpPr/>
            <p:nvPr/>
          </p:nvSpPr>
          <p:spPr>
            <a:xfrm>
              <a:off x="5740281" y="2843175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r>
                <a:rPr lang="en-US" sz="800" dirty="0"/>
                <a:t>7</a:t>
              </a:r>
              <a:endParaRPr lang="en-NL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63B6020-6931-AE6E-27A3-8C1845F5E0FF}"/>
                </a:ext>
              </a:extLst>
            </p:cNvPr>
            <p:cNvSpPr/>
            <p:nvPr/>
          </p:nvSpPr>
          <p:spPr>
            <a:xfrm>
              <a:off x="4061482" y="2843175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sz="800" dirty="0"/>
                <a:t>8</a:t>
              </a:r>
              <a:endParaRPr lang="en-NL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AF040F-0927-AB0A-55BC-FBE676688011}"/>
                </a:ext>
              </a:extLst>
            </p:cNvPr>
            <p:cNvCxnSpPr>
              <a:cxnSpLocks/>
              <a:stCxn id="8" idx="4"/>
              <a:endCxn id="42" idx="0"/>
            </p:cNvCxnSpPr>
            <p:nvPr/>
          </p:nvCxnSpPr>
          <p:spPr>
            <a:xfrm>
              <a:off x="5596792" y="2571038"/>
              <a:ext cx="436097" cy="272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8342ACA-216B-F63B-DD30-7DA8928354B3}"/>
                </a:ext>
              </a:extLst>
            </p:cNvPr>
            <p:cNvCxnSpPr>
              <a:cxnSpLocks/>
              <a:stCxn id="42" idx="4"/>
              <a:endCxn id="41" idx="0"/>
            </p:cNvCxnSpPr>
            <p:nvPr/>
          </p:nvCxnSpPr>
          <p:spPr>
            <a:xfrm>
              <a:off x="6032889" y="3428391"/>
              <a:ext cx="410111" cy="2048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DE2EBE0-B698-FBB6-FA34-3CEDFD594BAE}"/>
                </a:ext>
              </a:extLst>
            </p:cNvPr>
            <p:cNvCxnSpPr>
              <a:stCxn id="13" idx="0"/>
              <a:endCxn id="7" idx="4"/>
            </p:cNvCxnSpPr>
            <p:nvPr/>
          </p:nvCxnSpPr>
          <p:spPr>
            <a:xfrm flipV="1">
              <a:off x="3492116" y="2571038"/>
              <a:ext cx="426557" cy="272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2A84AF-5EE7-DB26-BDD8-6A16A78407BE}"/>
                </a:ext>
              </a:extLst>
            </p:cNvPr>
            <p:cNvCxnSpPr>
              <a:stCxn id="7" idx="4"/>
              <a:endCxn id="43" idx="0"/>
            </p:cNvCxnSpPr>
            <p:nvPr/>
          </p:nvCxnSpPr>
          <p:spPr>
            <a:xfrm>
              <a:off x="3918673" y="2571038"/>
              <a:ext cx="435417" cy="272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BE337AF-6F16-1E2F-1B8E-26C980D2C047}"/>
                </a:ext>
              </a:extLst>
            </p:cNvPr>
            <p:cNvSpPr/>
            <p:nvPr/>
          </p:nvSpPr>
          <p:spPr>
            <a:xfrm>
              <a:off x="8268814" y="2843175"/>
              <a:ext cx="585216" cy="5852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r>
                <a:rPr lang="en-US" sz="800" dirty="0"/>
                <a:t>4</a:t>
              </a:r>
              <a:endParaRPr lang="en-NL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FE7811-3E99-72B5-DA0C-A3C0EA9A992F}"/>
                </a:ext>
              </a:extLst>
            </p:cNvPr>
            <p:cNvCxnSpPr>
              <a:cxnSpLocks/>
              <a:stCxn id="10" idx="5"/>
              <a:endCxn id="2" idx="0"/>
            </p:cNvCxnSpPr>
            <p:nvPr/>
          </p:nvCxnSpPr>
          <p:spPr>
            <a:xfrm>
              <a:off x="8099094" y="2485335"/>
              <a:ext cx="462328" cy="35784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05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9F496F6-989D-F95C-52E7-12D3EA5FD578}"/>
              </a:ext>
            </a:extLst>
          </p:cNvPr>
          <p:cNvGrpSpPr/>
          <p:nvPr/>
        </p:nvGrpSpPr>
        <p:grpSpPr>
          <a:xfrm>
            <a:off x="1171832" y="1202724"/>
            <a:ext cx="8896883" cy="2454877"/>
            <a:chOff x="1171832" y="1202724"/>
            <a:chExt cx="8896883" cy="24548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AF0E1EB-D0E7-FD9B-7DC3-F69E07038663}"/>
                </a:ext>
              </a:extLst>
            </p:cNvPr>
            <p:cNvSpPr/>
            <p:nvPr/>
          </p:nvSpPr>
          <p:spPr>
            <a:xfrm>
              <a:off x="1736123" y="1981200"/>
              <a:ext cx="502920" cy="5004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x</a:t>
              </a:r>
              <a:endParaRPr lang="en-NL" i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20425D-6A62-91F7-6C03-1B891B1D33BB}"/>
                </a:ext>
              </a:extLst>
            </p:cNvPr>
            <p:cNvSpPr/>
            <p:nvPr/>
          </p:nvSpPr>
          <p:spPr>
            <a:xfrm>
              <a:off x="2629928" y="1202724"/>
              <a:ext cx="502920" cy="5004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y</a:t>
              </a:r>
              <a:endParaRPr lang="en-NL" i="1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40537F2-7A88-3A28-2F3D-493298E97F68}"/>
                </a:ext>
              </a:extLst>
            </p:cNvPr>
            <p:cNvSpPr/>
            <p:nvPr/>
          </p:nvSpPr>
          <p:spPr>
            <a:xfrm rot="10800000">
              <a:off x="3305432" y="2001794"/>
              <a:ext cx="710514" cy="72904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44D691D-2BA4-6229-BC98-3127C31E3090}"/>
                </a:ext>
              </a:extLst>
            </p:cNvPr>
            <p:cNvSpPr/>
            <p:nvPr/>
          </p:nvSpPr>
          <p:spPr>
            <a:xfrm rot="10800000">
              <a:off x="1171832" y="2928552"/>
              <a:ext cx="710514" cy="72904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7C38F78-5A24-3673-E378-D447D1E78123}"/>
                </a:ext>
              </a:extLst>
            </p:cNvPr>
            <p:cNvSpPr/>
            <p:nvPr/>
          </p:nvSpPr>
          <p:spPr>
            <a:xfrm rot="10800000">
              <a:off x="2061723" y="2928552"/>
              <a:ext cx="710514" cy="72904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CB20E9-BF15-36FA-84AC-C5D5FF168EBB}"/>
                </a:ext>
              </a:extLst>
            </p:cNvPr>
            <p:cNvCxnSpPr>
              <a:stCxn id="4" idx="4"/>
              <a:endCxn id="7" idx="3"/>
            </p:cNvCxnSpPr>
            <p:nvPr/>
          </p:nvCxnSpPr>
          <p:spPr>
            <a:xfrm flipH="1">
              <a:off x="1527089" y="2481649"/>
              <a:ext cx="460494" cy="4469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09D0C8B-924D-C96C-EC65-E36BBFBCB259}"/>
                </a:ext>
              </a:extLst>
            </p:cNvPr>
            <p:cNvCxnSpPr>
              <a:stCxn id="4" idx="4"/>
              <a:endCxn id="8" idx="3"/>
            </p:cNvCxnSpPr>
            <p:nvPr/>
          </p:nvCxnSpPr>
          <p:spPr>
            <a:xfrm>
              <a:off x="1987583" y="2481649"/>
              <a:ext cx="429397" cy="4469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DE8602-A025-20E7-7850-840B7CF71A99}"/>
                </a:ext>
              </a:extLst>
            </p:cNvPr>
            <p:cNvCxnSpPr>
              <a:cxnSpLocks/>
              <a:stCxn id="4" idx="0"/>
              <a:endCxn id="5" idx="4"/>
            </p:cNvCxnSpPr>
            <p:nvPr/>
          </p:nvCxnSpPr>
          <p:spPr>
            <a:xfrm flipV="1">
              <a:off x="1987583" y="1703173"/>
              <a:ext cx="893805" cy="2780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D30F4D-EC5F-796E-4520-5DD4760C2D7E}"/>
                </a:ext>
              </a:extLst>
            </p:cNvPr>
            <p:cNvCxnSpPr>
              <a:cxnSpLocks/>
              <a:stCxn id="5" idx="4"/>
              <a:endCxn id="6" idx="3"/>
            </p:cNvCxnSpPr>
            <p:nvPr/>
          </p:nvCxnSpPr>
          <p:spPr>
            <a:xfrm>
              <a:off x="2881388" y="1703173"/>
              <a:ext cx="779301" cy="2986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0E32AA-BEEC-E80F-1812-0DA04FD273A7}"/>
                </a:ext>
              </a:extLst>
            </p:cNvPr>
            <p:cNvSpPr txBox="1"/>
            <p:nvPr/>
          </p:nvSpPr>
          <p:spPr>
            <a:xfrm>
              <a:off x="1329381" y="2996514"/>
              <a:ext cx="395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en-NL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D14B5B-71DC-9498-1F64-25A01ABA865D}"/>
                </a:ext>
              </a:extLst>
            </p:cNvPr>
            <p:cNvSpPr txBox="1"/>
            <p:nvPr/>
          </p:nvSpPr>
          <p:spPr>
            <a:xfrm>
              <a:off x="2219271" y="2996514"/>
              <a:ext cx="395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en-NL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6FDCAF-8013-A4E1-C6D4-FF55F7B33908}"/>
                </a:ext>
              </a:extLst>
            </p:cNvPr>
            <p:cNvSpPr txBox="1"/>
            <p:nvPr/>
          </p:nvSpPr>
          <p:spPr>
            <a:xfrm>
              <a:off x="3462980" y="2067352"/>
              <a:ext cx="395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en-NL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76486-594C-1BC5-E9D6-88FEDC564331}"/>
                </a:ext>
              </a:extLst>
            </p:cNvPr>
            <p:cNvSpPr/>
            <p:nvPr/>
          </p:nvSpPr>
          <p:spPr>
            <a:xfrm>
              <a:off x="8215200" y="1202724"/>
              <a:ext cx="502920" cy="5004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x</a:t>
              </a:r>
              <a:endParaRPr lang="en-NL" i="1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F35590-29EA-E23B-8547-A6D45C3475DF}"/>
                </a:ext>
              </a:extLst>
            </p:cNvPr>
            <p:cNvSpPr/>
            <p:nvPr/>
          </p:nvSpPr>
          <p:spPr>
            <a:xfrm>
              <a:off x="8763016" y="1981200"/>
              <a:ext cx="502920" cy="5004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y</a:t>
              </a:r>
              <a:endParaRPr lang="en-NL" i="1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0EF8F47-D6FB-DC24-871A-5793918C70F4}"/>
                </a:ext>
              </a:extLst>
            </p:cNvPr>
            <p:cNvSpPr/>
            <p:nvPr/>
          </p:nvSpPr>
          <p:spPr>
            <a:xfrm rot="10800000">
              <a:off x="9358201" y="2928553"/>
              <a:ext cx="710514" cy="72904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BAF32EE-B2AB-BB91-2BA9-2C01612BA6F8}"/>
                </a:ext>
              </a:extLst>
            </p:cNvPr>
            <p:cNvSpPr/>
            <p:nvPr/>
          </p:nvSpPr>
          <p:spPr>
            <a:xfrm rot="10800000">
              <a:off x="7150457" y="2001794"/>
              <a:ext cx="710514" cy="72904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8D91A102-E6A0-2390-6069-67CFECCA5F85}"/>
                </a:ext>
              </a:extLst>
            </p:cNvPr>
            <p:cNvSpPr/>
            <p:nvPr/>
          </p:nvSpPr>
          <p:spPr>
            <a:xfrm rot="10800000">
              <a:off x="8225702" y="2928552"/>
              <a:ext cx="710514" cy="72904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6FFB37-FE07-152E-118C-6C79127C851F}"/>
                </a:ext>
              </a:extLst>
            </p:cNvPr>
            <p:cNvCxnSpPr>
              <a:cxnSpLocks/>
              <a:stCxn id="20" idx="4"/>
              <a:endCxn id="23" idx="3"/>
            </p:cNvCxnSpPr>
            <p:nvPr/>
          </p:nvCxnSpPr>
          <p:spPr>
            <a:xfrm flipH="1">
              <a:off x="7505714" y="1703173"/>
              <a:ext cx="960946" cy="2986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B295B8C-1BD4-1F5D-2FEA-85263D0F0165}"/>
                </a:ext>
              </a:extLst>
            </p:cNvPr>
            <p:cNvCxnSpPr>
              <a:cxnSpLocks/>
              <a:stCxn id="21" idx="4"/>
              <a:endCxn id="24" idx="3"/>
            </p:cNvCxnSpPr>
            <p:nvPr/>
          </p:nvCxnSpPr>
          <p:spPr>
            <a:xfrm flipH="1">
              <a:off x="8580959" y="2481649"/>
              <a:ext cx="433517" cy="4469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DFAF00-E47B-7562-0564-220C2D73FB92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>
              <a:off x="8466660" y="1703173"/>
              <a:ext cx="547816" cy="2780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89CBA7-9556-B474-6907-565C1B798820}"/>
                </a:ext>
              </a:extLst>
            </p:cNvPr>
            <p:cNvCxnSpPr>
              <a:stCxn id="21" idx="4"/>
              <a:endCxn id="22" idx="3"/>
            </p:cNvCxnSpPr>
            <p:nvPr/>
          </p:nvCxnSpPr>
          <p:spPr>
            <a:xfrm>
              <a:off x="9014476" y="2481649"/>
              <a:ext cx="698982" cy="4469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65F9A1-5C33-DE6F-DD77-2BE41C134557}"/>
                </a:ext>
              </a:extLst>
            </p:cNvPr>
            <p:cNvSpPr txBox="1"/>
            <p:nvPr/>
          </p:nvSpPr>
          <p:spPr>
            <a:xfrm>
              <a:off x="7301826" y="2044876"/>
              <a:ext cx="395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en-NL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7C6A11-B31E-0848-6351-948FA27C168B}"/>
                </a:ext>
              </a:extLst>
            </p:cNvPr>
            <p:cNvSpPr txBox="1"/>
            <p:nvPr/>
          </p:nvSpPr>
          <p:spPr>
            <a:xfrm>
              <a:off x="8383250" y="3002523"/>
              <a:ext cx="395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en-NL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45A69D-3EF2-E475-F01E-7F08ABE1D4B2}"/>
                </a:ext>
              </a:extLst>
            </p:cNvPr>
            <p:cNvSpPr txBox="1"/>
            <p:nvPr/>
          </p:nvSpPr>
          <p:spPr>
            <a:xfrm>
              <a:off x="9515749" y="3002523"/>
              <a:ext cx="395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en-NL" b="1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B6F4F5-A87D-4CE3-47D6-16CAD9831DE0}"/>
                </a:ext>
              </a:extLst>
            </p:cNvPr>
            <p:cNvCxnSpPr>
              <a:cxnSpLocks/>
            </p:cNvCxnSpPr>
            <p:nvPr/>
          </p:nvCxnSpPr>
          <p:spPr>
            <a:xfrm>
              <a:off x="4348549" y="1649627"/>
              <a:ext cx="2366319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CDF292-42C5-1F9E-5F58-A58E2FAD28FF}"/>
                </a:ext>
              </a:extLst>
            </p:cNvPr>
            <p:cNvSpPr txBox="1"/>
            <p:nvPr/>
          </p:nvSpPr>
          <p:spPr>
            <a:xfrm>
              <a:off x="4300152" y="1433380"/>
              <a:ext cx="1322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Right rotate</a:t>
              </a:r>
              <a:endParaRPr lang="en-NL" sz="1000" dirty="0">
                <a:solidFill>
                  <a:schemeClr val="accent1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7E93DA-F9BD-3339-57BB-F6640A70DA4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48549" y="3198342"/>
              <a:ext cx="2366319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64945D-3677-7D5A-7736-E5E8CD13C80B}"/>
                </a:ext>
              </a:extLst>
            </p:cNvPr>
            <p:cNvSpPr txBox="1"/>
            <p:nvPr/>
          </p:nvSpPr>
          <p:spPr>
            <a:xfrm>
              <a:off x="5966254" y="2969733"/>
              <a:ext cx="1322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Left rotate</a:t>
              </a:r>
              <a:endParaRPr lang="en-NL" sz="1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67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662FCB9-2BB6-911B-7495-D72837535B42}"/>
              </a:ext>
            </a:extLst>
          </p:cNvPr>
          <p:cNvGrpSpPr/>
          <p:nvPr/>
        </p:nvGrpSpPr>
        <p:grpSpPr>
          <a:xfrm>
            <a:off x="2439572" y="797807"/>
            <a:ext cx="8464910" cy="3740360"/>
            <a:chOff x="2439572" y="797807"/>
            <a:chExt cx="8464910" cy="37403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73C560-B0C1-2B91-FABB-931154A9B30D}"/>
                </a:ext>
              </a:extLst>
            </p:cNvPr>
            <p:cNvSpPr/>
            <p:nvPr/>
          </p:nvSpPr>
          <p:spPr>
            <a:xfrm>
              <a:off x="3880519" y="2686747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US" sz="800" dirty="0"/>
                <a:t>1</a:t>
              </a:r>
              <a:endParaRPr lang="en-NL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124E81-AFB0-8900-E26E-9857F07ECCEC}"/>
                </a:ext>
              </a:extLst>
            </p:cNvPr>
            <p:cNvSpPr/>
            <p:nvPr/>
          </p:nvSpPr>
          <p:spPr>
            <a:xfrm>
              <a:off x="3048358" y="1317168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sz="800" dirty="0"/>
                <a:t>2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2C955C-3443-1C1A-B527-38E45F5C02E9}"/>
                </a:ext>
              </a:extLst>
            </p:cNvPr>
            <p:cNvSpPr/>
            <p:nvPr/>
          </p:nvSpPr>
          <p:spPr>
            <a:xfrm>
              <a:off x="4336781" y="3307490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r>
                <a:rPr lang="en-US" sz="800" dirty="0"/>
                <a:t>3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3E47CA-8C84-27A8-44EF-664D597BF357}"/>
                </a:ext>
              </a:extLst>
            </p:cNvPr>
            <p:cNvSpPr/>
            <p:nvPr/>
          </p:nvSpPr>
          <p:spPr>
            <a:xfrm>
              <a:off x="2439572" y="797807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sz="800" dirty="0"/>
                <a:t>4</a:t>
              </a:r>
              <a:endParaRPr lang="en-NL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498543-E902-99AB-87C3-6DB35AD62A8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4380032" y="3186260"/>
              <a:ext cx="249357" cy="12123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01850F-E22A-9384-563A-84B38D5EE020}"/>
                </a:ext>
              </a:extLst>
            </p:cNvPr>
            <p:cNvCxnSpPr>
              <a:cxnSpLocks/>
              <a:stCxn id="43" idx="5"/>
              <a:endCxn id="5" idx="0"/>
            </p:cNvCxnSpPr>
            <p:nvPr/>
          </p:nvCxnSpPr>
          <p:spPr>
            <a:xfrm>
              <a:off x="3953878" y="2491895"/>
              <a:ext cx="219249" cy="194852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BD6CBA1-A016-50A0-0ED3-10F628A15D77}"/>
                </a:ext>
              </a:extLst>
            </p:cNvPr>
            <p:cNvSpPr/>
            <p:nvPr/>
          </p:nvSpPr>
          <p:spPr>
            <a:xfrm>
              <a:off x="4801173" y="3952951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r>
                <a:rPr lang="en-US" sz="800" dirty="0"/>
                <a:t>6</a:t>
              </a:r>
              <a:endParaRPr lang="en-NL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63B6020-6931-AE6E-27A3-8C1845F5E0FF}"/>
                </a:ext>
              </a:extLst>
            </p:cNvPr>
            <p:cNvSpPr/>
            <p:nvPr/>
          </p:nvSpPr>
          <p:spPr>
            <a:xfrm>
              <a:off x="3454365" y="1992382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sz="800" dirty="0"/>
                <a:t>5</a:t>
              </a:r>
              <a:endParaRPr lang="en-NL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AF040F-0927-AB0A-55BC-FBE676688011}"/>
                </a:ext>
              </a:extLst>
            </p:cNvPr>
            <p:cNvCxnSpPr>
              <a:cxnSpLocks/>
              <a:stCxn id="8" idx="5"/>
              <a:endCxn id="42" idx="0"/>
            </p:cNvCxnSpPr>
            <p:nvPr/>
          </p:nvCxnSpPr>
          <p:spPr>
            <a:xfrm>
              <a:off x="4836294" y="3807003"/>
              <a:ext cx="257487" cy="145948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DE2EBE0-B698-FBB6-FA34-3CEDFD594BAE}"/>
                </a:ext>
              </a:extLst>
            </p:cNvPr>
            <p:cNvCxnSpPr>
              <a:cxnSpLocks/>
              <a:stCxn id="13" idx="0"/>
              <a:endCxn id="7" idx="1"/>
            </p:cNvCxnSpPr>
            <p:nvPr/>
          </p:nvCxnSpPr>
          <p:spPr>
            <a:xfrm>
              <a:off x="2732180" y="797807"/>
              <a:ext cx="401881" cy="605064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2A84AF-5EE7-DB26-BDD8-6A16A78407BE}"/>
                </a:ext>
              </a:extLst>
            </p:cNvPr>
            <p:cNvCxnSpPr>
              <a:cxnSpLocks/>
              <a:stCxn id="7" idx="5"/>
              <a:endCxn id="43" idx="0"/>
            </p:cNvCxnSpPr>
            <p:nvPr/>
          </p:nvCxnSpPr>
          <p:spPr>
            <a:xfrm>
              <a:off x="3547871" y="1816681"/>
              <a:ext cx="199102" cy="175701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59FAFA9-EBCF-A038-B1D4-042A24989B66}"/>
                </a:ext>
              </a:extLst>
            </p:cNvPr>
            <p:cNvSpPr/>
            <p:nvPr/>
          </p:nvSpPr>
          <p:spPr>
            <a:xfrm>
              <a:off x="8870580" y="1520678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US" sz="800" dirty="0"/>
                <a:t>1</a:t>
              </a:r>
              <a:endParaRPr lang="en-NL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98243B0-18E6-3AD3-C07C-8CC6DCA50F71}"/>
                </a:ext>
              </a:extLst>
            </p:cNvPr>
            <p:cNvSpPr/>
            <p:nvPr/>
          </p:nvSpPr>
          <p:spPr>
            <a:xfrm>
              <a:off x="9679009" y="1972315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r>
                <a:rPr lang="en-US" sz="800" dirty="0"/>
                <a:t>3</a:t>
              </a:r>
              <a:endParaRPr lang="en-NL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D39D80D-1F9F-8239-DBC1-D6C50A562712}"/>
                </a:ext>
              </a:extLst>
            </p:cNvPr>
            <p:cNvSpPr/>
            <p:nvPr/>
          </p:nvSpPr>
          <p:spPr>
            <a:xfrm>
              <a:off x="8057965" y="1972315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sz="800" dirty="0"/>
                <a:t>2</a:t>
              </a:r>
              <a:endParaRPr lang="en-NL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06BC2E6-FCEF-62AE-BE49-197C2E7EC4E9}"/>
                </a:ext>
              </a:extLst>
            </p:cNvPr>
            <p:cNvSpPr/>
            <p:nvPr/>
          </p:nvSpPr>
          <p:spPr>
            <a:xfrm>
              <a:off x="8539026" y="2589637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sz="800" dirty="0"/>
                <a:t>5</a:t>
              </a:r>
              <a:endParaRPr lang="en-NL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2BC3CC0-B5AC-5FFC-695A-B886DFDC5E47}"/>
                </a:ext>
              </a:extLst>
            </p:cNvPr>
            <p:cNvSpPr/>
            <p:nvPr/>
          </p:nvSpPr>
          <p:spPr>
            <a:xfrm>
              <a:off x="7638902" y="2586096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sz="800" dirty="0"/>
                <a:t>4</a:t>
              </a:r>
              <a:endParaRPr lang="en-NL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FAA6698-5154-FC20-9C69-08BF4FE7895A}"/>
                </a:ext>
              </a:extLst>
            </p:cNvPr>
            <p:cNvSpPr/>
            <p:nvPr/>
          </p:nvSpPr>
          <p:spPr>
            <a:xfrm>
              <a:off x="10319266" y="2539552"/>
              <a:ext cx="585216" cy="585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r>
                <a:rPr lang="en-US" sz="800" dirty="0"/>
                <a:t>6</a:t>
              </a:r>
              <a:endParaRPr lang="en-NL" dirty="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E8BBE81-6183-918B-15FE-1E16B564B007}"/>
                </a:ext>
              </a:extLst>
            </p:cNvPr>
            <p:cNvCxnSpPr>
              <a:stCxn id="84" idx="3"/>
              <a:endCxn id="86" idx="7"/>
            </p:cNvCxnSpPr>
            <p:nvPr/>
          </p:nvCxnSpPr>
          <p:spPr>
            <a:xfrm flipH="1">
              <a:off x="8557478" y="2020191"/>
              <a:ext cx="398805" cy="37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441F249-4147-4455-97ED-42D71786D65C}"/>
                </a:ext>
              </a:extLst>
            </p:cNvPr>
            <p:cNvCxnSpPr>
              <a:stCxn id="84" idx="5"/>
              <a:endCxn id="85" idx="1"/>
            </p:cNvCxnSpPr>
            <p:nvPr/>
          </p:nvCxnSpPr>
          <p:spPr>
            <a:xfrm>
              <a:off x="9370093" y="2020191"/>
              <a:ext cx="394619" cy="37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25E9713-D577-9373-9A6B-E6FF56DE0284}"/>
                </a:ext>
              </a:extLst>
            </p:cNvPr>
            <p:cNvCxnSpPr>
              <a:stCxn id="86" idx="3"/>
              <a:endCxn id="88" idx="0"/>
            </p:cNvCxnSpPr>
            <p:nvPr/>
          </p:nvCxnSpPr>
          <p:spPr>
            <a:xfrm flipH="1">
              <a:off x="7931510" y="2471828"/>
              <a:ext cx="212158" cy="1142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90D1121-5CB9-B60F-FA2C-4DC52B60B651}"/>
                </a:ext>
              </a:extLst>
            </p:cNvPr>
            <p:cNvCxnSpPr>
              <a:stCxn id="86" idx="5"/>
              <a:endCxn id="87" idx="0"/>
            </p:cNvCxnSpPr>
            <p:nvPr/>
          </p:nvCxnSpPr>
          <p:spPr>
            <a:xfrm>
              <a:off x="8557478" y="2471828"/>
              <a:ext cx="274156" cy="1178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2E39825-9EFA-9313-25C3-69DB7633A630}"/>
                </a:ext>
              </a:extLst>
            </p:cNvPr>
            <p:cNvCxnSpPr>
              <a:stCxn id="85" idx="5"/>
              <a:endCxn id="89" idx="1"/>
            </p:cNvCxnSpPr>
            <p:nvPr/>
          </p:nvCxnSpPr>
          <p:spPr>
            <a:xfrm>
              <a:off x="10178522" y="2471828"/>
              <a:ext cx="226447" cy="15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AB7F5D5-74B4-6685-3D7A-D53D506F06D5}"/>
                </a:ext>
              </a:extLst>
            </p:cNvPr>
            <p:cNvCxnSpPr>
              <a:cxnSpLocks/>
            </p:cNvCxnSpPr>
            <p:nvPr/>
          </p:nvCxnSpPr>
          <p:spPr>
            <a:xfrm>
              <a:off x="5647038" y="2211859"/>
              <a:ext cx="1285103" cy="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50A96C6-A991-98D1-54DC-E2A105315249}"/>
                </a:ext>
              </a:extLst>
            </p:cNvPr>
            <p:cNvSpPr txBox="1"/>
            <p:nvPr/>
          </p:nvSpPr>
          <p:spPr>
            <a:xfrm>
              <a:off x="5579080" y="1951808"/>
              <a:ext cx="1851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Cartesian tree</a:t>
              </a:r>
              <a:endParaRPr lang="en-N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04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49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Armand Bonn</dc:creator>
  <cp:lastModifiedBy>Armand Bonn</cp:lastModifiedBy>
  <cp:revision>5</cp:revision>
  <dcterms:created xsi:type="dcterms:W3CDTF">2024-11-15T13:39:00Z</dcterms:created>
  <dcterms:modified xsi:type="dcterms:W3CDTF">2024-11-26T15:08:53Z</dcterms:modified>
</cp:coreProperties>
</file>