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7" r:id="rId2"/>
    <p:sldId id="258" r:id="rId3"/>
    <p:sldId id="259" r:id="rId4"/>
    <p:sldId id="260" r:id="rId5"/>
    <p:sldId id="264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EFFA"/>
    <a:srgbClr val="E0ED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8D230F3-CF80-4859-8CE7-A43EE81993B5}" styleName="Style léger 1 - Accentuation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868" autoAdjust="0"/>
    <p:restoredTop sz="94660"/>
  </p:normalViewPr>
  <p:slideViewPr>
    <p:cSldViewPr snapToGrid="0" showGuides="1">
      <p:cViewPr varScale="1">
        <p:scale>
          <a:sx n="46" d="100"/>
          <a:sy n="46" d="100"/>
        </p:scale>
        <p:origin x="67" y="979"/>
      </p:cViewPr>
      <p:guideLst>
        <p:guide orient="horz" pos="2160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A93F02-9EC0-45FF-8720-A00CA3700D33}" type="datetimeFigureOut">
              <a:rPr lang="fr-FR" smtClean="0"/>
              <a:t>06/05/2020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C8B3DA-5DB6-429A-94DB-B1798B29A80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69770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61FDA-3969-490E-BF81-06295E935B8F}" type="datetime1">
              <a:rPr lang="fr-FR" smtClean="0"/>
              <a:t>06/05/2020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24A2-E1D7-417D-88BC-63EA5DA45BC4}" type="slidenum">
              <a:rPr lang="fr-FR" smtClean="0"/>
              <a:t>‹#›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0515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EA156-582D-4958-8072-1685BCA8EEBC}" type="datetime1">
              <a:rPr lang="fr-FR" smtClean="0"/>
              <a:t>06/05/2020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24A2-E1D7-417D-88BC-63EA5DA45BC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9693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3A104-6E57-4772-BA75-83E5B127BC1F}" type="datetime1">
              <a:rPr lang="fr-FR" smtClean="0"/>
              <a:t>06/05/2020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24A2-E1D7-417D-88BC-63EA5DA45BC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2657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E0332-44F1-492E-A887-48A4E961A4EF}" type="datetime1">
              <a:rPr lang="fr-FR" smtClean="0"/>
              <a:t>06/05/2020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24A2-E1D7-417D-88BC-63EA5DA45BC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7542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2ED34-08D8-4B3E-ABA0-12CFDA389551}" type="datetime1">
              <a:rPr lang="fr-FR" smtClean="0"/>
              <a:t>06/05/2020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24A2-E1D7-417D-88BC-63EA5DA45BC4}" type="slidenum">
              <a:rPr lang="fr-FR" smtClean="0"/>
              <a:t>‹#›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1461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D5222-4535-4B81-836F-A461C7C0DF28}" type="datetime1">
              <a:rPr lang="fr-FR" smtClean="0"/>
              <a:t>06/05/2020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24A2-E1D7-417D-88BC-63EA5DA45BC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4567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49F90-1F65-4ED1-ABB4-432EFF96D60E}" type="datetime1">
              <a:rPr lang="fr-FR" smtClean="0"/>
              <a:t>06/05/2020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24A2-E1D7-417D-88BC-63EA5DA45BC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5157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E148A-83D8-4982-A416-989443033FB2}" type="datetime1">
              <a:rPr lang="fr-FR" smtClean="0"/>
              <a:t>06/05/2020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24A2-E1D7-417D-88BC-63EA5DA45BC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5910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0DCEC-2A12-45A2-8BED-BC5803AD66DC}" type="datetime1">
              <a:rPr lang="fr-FR" smtClean="0"/>
              <a:t>06/05/2020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24A2-E1D7-417D-88BC-63EA5DA45BC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6598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14F31CA-F57B-40F5-9D8C-AB005ACC23B3}" type="datetime1">
              <a:rPr lang="fr-FR" smtClean="0"/>
              <a:t>06/05/2020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B9124A2-E1D7-417D-88BC-63EA5DA45BC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9628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846C0-E1BD-4C05-96EF-597158FBC288}" type="datetime1">
              <a:rPr lang="fr-FR" smtClean="0"/>
              <a:t>06/05/2020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24A2-E1D7-417D-88BC-63EA5DA45BC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1973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4C9061B-CFB6-4E4C-A4EC-F6CFC18B0AF3}" type="datetime1">
              <a:rPr lang="fr-FR" smtClean="0"/>
              <a:t>06/05/2020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B9124A2-E1D7-417D-88BC-63EA5DA45BC4}" type="slidenum">
              <a:rPr lang="fr-FR" smtClean="0"/>
              <a:t>‹#›</a:t>
            </a:fld>
            <a:endParaRPr lang="fr-F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2008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fr.wikipedia.org/wiki/Diagramme_de_phase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fr.wikiversity.org/wiki/Thermodynamique_des_m%C3%A9langes/Diagrammes_binaires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ethesis.inp-toulouse.fr/archive/00000323/01/valdes.pdf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94CF25D0-1DF7-4352-BC93-49C8418F5E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79" y="758952"/>
            <a:ext cx="10538129" cy="3566160"/>
          </a:xfrm>
        </p:spPr>
        <p:txBody>
          <a:bodyPr>
            <a:normAutofit/>
          </a:bodyPr>
          <a:lstStyle/>
          <a:p>
            <a:r>
              <a:rPr lang="fr-FR" sz="5400" dirty="0"/>
              <a:t>Corps purs et mélanges binaires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xmlns="" id="{720C0F4B-E921-458D-822C-99A41A8C3D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i="1" cap="none" spc="0" dirty="0"/>
              <a:t>Agrégation 2020</a:t>
            </a:r>
          </a:p>
          <a:p>
            <a:r>
              <a:rPr lang="fr-FR" cap="none" spc="0" dirty="0"/>
              <a:t>Rémy BONNEMORT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xmlns="" id="{6389C604-85ED-4C1E-A449-7DB05F167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24A2-E1D7-417D-88BC-63EA5DA45BC4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85817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9F006CF9-E64D-4B72-B672-0727BF30A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Diagramme (P,T) de l’eau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xmlns="" id="{671EB59F-4C4B-4E37-9937-462B4C53F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24A2-E1D7-417D-88BC-63EA5DA45BC4}" type="slidenum">
              <a:rPr lang="fr-FR" smtClean="0"/>
              <a:t>2</a:t>
            </a:fld>
            <a:endParaRPr lang="fr-FR" dirty="0"/>
          </a:p>
        </p:txBody>
      </p:sp>
      <p:pic>
        <p:nvPicPr>
          <p:cNvPr id="5" name="Picture 4" descr="https://upload.wikimedia.org/wikipedia/commons/thumb/8/8e/Diag_eau.svg/800px-Diag_eau.svg.png">
            <a:extLst>
              <a:ext uri="{FF2B5EF4-FFF2-40B4-BE49-F238E27FC236}">
                <a16:creationId xmlns:a16="http://schemas.microsoft.com/office/drawing/2014/main" xmlns="" id="{ACB59314-342E-4DD0-A854-379A5E316F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13289" y="1908046"/>
            <a:ext cx="5765421" cy="4381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1AAF11D4-B4E0-41B9-9FF0-C4F23B675083}"/>
              </a:ext>
            </a:extLst>
          </p:cNvPr>
          <p:cNvSpPr/>
          <p:nvPr/>
        </p:nvSpPr>
        <p:spPr>
          <a:xfrm>
            <a:off x="0" y="6119822"/>
            <a:ext cx="447334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600" dirty="0">
                <a:solidFill>
                  <a:srgbClr val="00B0F0"/>
                </a:solidFill>
                <a:hlinkClick r:id="rId3"/>
              </a:rPr>
              <a:t>https://fr.wikipedia.org/wiki/Diagramme_de_phase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629929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D0B5C905-AB1C-4F22-965A-2EF7E34D3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Courbes de refroidissement Cu/Ni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xmlns="" id="{B51AF34A-4F05-470A-AC18-6BFB345A3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24A2-E1D7-417D-88BC-63EA5DA45BC4}" type="slidenum">
              <a:rPr lang="fr-FR" smtClean="0"/>
              <a:t>3</a:t>
            </a:fld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xmlns="" id="{67641884-50F4-4F25-AA07-DCD28373FE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2976" y="2010423"/>
            <a:ext cx="5007007" cy="4176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252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13756E28-584F-46E4-AA25-9E2B87788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Diagramme binaire Cu/Ni</a:t>
            </a:r>
            <a:br>
              <a:rPr lang="fr-FR" dirty="0"/>
            </a:br>
            <a:r>
              <a:rPr lang="fr-FR" dirty="0"/>
              <a:t>Solides miscibles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xmlns="" id="{AB4DA3DD-99B9-441D-A29A-0B9E3467C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24A2-E1D7-417D-88BC-63EA5DA45BC4}" type="slidenum">
              <a:rPr lang="fr-FR" smtClean="0"/>
              <a:t>4</a:t>
            </a:fld>
            <a:endParaRPr lang="fr-F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8385" y="1871909"/>
            <a:ext cx="8810737" cy="4453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4124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86EE22C7-10AE-4AA6-88E9-E7AA4F9D9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Application théorème </a:t>
            </a:r>
            <a:br>
              <a:rPr lang="fr-FR" dirty="0"/>
            </a:br>
            <a:r>
              <a:rPr lang="fr-FR" dirty="0"/>
              <a:t>des moments chimiques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xmlns="" id="{1F9345AA-D18E-4C71-A8E2-BCD9DF30A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24A2-E1D7-417D-88BC-63EA5DA45BC4}" type="slidenum">
              <a:rPr lang="fr-FR" smtClean="0"/>
              <a:t>5</a:t>
            </a:fld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xmlns="" id="{CCD13A4E-6122-4D6E-BDA8-43A339B54112}"/>
                  </a:ext>
                </a:extLst>
              </p:cNvPr>
              <p:cNvSpPr txBox="1"/>
              <p:nvPr/>
            </p:nvSpPr>
            <p:spPr>
              <a:xfrm>
                <a:off x="9794970" y="2279156"/>
                <a:ext cx="104945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=1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𝑏𝑎𝑟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CCD13A4E-6122-4D6E-BDA8-43A339B541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4970" y="2279156"/>
                <a:ext cx="1049454" cy="276999"/>
              </a:xfrm>
              <a:prstGeom prst="rect">
                <a:avLst/>
              </a:prstGeom>
              <a:blipFill>
                <a:blip r:embed="rId2"/>
                <a:stretch>
                  <a:fillRect l="-5233" r="-4651" b="-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Thermodynamique des mélanges/Diagrammes binaires — Wikiversité">
            <a:extLst>
              <a:ext uri="{FF2B5EF4-FFF2-40B4-BE49-F238E27FC236}">
                <a16:creationId xmlns:a16="http://schemas.microsoft.com/office/drawing/2014/main" xmlns="" id="{7CEAE907-00C6-4994-A3E0-19B62693BB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0366" y="1985175"/>
            <a:ext cx="4512227" cy="3689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09300F2E-1EB7-45CF-8A61-1F361698BB36}"/>
              </a:ext>
            </a:extLst>
          </p:cNvPr>
          <p:cNvSpPr/>
          <p:nvPr/>
        </p:nvSpPr>
        <p:spPr>
          <a:xfrm>
            <a:off x="3180522" y="6031332"/>
            <a:ext cx="90114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4"/>
              </a:rPr>
              <a:t>https://fr.wikiversity.org/wiki/Thermodynamique_des_m%C3%A9langes/Diagrammes_binaires</a:t>
            </a:r>
            <a:endParaRPr lang="fr-FR" dirty="0"/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xmlns="" id="{8397E591-AB7A-4283-B86D-3748714E5688}"/>
              </a:ext>
            </a:extLst>
          </p:cNvPr>
          <p:cNvCxnSpPr>
            <a:cxnSpLocks/>
          </p:cNvCxnSpPr>
          <p:nvPr/>
        </p:nvCxnSpPr>
        <p:spPr>
          <a:xfrm>
            <a:off x="4134678" y="3617843"/>
            <a:ext cx="237213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xmlns="" id="{D352B668-E8EA-42E8-8FA2-EB16B0F16BAC}"/>
              </a:ext>
            </a:extLst>
          </p:cNvPr>
          <p:cNvCxnSpPr/>
          <p:nvPr/>
        </p:nvCxnSpPr>
        <p:spPr>
          <a:xfrm>
            <a:off x="6506817" y="3617843"/>
            <a:ext cx="0" cy="177579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4008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D1044136-A0C9-48BA-B304-1DAFA461F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Diagramme binaire Cd/Bi</a:t>
            </a:r>
            <a:br>
              <a:rPr lang="fr-FR" dirty="0"/>
            </a:br>
            <a:r>
              <a:rPr lang="fr-FR" dirty="0"/>
              <a:t>Solides non-miscibles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xmlns="" id="{51E1CC5A-AD1A-4051-957C-200707303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24A2-E1D7-417D-88BC-63EA5DA45BC4}" type="slidenum">
              <a:rPr lang="fr-FR" smtClean="0"/>
              <a:t>6</a:t>
            </a:fld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xmlns="" id="{EFA45FB8-B50C-4F91-B8B2-40381D9595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2323" y="1847270"/>
            <a:ext cx="8288313" cy="4502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0461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8498D76A-7283-471C-AD05-132D343FF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Composé défini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xmlns="" id="{0620A654-5C75-4C65-AFA7-A7F3AA8A9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24A2-E1D7-417D-88BC-63EA5DA45BC4}" type="slidenum">
              <a:rPr lang="fr-FR" smtClean="0"/>
              <a:t>7</a:t>
            </a:fld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xmlns="" id="{FA68C389-824E-401F-9AE8-C5E289BE17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3719" y="1876135"/>
            <a:ext cx="4184561" cy="399165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8DAC031C-93A7-497D-AB19-E60BB2968D60}"/>
              </a:ext>
            </a:extLst>
          </p:cNvPr>
          <p:cNvSpPr/>
          <p:nvPr/>
        </p:nvSpPr>
        <p:spPr>
          <a:xfrm>
            <a:off x="6102128" y="6006566"/>
            <a:ext cx="60898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hlinkClick r:id="rId3"/>
              </a:rPr>
              <a:t>http://ethesis.inp-toulouse.fr/archive/00000323/01/valdes.pdf</a:t>
            </a:r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xmlns="" id="{67E6BEA6-C2CC-4EEA-A49F-3315BF5F4D28}"/>
              </a:ext>
            </a:extLst>
          </p:cNvPr>
          <p:cNvSpPr txBox="1"/>
          <p:nvPr/>
        </p:nvSpPr>
        <p:spPr>
          <a:xfrm>
            <a:off x="5049647" y="1876135"/>
            <a:ext cx="21536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Pression de tracé inconnue</a:t>
            </a:r>
          </a:p>
        </p:txBody>
      </p:sp>
    </p:spTree>
    <p:extLst>
      <p:ext uri="{BB962C8B-B14F-4D97-AF65-F5344CB8AC3E}">
        <p14:creationId xmlns:p14="http://schemas.microsoft.com/office/powerpoint/2010/main" val="13865325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BCE1A1D2-AF98-4C6D-9648-574716453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Diagramme binaire </a:t>
            </a:r>
            <a:r>
              <a:rPr lang="fr-FR" dirty="0" err="1"/>
              <a:t>NaCl</a:t>
            </a:r>
            <a:r>
              <a:rPr lang="fr-FR" dirty="0"/>
              <a:t>/H</a:t>
            </a:r>
            <a:r>
              <a:rPr lang="fr-FR" baseline="-25000" dirty="0"/>
              <a:t>2</a:t>
            </a:r>
            <a:r>
              <a:rPr lang="fr-FR" dirty="0"/>
              <a:t>O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xmlns="" id="{9675A0BC-7A8F-4E8F-8577-1A2D3AFD8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24A2-E1D7-417D-88BC-63EA5DA45BC4}" type="slidenum">
              <a:rPr lang="fr-FR" smtClean="0"/>
              <a:t>8</a:t>
            </a:fld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xmlns="" id="{C747CABD-CB81-4CEA-A728-D88E175939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3749" y="2137326"/>
            <a:ext cx="4964502" cy="379964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02380BCF-2235-4C07-95A0-761BE0F13D3F}"/>
              </a:ext>
            </a:extLst>
          </p:cNvPr>
          <p:cNvSpPr/>
          <p:nvPr/>
        </p:nvSpPr>
        <p:spPr>
          <a:xfrm>
            <a:off x="2676940" y="5967607"/>
            <a:ext cx="95150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Bruno FOSSET, Jean-Bernard BAUDIN et Frédéric LAHITETE. Chimie tout-en-un PC-PC*. Dunod, 2014</a:t>
            </a:r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xmlns="" id="{91A827AA-FC3F-4B0E-99B2-2F9E9AD1411E}"/>
              </a:ext>
            </a:extLst>
          </p:cNvPr>
          <p:cNvSpPr txBox="1"/>
          <p:nvPr/>
        </p:nvSpPr>
        <p:spPr>
          <a:xfrm>
            <a:off x="5049647" y="1876135"/>
            <a:ext cx="21536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Pression de tracé inconnue</a:t>
            </a:r>
          </a:p>
        </p:txBody>
      </p:sp>
    </p:spTree>
    <p:extLst>
      <p:ext uri="{BB962C8B-B14F-4D97-AF65-F5344CB8AC3E}">
        <p14:creationId xmlns:p14="http://schemas.microsoft.com/office/powerpoint/2010/main" val="560614681"/>
      </p:ext>
    </p:extLst>
  </p:cSld>
  <p:clrMapOvr>
    <a:masterClrMapping/>
  </p:clrMapOvr>
</p:sld>
</file>

<file path=ppt/theme/theme1.xml><?xml version="1.0" encoding="utf-8"?>
<a:theme xmlns:a="http://schemas.openxmlformats.org/drawingml/2006/main" name="Rétrospective">
  <a:themeElements>
    <a:clrScheme name="Nuances de gris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8247</TotalTime>
  <Words>77</Words>
  <Application>Microsoft Office PowerPoint</Application>
  <PresentationFormat>Widescreen</PresentationFormat>
  <Paragraphs>25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Calibri</vt:lpstr>
      <vt:lpstr>Calibri Light</vt:lpstr>
      <vt:lpstr>Cambria Math</vt:lpstr>
      <vt:lpstr>Times New Roman</vt:lpstr>
      <vt:lpstr>Rétrospective</vt:lpstr>
      <vt:lpstr>Corps purs et mélanges binaires</vt:lpstr>
      <vt:lpstr>Diagramme (P,T) de l’eau</vt:lpstr>
      <vt:lpstr>Courbes de refroidissement Cu/Ni</vt:lpstr>
      <vt:lpstr>Diagramme binaire Cu/Ni Solides miscibles</vt:lpstr>
      <vt:lpstr>Application théorème  des moments chimiques</vt:lpstr>
      <vt:lpstr>Diagramme binaire Cd/Bi Solides non-miscibles</vt:lpstr>
      <vt:lpstr>Composé défini</vt:lpstr>
      <vt:lpstr>Diagramme binaire NaCl/H2O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Séparations, purifications, contrôles de pureté</dc:title>
  <dc:creator>Rémy BONNEMORT</dc:creator>
  <cp:lastModifiedBy>Bernard Chelli</cp:lastModifiedBy>
  <cp:revision>336</cp:revision>
  <dcterms:created xsi:type="dcterms:W3CDTF">2020-03-15T13:11:31Z</dcterms:created>
  <dcterms:modified xsi:type="dcterms:W3CDTF">2020-05-06T13:56:04Z</dcterms:modified>
</cp:coreProperties>
</file>