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66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3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7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6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5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9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7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8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4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5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LC18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Corps purs et mélanges binaires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03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Diagramme de phase de l’eau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63" y="1561381"/>
            <a:ext cx="6304737" cy="478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2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Diagramme binaire Cu-Ni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10" y="1457863"/>
            <a:ext cx="5092297" cy="4513173"/>
          </a:xfrm>
          <a:prstGeom prst="rect">
            <a:avLst/>
          </a:prstGeom>
        </p:spPr>
      </p:pic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9842739" y="6306773"/>
            <a:ext cx="2674189" cy="5512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de superprof.fr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18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Diagramme binaire Pb-Sn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9765102" y="6367157"/>
            <a:ext cx="2199736" cy="266555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de public.iutenligne.net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833" y="1468827"/>
            <a:ext cx="6823854" cy="47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5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Diagramme binaire Pb-Sn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9765102" y="6367157"/>
            <a:ext cx="2199736" cy="266555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fr-FR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de public.iutenligne.net</a:t>
            </a:r>
            <a:endParaRPr lang="fr-FR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833" y="1468827"/>
            <a:ext cx="6823854" cy="47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9291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3066</TotalTime>
  <Words>29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Basis</vt:lpstr>
      <vt:lpstr>LC18</vt:lpstr>
      <vt:lpstr>Diagramme de phase de l’eau</vt:lpstr>
      <vt:lpstr>Diagramme binaire Cu-Ni</vt:lpstr>
      <vt:lpstr>Diagramme binaire Pb-Sn</vt:lpstr>
      <vt:lpstr>Diagramme binaire Pb-Sn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Chelli</dc:creator>
  <cp:lastModifiedBy>Bernard Chelli</cp:lastModifiedBy>
  <cp:revision>64</cp:revision>
  <dcterms:created xsi:type="dcterms:W3CDTF">2019-10-29T18:08:20Z</dcterms:created>
  <dcterms:modified xsi:type="dcterms:W3CDTF">2020-04-07T13:04:22Z</dcterms:modified>
</cp:coreProperties>
</file>