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1" r:id="rId1"/>
  </p:sldMasterIdLst>
  <p:sldIdLst>
    <p:sldId id="256" r:id="rId2"/>
    <p:sldId id="264" r:id="rId3"/>
    <p:sldId id="258" r:id="rId4"/>
    <p:sldId id="266" r:id="rId5"/>
    <p:sldId id="267" r:id="rId6"/>
    <p:sldId id="265" r:id="rId7"/>
    <p:sldId id="260" r:id="rId8"/>
    <p:sldId id="261" r:id="rId9"/>
    <p:sldId id="262" r:id="rId10"/>
    <p:sldId id="263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34" autoAdjust="0"/>
    <p:restoredTop sz="94660"/>
  </p:normalViewPr>
  <p:slideViewPr>
    <p:cSldViewPr snapToGrid="0">
      <p:cViewPr varScale="1">
        <p:scale>
          <a:sx n="51" d="100"/>
          <a:sy n="51" d="100"/>
        </p:scale>
        <p:origin x="48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27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91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6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5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69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56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74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6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8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02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4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5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LC12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Stéréochimie</a:t>
            </a:r>
            <a:r>
              <a:rPr lang="en-US" dirty="0" smtClean="0"/>
              <a:t> et molecules du vivant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038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34057"/>
            <a:ext cx="9875520" cy="1356360"/>
          </a:xfrm>
        </p:spPr>
        <p:txBody>
          <a:bodyPr/>
          <a:lstStyle/>
          <a:p>
            <a:pPr algn="ctr"/>
            <a:r>
              <a:rPr lang="fr-FR" dirty="0"/>
              <a:t>Maladie de la «vache folle»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17"/>
          <a:stretch/>
        </p:blipFill>
        <p:spPr>
          <a:xfrm>
            <a:off x="2294201" y="1276349"/>
            <a:ext cx="7573118" cy="420142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849591" y="5477774"/>
            <a:ext cx="25591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/>
              <a:t>Conformation replié de la protéine</a:t>
            </a:r>
          </a:p>
          <a:p>
            <a:pPr algn="ctr"/>
            <a:r>
              <a:rPr lang="fr-FR" dirty="0" smtClean="0"/>
              <a:t>Le cerveau est sain</a:t>
            </a:r>
            <a:endParaRPr lang="fr-FR" dirty="0"/>
          </a:p>
        </p:txBody>
      </p:sp>
      <p:sp>
        <p:nvSpPr>
          <p:cNvPr id="21" name="Rectangle 20"/>
          <p:cNvSpPr/>
          <p:nvPr/>
        </p:nvSpPr>
        <p:spPr>
          <a:xfrm>
            <a:off x="6685469" y="5477774"/>
            <a:ext cx="31818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/>
              <a:t>Conformation « allongée » de la protéine</a:t>
            </a:r>
          </a:p>
          <a:p>
            <a:pPr algn="ctr"/>
            <a:r>
              <a:rPr lang="fr-FR" dirty="0" smtClean="0"/>
              <a:t>Le cerveau est sain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235789" y="6401104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200" dirty="0"/>
              <a:t>https://www.news-medical.net/health/How-Do-Prion-Diseases-Spread-(French).aspx</a:t>
            </a:r>
          </a:p>
        </p:txBody>
      </p:sp>
    </p:spTree>
    <p:extLst>
      <p:ext uri="{BB962C8B-B14F-4D97-AF65-F5344CB8AC3E}">
        <p14:creationId xmlns:p14="http://schemas.microsoft.com/office/powerpoint/2010/main" val="4227115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7052" t="20000" r="24150" b="20881"/>
          <a:stretch/>
        </p:blipFill>
        <p:spPr>
          <a:xfrm>
            <a:off x="375249" y="337708"/>
            <a:ext cx="11118880" cy="62886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4415" y="634936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200" dirty="0"/>
              <a:t>https://www.eleves.ens.fr/home/hroussil/Slides/Chimie/Versions%20PDF/LC13.pdf</a:t>
            </a:r>
          </a:p>
        </p:txBody>
      </p:sp>
    </p:spTree>
    <p:extLst>
      <p:ext uri="{BB962C8B-B14F-4D97-AF65-F5344CB8AC3E}">
        <p14:creationId xmlns:p14="http://schemas.microsoft.com/office/powerpoint/2010/main" val="49588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0813"/>
            <a:ext cx="9875520" cy="1356360"/>
          </a:xfrm>
        </p:spPr>
        <p:txBody>
          <a:bodyPr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Stéréochimie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parfumerie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355" t="31195" r="25778" b="17862"/>
          <a:stretch/>
        </p:blipFill>
        <p:spPr>
          <a:xfrm>
            <a:off x="2570672" y="1958195"/>
            <a:ext cx="7177177" cy="349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27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Rappels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9175" t="31447" r="21957" b="12704"/>
          <a:stretch/>
        </p:blipFill>
        <p:spPr>
          <a:xfrm>
            <a:off x="2562045" y="1965960"/>
            <a:ext cx="7177178" cy="383012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515600" y="6305910"/>
            <a:ext cx="139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Image de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wikipedia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628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0813"/>
            <a:ext cx="9875520" cy="1356360"/>
          </a:xfrm>
        </p:spPr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CCM de la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Carvone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816" t="31824" r="20118" b="15346"/>
          <a:stretch/>
        </p:blipFill>
        <p:spPr>
          <a:xfrm>
            <a:off x="1931453" y="1992701"/>
            <a:ext cx="8298613" cy="362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27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0813"/>
            <a:ext cx="9875520" cy="1356360"/>
          </a:xfrm>
        </p:spPr>
        <p:txBody>
          <a:bodyPr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Crise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sanitaire du Thalidomide (1950)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179" t="35094" r="54293" b="17107"/>
          <a:stretch/>
        </p:blipFill>
        <p:spPr>
          <a:xfrm>
            <a:off x="3285802" y="1707173"/>
            <a:ext cx="5806440" cy="452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3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999" y="350813"/>
            <a:ext cx="10649309" cy="1356360"/>
          </a:xfrm>
        </p:spPr>
        <p:txBody>
          <a:bodyPr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Diastéréoisomère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température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 fusion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440611" y="2116423"/>
            <a:ext cx="9023232" cy="3093932"/>
            <a:chOff x="1069675" y="2030159"/>
            <a:chExt cx="9023232" cy="30939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8774" t="31823" r="17217" b="25282"/>
            <a:stretch/>
          </p:blipFill>
          <p:spPr>
            <a:xfrm>
              <a:off x="1069675" y="2182483"/>
              <a:ext cx="9023232" cy="2941608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39056" t="45912" r="58255" b="46415"/>
            <a:stretch/>
          </p:blipFill>
          <p:spPr>
            <a:xfrm>
              <a:off x="8684677" y="2030159"/>
              <a:ext cx="433444" cy="695788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7263650" y="4850591"/>
            <a:ext cx="2046793" cy="359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Acide fumarique</a:t>
            </a:r>
            <a:endParaRPr lang="fr-FR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238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0813"/>
            <a:ext cx="9875520" cy="1356360"/>
          </a:xfrm>
        </p:spPr>
        <p:txBody>
          <a:bodyPr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L’hydrolise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enzymatique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l’amidon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8702" t="20251" r="13326" b="12579"/>
          <a:stretch/>
        </p:blipFill>
        <p:spPr>
          <a:xfrm>
            <a:off x="1084962" y="1561381"/>
            <a:ext cx="9933558" cy="481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44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0813"/>
            <a:ext cx="9875520" cy="1356360"/>
          </a:xfrm>
        </p:spPr>
        <p:txBody>
          <a:bodyPr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L’hydrolise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l’amidon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9693" t="22641" r="12688" b="11824"/>
          <a:stretch/>
        </p:blipFill>
        <p:spPr>
          <a:xfrm>
            <a:off x="1349171" y="1561381"/>
            <a:ext cx="9463178" cy="449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47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50813"/>
            <a:ext cx="9875520" cy="1356360"/>
          </a:xfrm>
        </p:spPr>
        <p:txBody>
          <a:bodyPr/>
          <a:lstStyle/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Diagramme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ourbaix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Winkler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38513" y="634074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200" dirty="0"/>
              <a:t>https://www.cours-pharmacie.com/biochimie/structures-des-proteines.html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2028" t="9434" r="54505" b="14969"/>
          <a:stretch/>
        </p:blipFill>
        <p:spPr>
          <a:xfrm>
            <a:off x="1660592" y="1431719"/>
            <a:ext cx="4080295" cy="51844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759" y="1319577"/>
            <a:ext cx="2779135" cy="484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0152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2822</TotalTime>
  <Words>72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Basis</vt:lpstr>
      <vt:lpstr>LC12</vt:lpstr>
      <vt:lpstr>Stéréochimie et parfumerie</vt:lpstr>
      <vt:lpstr>Rappels</vt:lpstr>
      <vt:lpstr>CCM de la Carvone</vt:lpstr>
      <vt:lpstr>Crise sanitaire du Thalidomide (1950)</vt:lpstr>
      <vt:lpstr>Diastéréoisomère et température de fusion</vt:lpstr>
      <vt:lpstr>L’hydrolise enzymatique de l’amidon</vt:lpstr>
      <vt:lpstr>L’hydrolise de l’amidon</vt:lpstr>
      <vt:lpstr>Diagramme Pourbaix Winkler</vt:lpstr>
      <vt:lpstr>Maladie de la «vache folle»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 Chelli</dc:creator>
  <cp:lastModifiedBy>Bernard Chelli</cp:lastModifiedBy>
  <cp:revision>63</cp:revision>
  <dcterms:created xsi:type="dcterms:W3CDTF">2019-10-29T18:08:20Z</dcterms:created>
  <dcterms:modified xsi:type="dcterms:W3CDTF">2020-05-15T14:23:32Z</dcterms:modified>
</cp:coreProperties>
</file>