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4" r:id="rId3"/>
    <p:sldId id="258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cs typeface="Tahoma" pitchFamily="2"/>
              </a:rPr>
              <a:t>Solubilité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>
                <a:cs typeface="Tahoma" pitchFamily="2"/>
              </a:rPr>
              <a:t>Coquillage et coraux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40590"/>
            <a:ext cx="9875520" cy="1356360"/>
          </a:xfrm>
        </p:spPr>
        <p:txBody>
          <a:bodyPr/>
          <a:lstStyle/>
          <a:p>
            <a:pPr algn="ctr"/>
            <a:r>
              <a:rPr lang="fr-FR" dirty="0">
                <a:cs typeface="Tahoma" pitchFamily="2"/>
              </a:rPr>
              <a:t>Produit de solubilité de l’acide benzoïque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>
                <a:cs typeface="Tahoma" pitchFamily="2"/>
              </a:rPr>
              <a:t>Influence de la température :</a:t>
            </a:r>
            <a:br>
              <a:rPr lang="fr-FR" dirty="0">
                <a:cs typeface="Tahoma" pitchFamily="2"/>
              </a:rPr>
            </a:br>
            <a:r>
              <a:rPr lang="fr-FR" dirty="0">
                <a:cs typeface="Tahoma" pitchFamily="2"/>
              </a:rPr>
              <a:t>Expérience de la « pluie d’or 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>
                <a:cs typeface="Tahoma" pitchFamily="2"/>
              </a:rPr>
              <a:t>Dissolution du CO</a:t>
            </a:r>
            <a:r>
              <a:rPr lang="fr-FR" baseline="-33000" dirty="0">
                <a:cs typeface="Tahoma" pitchFamily="2"/>
              </a:rPr>
              <a:t>2</a:t>
            </a:r>
            <a:r>
              <a:rPr lang="fr-FR" dirty="0">
                <a:cs typeface="Tahoma" pitchFamily="2"/>
              </a:rPr>
              <a:t> dans les océans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3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350813"/>
            <a:ext cx="10649309" cy="1356360"/>
          </a:xfrm>
        </p:spPr>
        <p:txBody>
          <a:bodyPr/>
          <a:lstStyle/>
          <a:p>
            <a:pPr algn="ctr"/>
            <a:r>
              <a:rPr lang="fr-FR" dirty="0">
                <a:cs typeface="Tahoma" pitchFamily="2"/>
              </a:rPr>
              <a:t>pH de l’eau de mer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386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2822</TotalTime>
  <Words>26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Tahoma</vt:lpstr>
      <vt:lpstr>Basis</vt:lpstr>
      <vt:lpstr>LC27</vt:lpstr>
      <vt:lpstr>Coquillage et coraux</vt:lpstr>
      <vt:lpstr>Produit de solubilité de l’acide benzoïque</vt:lpstr>
      <vt:lpstr>Influence de la température : Expérience de la « pluie d’or »</vt:lpstr>
      <vt:lpstr>Dissolution du CO2 dans les océans</vt:lpstr>
      <vt:lpstr>pH de l’eau de 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62</cp:revision>
  <dcterms:created xsi:type="dcterms:W3CDTF">2019-10-29T18:08:20Z</dcterms:created>
  <dcterms:modified xsi:type="dcterms:W3CDTF">2020-05-15T11:20:40Z</dcterms:modified>
</cp:coreProperties>
</file>