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74" r:id="rId3"/>
    <p:sldId id="275" r:id="rId4"/>
    <p:sldId id="266" r:id="rId5"/>
    <p:sldId id="276" r:id="rId6"/>
    <p:sldId id="277" r:id="rId7"/>
    <p:sldId id="271" r:id="rId8"/>
    <p:sldId id="272" r:id="rId9"/>
    <p:sldId id="273" r:id="rId10"/>
    <p:sldId id="280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package" Target="../embeddings/Microsoft_Word_Document1.docx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Capteurs </a:t>
            </a:r>
            <a:r>
              <a:rPr lang="fr-FR" dirty="0" err="1" smtClean="0"/>
              <a:t>electrochimiques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Titrage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potentiométrique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des ions Fer (II)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1" name="Tableau 198">
            <a:extLst>
              <a:ext uri="{FF2B5EF4-FFF2-40B4-BE49-F238E27FC236}">
                <a16:creationId xmlns:a16="http://schemas.microsoft.com/office/drawing/2014/main" xmlns="" id="{F69BDC2C-6216-49D8-BE41-BC8F6BDB5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29712"/>
              </p:ext>
            </p:extLst>
          </p:nvPr>
        </p:nvGraphicFramePr>
        <p:xfrm>
          <a:off x="504646" y="2501573"/>
          <a:ext cx="6356750" cy="27031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9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5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12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00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2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31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786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 l’équivalence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i="1" baseline="0" dirty="0"/>
                    </a:p>
                    <a:p>
                      <a:pPr algn="ctr"/>
                      <a:endParaRPr lang="fr-FR" i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i="1" baseline="0" dirty="0" smtClean="0"/>
                        <a:t>=0</a:t>
                      </a:r>
                      <a:endParaRPr lang="fr-FR" sz="1600" i="1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  <a:r>
                        <a:rPr lang="fr-FR" baseline="0" dirty="0"/>
                        <a:t> l’équivalence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baseline="0" dirty="0"/>
                        <a:t>V</a:t>
                      </a:r>
                      <a:r>
                        <a:rPr lang="fr-FR" i="1" baseline="-25000" dirty="0"/>
                        <a:t>0</a:t>
                      </a:r>
                      <a:r>
                        <a:rPr lang="fr-FR" i="1" baseline="0" dirty="0"/>
                        <a:t>.C</a:t>
                      </a:r>
                      <a:r>
                        <a:rPr lang="fr-FR" i="1" baseline="-25000" dirty="0"/>
                        <a:t>0</a:t>
                      </a:r>
                      <a:r>
                        <a:rPr lang="fr-FR" i="1" baseline="0" dirty="0"/>
                        <a:t>-x</a:t>
                      </a:r>
                      <a:r>
                        <a:rPr lang="fr-FR" i="1" baseline="-25000" dirty="0"/>
                        <a:t>éq</a:t>
                      </a:r>
                      <a:r>
                        <a:rPr lang="fr-FR" i="1" baseline="0" dirty="0"/>
                        <a:t>≈0</a:t>
                      </a:r>
                    </a:p>
                    <a:p>
                      <a:pPr algn="ctr"/>
                      <a:endParaRPr lang="fr-FR" i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baseline="0" dirty="0"/>
                        <a:t>V</a:t>
                      </a:r>
                      <a:r>
                        <a:rPr lang="fr-FR" i="1" baseline="-25000" dirty="0"/>
                        <a:t>versé</a:t>
                      </a:r>
                      <a:r>
                        <a:rPr lang="fr-FR" i="1" baseline="0" dirty="0"/>
                        <a:t>.C-x</a:t>
                      </a:r>
                      <a:r>
                        <a:rPr lang="fr-FR" i="1" baseline="-25000" dirty="0"/>
                        <a:t>éq</a:t>
                      </a:r>
                      <a:r>
                        <a:rPr lang="fr-FR" i="1" baseline="0" dirty="0"/>
                        <a:t>≈0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 err="1"/>
                        <a:t>X</a:t>
                      </a:r>
                      <a:r>
                        <a:rPr lang="fr-FR" sz="1600" i="1" baseline="-25000" dirty="0" err="1"/>
                        <a:t>éq</a:t>
                      </a:r>
                      <a:r>
                        <a:rPr lang="fr-FR" sz="1600" i="1" baseline="0" dirty="0"/>
                        <a:t>=V</a:t>
                      </a:r>
                      <a:r>
                        <a:rPr lang="fr-FR" sz="1600" i="1" baseline="-25000" dirty="0"/>
                        <a:t>0</a:t>
                      </a:r>
                      <a:r>
                        <a:rPr lang="fr-FR" sz="1600" i="1" baseline="0" dirty="0"/>
                        <a:t>.C</a:t>
                      </a:r>
                      <a:r>
                        <a:rPr lang="fr-FR" sz="1600" i="1" baseline="-25000" dirty="0"/>
                        <a:t>0</a:t>
                      </a:r>
                      <a:endParaRPr lang="fr-FR" sz="16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X</a:t>
                      </a:r>
                      <a:r>
                        <a:rPr lang="fr-FR" sz="1600" baseline="-25000" dirty="0" err="1"/>
                        <a:t>éq</a:t>
                      </a:r>
                      <a:r>
                        <a:rPr lang="fr-FR" sz="1600" baseline="0" dirty="0"/>
                        <a:t>=</a:t>
                      </a:r>
                      <a:r>
                        <a:rPr lang="fr-FR" sz="1600" i="1" baseline="0" dirty="0"/>
                        <a:t>V</a:t>
                      </a:r>
                      <a:r>
                        <a:rPr lang="fr-FR" sz="1600" i="1" baseline="-25000" dirty="0"/>
                        <a:t>0</a:t>
                      </a:r>
                      <a:r>
                        <a:rPr lang="fr-FR" sz="1600" i="1" baseline="0" dirty="0"/>
                        <a:t>.C</a:t>
                      </a:r>
                      <a:r>
                        <a:rPr lang="fr-FR" sz="1600" i="1" baseline="-25000" dirty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786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Après l’équivalence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baseline="0" dirty="0"/>
                        <a:t>=</a:t>
                      </a:r>
                      <a:r>
                        <a:rPr lang="fr-FR" i="1" baseline="0" dirty="0" smtClean="0"/>
                        <a:t>0</a:t>
                      </a:r>
                      <a:endParaRPr lang="fr-FR" i="1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baseline="0" dirty="0"/>
                        <a:t>V</a:t>
                      </a:r>
                      <a:r>
                        <a:rPr lang="fr-FR" sz="1800" i="1" baseline="-25000" dirty="0"/>
                        <a:t>0</a:t>
                      </a:r>
                      <a:r>
                        <a:rPr lang="fr-FR" sz="1800" i="1" baseline="0" dirty="0"/>
                        <a:t>.C</a:t>
                      </a:r>
                      <a:r>
                        <a:rPr lang="fr-FR" sz="1800" i="1" baseline="-25000" dirty="0"/>
                        <a:t>0</a:t>
                      </a:r>
                      <a:endParaRPr lang="fr-FR" sz="1800" i="1" dirty="0"/>
                    </a:p>
                    <a:p>
                      <a:pPr algn="ctr"/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baseline="0" dirty="0"/>
                        <a:t>V</a:t>
                      </a:r>
                      <a:r>
                        <a:rPr lang="fr-FR" sz="1800" i="1" baseline="-25000" dirty="0"/>
                        <a:t>0</a:t>
                      </a:r>
                      <a:r>
                        <a:rPr lang="fr-FR" sz="1800" i="1" baseline="0" dirty="0"/>
                        <a:t>.C</a:t>
                      </a:r>
                      <a:r>
                        <a:rPr lang="fr-FR" sz="1800" i="1" baseline="-25000" dirty="0"/>
                        <a:t>0</a:t>
                      </a:r>
                      <a:endParaRPr lang="fr-FR" sz="1800" i="1" dirty="0"/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83" name="Groupe 211">
            <a:extLst>
              <a:ext uri="{FF2B5EF4-FFF2-40B4-BE49-F238E27FC236}">
                <a16:creationId xmlns:a16="http://schemas.microsoft.com/office/drawing/2014/main" xmlns="" id="{0BB8DAB2-27FF-4587-BA1D-DFD231784828}"/>
              </a:ext>
            </a:extLst>
          </p:cNvPr>
          <p:cNvGrpSpPr/>
          <p:nvPr/>
        </p:nvGrpSpPr>
        <p:grpSpPr>
          <a:xfrm>
            <a:off x="2131749" y="2559595"/>
            <a:ext cx="4684874" cy="2294585"/>
            <a:chOff x="1733558" y="797054"/>
            <a:chExt cx="4684874" cy="2294585"/>
          </a:xfrm>
        </p:grpSpPr>
        <p:grpSp>
          <p:nvGrpSpPr>
            <p:cNvPr id="84" name="Groupe 200">
              <a:extLst>
                <a:ext uri="{FF2B5EF4-FFF2-40B4-BE49-F238E27FC236}">
                  <a16:creationId xmlns:a16="http://schemas.microsoft.com/office/drawing/2014/main" xmlns="" id="{3D3BC5ED-6CBD-4252-83C9-A761D35ED05E}"/>
                </a:ext>
              </a:extLst>
            </p:cNvPr>
            <p:cNvGrpSpPr/>
            <p:nvPr/>
          </p:nvGrpSpPr>
          <p:grpSpPr>
            <a:xfrm>
              <a:off x="1733558" y="797054"/>
              <a:ext cx="4684874" cy="2294585"/>
              <a:chOff x="1819033" y="847598"/>
              <a:chExt cx="4684874" cy="2294585"/>
            </a:xfrm>
          </p:grpSpPr>
          <p:sp>
            <p:nvSpPr>
              <p:cNvPr id="86" name="ZoneTexte 201">
                <a:extLst>
                  <a:ext uri="{FF2B5EF4-FFF2-40B4-BE49-F238E27FC236}">
                    <a16:creationId xmlns:a16="http://schemas.microsoft.com/office/drawing/2014/main" xmlns="" id="{CAB4DD15-7A01-486B-A345-47DFDB5FDBAC}"/>
                  </a:ext>
                </a:extLst>
              </p:cNvPr>
              <p:cNvSpPr txBox="1"/>
              <p:nvPr/>
            </p:nvSpPr>
            <p:spPr>
              <a:xfrm>
                <a:off x="1819033" y="847598"/>
                <a:ext cx="4684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Fe</a:t>
                </a:r>
                <a:r>
                  <a:rPr lang="fr-FR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2+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fr-FR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aq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+     Ce</a:t>
                </a:r>
                <a:r>
                  <a:rPr lang="fr-FR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4+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fr-FR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aq</a:t>
                </a:r>
                <a:r>
                  <a:rPr lang="fr-FR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fr-F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 Fe</a:t>
                </a:r>
                <a:r>
                  <a:rPr lang="fr-FR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3+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fr-FR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aq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  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   Ce</a:t>
                </a:r>
                <a:r>
                  <a:rPr lang="fr-FR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3+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fr-FR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aq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</a:p>
            </p:txBody>
          </p:sp>
          <p:cxnSp>
            <p:nvCxnSpPr>
              <p:cNvPr id="87" name="Connecteur droit avec flèche 202">
                <a:extLst>
                  <a:ext uri="{FF2B5EF4-FFF2-40B4-BE49-F238E27FC236}">
                    <a16:creationId xmlns:a16="http://schemas.microsoft.com/office/drawing/2014/main" xmlns="" id="{5C20017F-08CC-4739-A1F2-D9AF733C6129}"/>
                  </a:ext>
                </a:extLst>
              </p:cNvPr>
              <p:cNvCxnSpPr/>
              <p:nvPr/>
            </p:nvCxnSpPr>
            <p:spPr>
              <a:xfrm>
                <a:off x="2079191" y="1540877"/>
                <a:ext cx="486645" cy="275407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avec flèche 203">
                <a:extLst>
                  <a:ext uri="{FF2B5EF4-FFF2-40B4-BE49-F238E27FC236}">
                    <a16:creationId xmlns:a16="http://schemas.microsoft.com/office/drawing/2014/main" xmlns="" id="{7A928941-07CC-4A1A-801D-829381A03481}"/>
                  </a:ext>
                </a:extLst>
              </p:cNvPr>
              <p:cNvCxnSpPr/>
              <p:nvPr/>
            </p:nvCxnSpPr>
            <p:spPr>
              <a:xfrm flipV="1">
                <a:off x="5600354" y="1369039"/>
                <a:ext cx="620540" cy="42158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avec flèche 205">
                <a:extLst>
                  <a:ext uri="{FF2B5EF4-FFF2-40B4-BE49-F238E27FC236}">
                    <a16:creationId xmlns:a16="http://schemas.microsoft.com/office/drawing/2014/main" xmlns="" id="{0CCF4528-6EA9-4B28-9FAC-D1892E15F7F9}"/>
                  </a:ext>
                </a:extLst>
              </p:cNvPr>
              <p:cNvCxnSpPr/>
              <p:nvPr/>
            </p:nvCxnSpPr>
            <p:spPr>
              <a:xfrm flipV="1">
                <a:off x="3406276" y="2748872"/>
                <a:ext cx="755194" cy="39331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avec flèche 206">
                <a:extLst>
                  <a:ext uri="{FF2B5EF4-FFF2-40B4-BE49-F238E27FC236}">
                    <a16:creationId xmlns:a16="http://schemas.microsoft.com/office/drawing/2014/main" xmlns="" id="{1A20E319-FAC2-4215-B3D4-9ABD99323383}"/>
                  </a:ext>
                </a:extLst>
              </p:cNvPr>
              <p:cNvCxnSpPr/>
              <p:nvPr/>
            </p:nvCxnSpPr>
            <p:spPr>
              <a:xfrm flipV="1">
                <a:off x="4541705" y="2996245"/>
                <a:ext cx="729534" cy="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avec flèche 207">
                <a:extLst>
                  <a:ext uri="{FF2B5EF4-FFF2-40B4-BE49-F238E27FC236}">
                    <a16:creationId xmlns:a16="http://schemas.microsoft.com/office/drawing/2014/main" xmlns="" id="{460C66BE-8C56-4B51-B4DA-5E14411F6696}"/>
                  </a:ext>
                </a:extLst>
              </p:cNvPr>
              <p:cNvCxnSpPr/>
              <p:nvPr/>
            </p:nvCxnSpPr>
            <p:spPr>
              <a:xfrm flipV="1">
                <a:off x="5600354" y="2978689"/>
                <a:ext cx="766951" cy="1549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avec flèche 209">
                <a:extLst>
                  <a:ext uri="{FF2B5EF4-FFF2-40B4-BE49-F238E27FC236}">
                    <a16:creationId xmlns:a16="http://schemas.microsoft.com/office/drawing/2014/main" xmlns="" id="{ADB53826-B0A7-40BA-AFA2-9B468A863AC0}"/>
                  </a:ext>
                </a:extLst>
              </p:cNvPr>
              <p:cNvCxnSpPr/>
              <p:nvPr/>
            </p:nvCxnSpPr>
            <p:spPr>
              <a:xfrm flipV="1">
                <a:off x="4687212" y="1394695"/>
                <a:ext cx="620540" cy="42158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necteur droit avec flèche 210">
              <a:extLst>
                <a:ext uri="{FF2B5EF4-FFF2-40B4-BE49-F238E27FC236}">
                  <a16:creationId xmlns:a16="http://schemas.microsoft.com/office/drawing/2014/main" xmlns="" id="{126D805C-7FB0-4127-9254-E89B1CEC8A70}"/>
                </a:ext>
              </a:extLst>
            </p:cNvPr>
            <p:cNvCxnSpPr/>
            <p:nvPr/>
          </p:nvCxnSpPr>
          <p:spPr>
            <a:xfrm flipV="1">
              <a:off x="1809103" y="2861838"/>
              <a:ext cx="889853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184" t="26729" r="21250" b="20189"/>
          <a:stretch/>
        </p:blipFill>
        <p:spPr>
          <a:xfrm>
            <a:off x="7076360" y="1837793"/>
            <a:ext cx="4202680" cy="40307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95754" y="6350901"/>
            <a:ext cx="3591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A.S.BERNARD - Techniques </a:t>
            </a:r>
            <a:r>
              <a:rPr lang="fr-FR" sz="1200" dirty="0"/>
              <a:t>expérimentales en chimie</a:t>
            </a:r>
          </a:p>
        </p:txBody>
      </p:sp>
    </p:spTree>
    <p:extLst>
      <p:ext uri="{BB962C8B-B14F-4D97-AF65-F5344CB8AC3E}">
        <p14:creationId xmlns:p14="http://schemas.microsoft.com/office/powerpoint/2010/main" val="326875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143000" y="35081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Conductimétrie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xmlns="" id="{00AC6475-EB53-4068-981F-D3FEA257E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83" y="1961459"/>
            <a:ext cx="5325353" cy="441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6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xmlns="" id="{8C83D26A-DEA7-422B-B698-7A0193BB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30" y="1965960"/>
            <a:ext cx="3387475" cy="1996032"/>
          </a:xfrm>
          <a:prstGeom prst="ellipse">
            <a:avLst/>
          </a:prstGeom>
          <a:ln w="952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0" name="Groupe 5">
            <a:extLst>
              <a:ext uri="{FF2B5EF4-FFF2-40B4-BE49-F238E27FC236}">
                <a16:creationId xmlns:a16="http://schemas.microsoft.com/office/drawing/2014/main" xmlns="" id="{B5AFF2AE-D481-450A-B675-E1678B02061E}"/>
              </a:ext>
            </a:extLst>
          </p:cNvPr>
          <p:cNvGrpSpPr/>
          <p:nvPr/>
        </p:nvGrpSpPr>
        <p:grpSpPr>
          <a:xfrm>
            <a:off x="4185405" y="2139030"/>
            <a:ext cx="6934044" cy="4304901"/>
            <a:chOff x="2331277" y="470603"/>
            <a:chExt cx="7362134" cy="4295598"/>
          </a:xfrm>
        </p:grpSpPr>
        <p:sp>
          <p:nvSpPr>
            <p:cNvPr id="21" name="Ellipse 6">
              <a:extLst>
                <a:ext uri="{FF2B5EF4-FFF2-40B4-BE49-F238E27FC236}">
                  <a16:creationId xmlns:a16="http://schemas.microsoft.com/office/drawing/2014/main" xmlns="" id="{470672AA-064E-4306-BC10-D14AA4186AF0}"/>
                </a:ext>
              </a:extLst>
            </p:cNvPr>
            <p:cNvSpPr/>
            <p:nvPr/>
          </p:nvSpPr>
          <p:spPr>
            <a:xfrm>
              <a:off x="6659901" y="3292192"/>
              <a:ext cx="3033510" cy="14740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Capteurs</a:t>
              </a:r>
            </a:p>
            <a:p>
              <a:pPr algn="ctr"/>
              <a:r>
                <a:rPr lang="fr-FR" dirty="0"/>
                <a:t>électrochimique</a:t>
              </a:r>
            </a:p>
          </p:txBody>
        </p:sp>
        <p:sp>
          <p:nvSpPr>
            <p:cNvPr id="22" name="ZoneTexte 8">
              <a:extLst>
                <a:ext uri="{FF2B5EF4-FFF2-40B4-BE49-F238E27FC236}">
                  <a16:creationId xmlns:a16="http://schemas.microsoft.com/office/drawing/2014/main" xmlns="" id="{FD8804A3-B53A-4692-BCE2-21A423739AA9}"/>
                </a:ext>
              </a:extLst>
            </p:cNvPr>
            <p:cNvSpPr txBox="1"/>
            <p:nvPr/>
          </p:nvSpPr>
          <p:spPr>
            <a:xfrm>
              <a:off x="2331277" y="3248563"/>
              <a:ext cx="2031932" cy="42424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Potentiométrie</a:t>
              </a:r>
            </a:p>
          </p:txBody>
        </p:sp>
        <p:sp>
          <p:nvSpPr>
            <p:cNvPr id="23" name="ZoneTexte 9">
              <a:extLst>
                <a:ext uri="{FF2B5EF4-FFF2-40B4-BE49-F238E27FC236}">
                  <a16:creationId xmlns:a16="http://schemas.microsoft.com/office/drawing/2014/main" xmlns="" id="{9A0CA656-FBF5-4D93-B014-3DD8583F8FCE}"/>
                </a:ext>
              </a:extLst>
            </p:cNvPr>
            <p:cNvSpPr txBox="1"/>
            <p:nvPr/>
          </p:nvSpPr>
          <p:spPr>
            <a:xfrm>
              <a:off x="2331277" y="4183337"/>
              <a:ext cx="2031932" cy="42424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C00000"/>
                  </a:solidFill>
                </a:rPr>
                <a:t>Conductimétrie</a:t>
              </a:r>
            </a:p>
          </p:txBody>
        </p:sp>
        <p:sp>
          <p:nvSpPr>
            <p:cNvPr id="24" name="Ellipse 10">
              <a:extLst>
                <a:ext uri="{FF2B5EF4-FFF2-40B4-BE49-F238E27FC236}">
                  <a16:creationId xmlns:a16="http://schemas.microsoft.com/office/drawing/2014/main" xmlns="" id="{E0343D4C-D9FB-43D2-BB26-E00C5D4EE32A}"/>
                </a:ext>
              </a:extLst>
            </p:cNvPr>
            <p:cNvSpPr/>
            <p:nvPr/>
          </p:nvSpPr>
          <p:spPr>
            <a:xfrm>
              <a:off x="5345916" y="470603"/>
              <a:ext cx="2214341" cy="14641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Contrôler la concentration en Fe</a:t>
              </a:r>
              <a:r>
                <a:rPr lang="fr-FR" baseline="30000" dirty="0"/>
                <a:t>2+</a:t>
              </a:r>
              <a:r>
                <a:rPr lang="fr-FR" dirty="0"/>
                <a:t> dans l’eau</a:t>
              </a:r>
            </a:p>
          </p:txBody>
        </p:sp>
        <p:cxnSp>
          <p:nvCxnSpPr>
            <p:cNvPr id="25" name="Connecteur droit avec flèche 11">
              <a:extLst>
                <a:ext uri="{FF2B5EF4-FFF2-40B4-BE49-F238E27FC236}">
                  <a16:creationId xmlns:a16="http://schemas.microsoft.com/office/drawing/2014/main" xmlns="" id="{30B188F3-654B-4CB7-930E-CE4ACC175834}"/>
                </a:ext>
              </a:extLst>
            </p:cNvPr>
            <p:cNvCxnSpPr>
              <a:cxnSpLocks/>
            </p:cNvCxnSpPr>
            <p:nvPr/>
          </p:nvCxnSpPr>
          <p:spPr>
            <a:xfrm>
              <a:off x="7214821" y="1828041"/>
              <a:ext cx="764874" cy="1276713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12">
              <a:extLst>
                <a:ext uri="{FF2B5EF4-FFF2-40B4-BE49-F238E27FC236}">
                  <a16:creationId xmlns:a16="http://schemas.microsoft.com/office/drawing/2014/main" xmlns="" id="{D8A504BE-968B-4F6D-9F41-D39BFF63B596}"/>
                </a:ext>
              </a:extLst>
            </p:cNvPr>
            <p:cNvCxnSpPr>
              <a:cxnSpLocks/>
            </p:cNvCxnSpPr>
            <p:nvPr/>
          </p:nvCxnSpPr>
          <p:spPr>
            <a:xfrm>
              <a:off x="3481305" y="1218839"/>
              <a:ext cx="1864611" cy="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14">
              <a:extLst>
                <a:ext uri="{FF2B5EF4-FFF2-40B4-BE49-F238E27FC236}">
                  <a16:creationId xmlns:a16="http://schemas.microsoft.com/office/drawing/2014/main" xmlns="" id="{C837A516-5FA0-471D-8AE2-BF65B96EEC50}"/>
                </a:ext>
              </a:extLst>
            </p:cNvPr>
            <p:cNvSpPr txBox="1"/>
            <p:nvPr/>
          </p:nvSpPr>
          <p:spPr>
            <a:xfrm rot="3650246">
              <a:off x="7140702" y="2287566"/>
              <a:ext cx="1739578" cy="44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/>
                <a:t>Comment ?</a:t>
              </a:r>
            </a:p>
          </p:txBody>
        </p:sp>
        <p:sp>
          <p:nvSpPr>
            <p:cNvPr id="28" name="ZoneTexte 16">
              <a:extLst>
                <a:ext uri="{FF2B5EF4-FFF2-40B4-BE49-F238E27FC236}">
                  <a16:creationId xmlns:a16="http://schemas.microsoft.com/office/drawing/2014/main" xmlns="" id="{E312E949-7241-4E64-869C-F89227DB755D}"/>
                </a:ext>
              </a:extLst>
            </p:cNvPr>
            <p:cNvSpPr txBox="1"/>
            <p:nvPr/>
          </p:nvSpPr>
          <p:spPr>
            <a:xfrm rot="631713">
              <a:off x="4498780" y="2920973"/>
              <a:ext cx="2547535" cy="74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/>
                <a:t>Quelles grandeurs électriques ?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62D78AF5-CFDB-4F81-9EC2-F4F8C4A9E1E1}"/>
                </a:ext>
              </a:extLst>
            </p:cNvPr>
            <p:cNvSpPr/>
            <p:nvPr/>
          </p:nvSpPr>
          <p:spPr>
            <a:xfrm>
              <a:off x="4810693" y="3782143"/>
              <a:ext cx="1401723" cy="424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U2-U1</a:t>
              </a:r>
              <a:r>
                <a:rPr lang="fr-FR" dirty="0"/>
                <a:t>=</a:t>
              </a:r>
              <a:r>
                <a:rPr lang="fr-FR" dirty="0">
                  <a:solidFill>
                    <a:srgbClr val="C00000"/>
                  </a:solidFill>
                </a:rPr>
                <a:t>R</a:t>
              </a:r>
              <a:r>
                <a:rPr lang="fr-FR" dirty="0"/>
                <a:t>i</a:t>
              </a:r>
            </a:p>
          </p:txBody>
        </p:sp>
        <p:sp>
          <p:nvSpPr>
            <p:cNvPr id="30" name="ZoneTexte 18">
              <a:extLst>
                <a:ext uri="{FF2B5EF4-FFF2-40B4-BE49-F238E27FC236}">
                  <a16:creationId xmlns:a16="http://schemas.microsoft.com/office/drawing/2014/main" xmlns="" id="{206370BD-F594-4074-BE73-C78AC65A7BA3}"/>
                </a:ext>
              </a:extLst>
            </p:cNvPr>
            <p:cNvSpPr txBox="1"/>
            <p:nvPr/>
          </p:nvSpPr>
          <p:spPr>
            <a:xfrm>
              <a:off x="3069879" y="529897"/>
              <a:ext cx="2547534" cy="74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L’eau contient-elle trop d’ions Fe</a:t>
              </a:r>
              <a:r>
                <a:rPr lang="fr-FR" baseline="30000" dirty="0"/>
                <a:t>2+ </a:t>
              </a:r>
              <a:r>
                <a:rPr lang="fr-FR" dirty="0"/>
                <a:t>? </a:t>
              </a:r>
            </a:p>
          </p:txBody>
        </p:sp>
      </p:grpSp>
      <p:sp>
        <p:nvSpPr>
          <p:cNvPr id="31" name="ZoneTexte 19">
            <a:extLst>
              <a:ext uri="{FF2B5EF4-FFF2-40B4-BE49-F238E27FC236}">
                <a16:creationId xmlns:a16="http://schemas.microsoft.com/office/drawing/2014/main" xmlns="" id="{336C5ADA-EFB9-42E4-AE4B-8A5E2F3B6234}"/>
              </a:ext>
            </a:extLst>
          </p:cNvPr>
          <p:cNvSpPr txBox="1"/>
          <p:nvPr/>
        </p:nvSpPr>
        <p:spPr>
          <a:xfrm>
            <a:off x="2037038" y="4088209"/>
            <a:ext cx="269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Contrôle de la qualité de l’eau</a:t>
            </a:r>
          </a:p>
        </p:txBody>
      </p:sp>
      <p:cxnSp>
        <p:nvCxnSpPr>
          <p:cNvPr id="32" name="Connecteur droit avec flèche 24">
            <a:extLst>
              <a:ext uri="{FF2B5EF4-FFF2-40B4-BE49-F238E27FC236}">
                <a16:creationId xmlns:a16="http://schemas.microsoft.com/office/drawing/2014/main" xmlns="" id="{122A41E5-AC67-45E9-AB36-891B3F12BD42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6099185" y="5957974"/>
            <a:ext cx="2163145" cy="11441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27">
            <a:extLst>
              <a:ext uri="{FF2B5EF4-FFF2-40B4-BE49-F238E27FC236}">
                <a16:creationId xmlns:a16="http://schemas.microsoft.com/office/drawing/2014/main" xmlns="" id="{C5F9648F-898E-4127-82DB-A8280F39C25F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6099185" y="5135590"/>
            <a:ext cx="2233674" cy="3107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62329BD-0CE4-449B-A91F-0D5211A4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95" y="255013"/>
            <a:ext cx="10058400" cy="1017292"/>
          </a:xfrm>
        </p:spPr>
        <p:txBody>
          <a:bodyPr/>
          <a:lstStyle/>
          <a:p>
            <a:r>
              <a:rPr lang="fr-FR" dirty="0"/>
              <a:t>Potentiels d’électrode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2690191A-611F-4452-8646-0C311CE5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3</a:t>
            </a:fld>
            <a:endParaRPr lang="fr-FR"/>
          </a:p>
        </p:txBody>
      </p:sp>
      <p:grpSp>
        <p:nvGrpSpPr>
          <p:cNvPr id="16" name="Groupe 3">
            <a:extLst>
              <a:ext uri="{FF2B5EF4-FFF2-40B4-BE49-F238E27FC236}">
                <a16:creationId xmlns:a16="http://schemas.microsoft.com/office/drawing/2014/main" xmlns="" id="{F750EFF7-559D-48CF-81AC-2959147C0B49}"/>
              </a:ext>
            </a:extLst>
          </p:cNvPr>
          <p:cNvGrpSpPr/>
          <p:nvPr/>
        </p:nvGrpSpPr>
        <p:grpSpPr>
          <a:xfrm>
            <a:off x="1196266" y="1426701"/>
            <a:ext cx="5079129" cy="4437206"/>
            <a:chOff x="1102612" y="2058300"/>
            <a:chExt cx="3437736" cy="3801583"/>
          </a:xfrm>
        </p:grpSpPr>
        <p:grpSp>
          <p:nvGrpSpPr>
            <p:cNvPr id="17" name="Groupe 4">
              <a:extLst>
                <a:ext uri="{FF2B5EF4-FFF2-40B4-BE49-F238E27FC236}">
                  <a16:creationId xmlns:a16="http://schemas.microsoft.com/office/drawing/2014/main" xmlns="" id="{59854CD0-3651-423C-8263-4DFB87D74995}"/>
                </a:ext>
              </a:extLst>
            </p:cNvPr>
            <p:cNvGrpSpPr/>
            <p:nvPr/>
          </p:nvGrpSpPr>
          <p:grpSpPr>
            <a:xfrm>
              <a:off x="1385274" y="2058300"/>
              <a:ext cx="2461168" cy="3149804"/>
              <a:chOff x="1385274" y="2058300"/>
              <a:chExt cx="2461168" cy="3149804"/>
            </a:xfrm>
          </p:grpSpPr>
          <p:grpSp>
            <p:nvGrpSpPr>
              <p:cNvPr id="19" name="Groupe 6">
                <a:extLst>
                  <a:ext uri="{FF2B5EF4-FFF2-40B4-BE49-F238E27FC236}">
                    <a16:creationId xmlns:a16="http://schemas.microsoft.com/office/drawing/2014/main" xmlns="" id="{16C9F72E-2826-4386-AD6F-BFFD223B3615}"/>
                  </a:ext>
                </a:extLst>
              </p:cNvPr>
              <p:cNvGrpSpPr/>
              <p:nvPr/>
            </p:nvGrpSpPr>
            <p:grpSpPr>
              <a:xfrm>
                <a:off x="2271915" y="2058300"/>
                <a:ext cx="1574527" cy="3149804"/>
                <a:chOff x="2271915" y="2058300"/>
                <a:chExt cx="1574527" cy="3149804"/>
              </a:xfrm>
            </p:grpSpPr>
            <p:grpSp>
              <p:nvGrpSpPr>
                <p:cNvPr id="22" name="Groupe 9">
                  <a:extLst>
                    <a:ext uri="{FF2B5EF4-FFF2-40B4-BE49-F238E27FC236}">
                      <a16:creationId xmlns:a16="http://schemas.microsoft.com/office/drawing/2014/main" xmlns="" id="{624BFD03-45E9-482A-B1C0-0D799540A12D}"/>
                    </a:ext>
                  </a:extLst>
                </p:cNvPr>
                <p:cNvGrpSpPr/>
                <p:nvPr/>
              </p:nvGrpSpPr>
              <p:grpSpPr>
                <a:xfrm>
                  <a:off x="2271919" y="2058300"/>
                  <a:ext cx="1574523" cy="3149804"/>
                  <a:chOff x="2271919" y="2058300"/>
                  <a:chExt cx="1574523" cy="3149804"/>
                </a:xfrm>
              </p:grpSpPr>
              <p:grpSp>
                <p:nvGrpSpPr>
                  <p:cNvPr id="26" name="Grouper 48">
                    <a:extLst>
                      <a:ext uri="{FF2B5EF4-FFF2-40B4-BE49-F238E27FC236}">
                        <a16:creationId xmlns:a16="http://schemas.microsoft.com/office/drawing/2014/main" xmlns="" id="{D981F798-F235-4287-A9A9-72BE17366CC9}"/>
                      </a:ext>
                    </a:extLst>
                  </p:cNvPr>
                  <p:cNvGrpSpPr/>
                  <p:nvPr/>
                </p:nvGrpSpPr>
                <p:grpSpPr>
                  <a:xfrm>
                    <a:off x="2271919" y="2728650"/>
                    <a:ext cx="1574523" cy="2479454"/>
                    <a:chOff x="0" y="0"/>
                    <a:chExt cx="571500" cy="824230"/>
                  </a:xfrm>
                </p:grpSpPr>
                <p:grpSp>
                  <p:nvGrpSpPr>
                    <p:cNvPr id="41" name="Grouper 31">
                      <a:extLst>
                        <a:ext uri="{FF2B5EF4-FFF2-40B4-BE49-F238E27FC236}">
                          <a16:creationId xmlns:a16="http://schemas.microsoft.com/office/drawing/2014/main" xmlns="" id="{9B740495-6474-432D-B635-DC92564B43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4130"/>
                      <a:ext cx="571500" cy="800100"/>
                      <a:chOff x="0" y="0"/>
                      <a:chExt cx="571500" cy="800100"/>
                    </a:xfrm>
                  </p:grpSpPr>
                  <p:sp>
                    <p:nvSpPr>
                      <p:cNvPr id="43" name="Arrondir un rectangle avec un coin du même côté 29">
                        <a:extLst>
                          <a:ext uri="{FF2B5EF4-FFF2-40B4-BE49-F238E27FC236}">
                            <a16:creationId xmlns:a16="http://schemas.microsoft.com/office/drawing/2014/main" xmlns="" id="{3E2D5763-6CC3-4D10-A5A7-3A03BEAB1C2F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0" y="0"/>
                        <a:ext cx="571500" cy="800100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4" name="Arrondir un rectangle avec un coin du même côté 30">
                        <a:extLst>
                          <a:ext uri="{FF2B5EF4-FFF2-40B4-BE49-F238E27FC236}">
                            <a16:creationId xmlns:a16="http://schemas.microsoft.com/office/drawing/2014/main" xmlns="" id="{1A9B6D20-FA41-4B3E-92A8-A44DE307C662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0" y="457200"/>
                        <a:ext cx="571500" cy="342900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xmlns="" id="{818B9A6A-06C6-4A12-9D6B-2AF7212634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0" y="0"/>
                      <a:ext cx="57150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7" name="Grouper 578">
                    <a:extLst>
                      <a:ext uri="{FF2B5EF4-FFF2-40B4-BE49-F238E27FC236}">
                        <a16:creationId xmlns:a16="http://schemas.microsoft.com/office/drawing/2014/main" xmlns="" id="{33036297-3044-438A-8AFE-652D0C834EB0}"/>
                      </a:ext>
                    </a:extLst>
                  </p:cNvPr>
                  <p:cNvGrpSpPr/>
                  <p:nvPr/>
                </p:nvGrpSpPr>
                <p:grpSpPr>
                  <a:xfrm>
                    <a:off x="3426927" y="2948834"/>
                    <a:ext cx="220733" cy="1567286"/>
                    <a:chOff x="0" y="0"/>
                    <a:chExt cx="149860" cy="795020"/>
                  </a:xfrm>
                </p:grpSpPr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xmlns="" id="{4D726C07-025B-414D-914C-101FCFFF44D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9685" y="20320"/>
                      <a:ext cx="189865" cy="149225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xmlns="" id="{991548BA-7277-4030-A61D-FF8CE5F7CBC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219710" y="410210"/>
                      <a:ext cx="589915" cy="1492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xmlns="" id="{F5A6C0EE-E7F8-481E-8312-6BD075E6E5A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44145" y="486410"/>
                      <a:ext cx="437515" cy="14922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xmlns="" id="{ED52C20D-F062-48D5-A4B0-FAAD5A9AF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70" y="189865"/>
                      <a:ext cx="45719" cy="5010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37" name="Connecteur droit 24">
                      <a:extLst>
                        <a:ext uri="{FF2B5EF4-FFF2-40B4-BE49-F238E27FC236}">
                          <a16:creationId xmlns:a16="http://schemas.microsoft.com/office/drawing/2014/main" xmlns="" id="{46242128-CEA3-4946-B410-F86F36D729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9845" y="795020"/>
                      <a:ext cx="94430" cy="0"/>
                    </a:xfrm>
                    <a:prstGeom prst="line">
                      <a:avLst/>
                    </a:prstGeom>
                    <a:ln w="381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Connecteur droit 25">
                      <a:extLst>
                        <a:ext uri="{FF2B5EF4-FFF2-40B4-BE49-F238E27FC236}">
                          <a16:creationId xmlns:a16="http://schemas.microsoft.com/office/drawing/2014/main" xmlns="" id="{5E322313-4D61-4D02-850E-3351D172E6C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660" y="189865"/>
                      <a:ext cx="0" cy="42799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xmlns="" id="{432A5AE0-617F-404E-ADE1-585A30BA1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70" y="601980"/>
                      <a:ext cx="45085" cy="45085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xmlns="" id="{839BEB55-BAF3-4D4C-8413-8D81B1D61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10" y="644525"/>
                      <a:ext cx="45085" cy="45085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28" name="Parallélogramme 15">
                    <a:extLst>
                      <a:ext uri="{FF2B5EF4-FFF2-40B4-BE49-F238E27FC236}">
                        <a16:creationId xmlns:a16="http://schemas.microsoft.com/office/drawing/2014/main" xmlns="" id="{76861DF8-A9A9-445A-BC9E-91D051AAC37C}"/>
                      </a:ext>
                    </a:extLst>
                  </p:cNvPr>
                  <p:cNvSpPr/>
                  <p:nvPr/>
                </p:nvSpPr>
                <p:spPr>
                  <a:xfrm flipH="1">
                    <a:off x="2435087" y="2954607"/>
                    <a:ext cx="413868" cy="1580776"/>
                  </a:xfrm>
                  <a:prstGeom prst="parallelogram">
                    <a:avLst>
                      <a:gd name="adj" fmla="val 37903"/>
                    </a:avLst>
                  </a:prstGeom>
                  <a:solidFill>
                    <a:srgbClr val="CC99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29" name="Groupe 16">
                    <a:extLst>
                      <a:ext uri="{FF2B5EF4-FFF2-40B4-BE49-F238E27FC236}">
                        <a16:creationId xmlns:a16="http://schemas.microsoft.com/office/drawing/2014/main" xmlns="" id="{FD0A0289-D6CB-42C9-B6B0-D7BB1FA88761}"/>
                      </a:ext>
                    </a:extLst>
                  </p:cNvPr>
                  <p:cNvGrpSpPr/>
                  <p:nvPr/>
                </p:nvGrpSpPr>
                <p:grpSpPr>
                  <a:xfrm>
                    <a:off x="2575620" y="2058300"/>
                    <a:ext cx="994409" cy="1563723"/>
                    <a:chOff x="5136197" y="2708115"/>
                    <a:chExt cx="1919605" cy="1563723"/>
                  </a:xfrm>
                </p:grpSpPr>
                <p:sp>
                  <p:nvSpPr>
                    <p:cNvPr id="30" name="Arc 29">
                      <a:extLst>
                        <a:ext uri="{FF2B5EF4-FFF2-40B4-BE49-F238E27FC236}">
                          <a16:creationId xmlns:a16="http://schemas.microsoft.com/office/drawing/2014/main" xmlns="" id="{62E2E985-C625-47A2-A93A-AF262A814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9452" y="2951038"/>
                      <a:ext cx="1276350" cy="1320800"/>
                    </a:xfrm>
                    <a:prstGeom prst="arc">
                      <a:avLst/>
                    </a:prstGeom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" name="Arc 30">
                      <a:extLst>
                        <a:ext uri="{FF2B5EF4-FFF2-40B4-BE49-F238E27FC236}">
                          <a16:creationId xmlns:a16="http://schemas.microsoft.com/office/drawing/2014/main" xmlns="" id="{15ABFAE6-354B-49AD-873C-0F2241FF60D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36197" y="2951038"/>
                      <a:ext cx="1381759" cy="1320800"/>
                    </a:xfrm>
                    <a:prstGeom prst="arc">
                      <a:avLst/>
                    </a:prstGeom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2" name="Ellipse 19">
                      <a:extLst>
                        <a:ext uri="{FF2B5EF4-FFF2-40B4-BE49-F238E27FC236}">
                          <a16:creationId xmlns:a16="http://schemas.microsoft.com/office/drawing/2014/main" xmlns="" id="{0577EFD8-A1EF-4A18-AA0B-997802837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9593" y="2708115"/>
                      <a:ext cx="1003971" cy="520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p:txBody>
                </p:sp>
              </p:grpSp>
            </p:grpSp>
            <p:sp>
              <p:nvSpPr>
                <p:cNvPr id="23" name="Arrondir un rectangle avec un coin du même côté 9">
                  <a:extLst>
                    <a:ext uri="{FF2B5EF4-FFF2-40B4-BE49-F238E27FC236}">
                      <a16:creationId xmlns:a16="http://schemas.microsoft.com/office/drawing/2014/main" xmlns="" id="{C023E5A8-75D6-4CA0-B45F-0B51BBF78D67}"/>
                    </a:ext>
                  </a:extLst>
                </p:cNvPr>
                <p:cNvSpPr/>
                <p:nvPr/>
              </p:nvSpPr>
              <p:spPr>
                <a:xfrm rot="10800000">
                  <a:off x="2271915" y="4175045"/>
                  <a:ext cx="1574523" cy="1033058"/>
                </a:xfrm>
                <a:prstGeom prst="round2SameRect">
                  <a:avLst/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 w="31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4" name="Ellipse 11">
                  <a:extLst>
                    <a:ext uri="{FF2B5EF4-FFF2-40B4-BE49-F238E27FC236}">
                      <a16:creationId xmlns:a16="http://schemas.microsoft.com/office/drawing/2014/main" xmlns="" id="{1EB15B0B-22F1-4F76-B74F-868EC41B6275}"/>
                    </a:ext>
                  </a:extLst>
                </p:cNvPr>
                <p:cNvSpPr/>
                <p:nvPr/>
              </p:nvSpPr>
              <p:spPr>
                <a:xfrm>
                  <a:off x="2749480" y="2272376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Ellipse 12">
                  <a:extLst>
                    <a:ext uri="{FF2B5EF4-FFF2-40B4-BE49-F238E27FC236}">
                      <a16:creationId xmlns:a16="http://schemas.microsoft.com/office/drawing/2014/main" xmlns="" id="{1108C47B-1BE7-4894-90F6-AC52AFB6DB74}"/>
                    </a:ext>
                  </a:extLst>
                </p:cNvPr>
                <p:cNvSpPr/>
                <p:nvPr/>
              </p:nvSpPr>
              <p:spPr>
                <a:xfrm>
                  <a:off x="3279765" y="226979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ZoneTexte 7">
                    <a:extLst>
                      <a:ext uri="{FF2B5EF4-FFF2-40B4-BE49-F238E27FC236}">
                        <a16:creationId xmlns:a16="http://schemas.microsoft.com/office/drawing/2014/main" xmlns="" id="{17C4E22E-8DD2-4BCD-B6A6-87AC7E6D30E9}"/>
                      </a:ext>
                    </a:extLst>
                  </p:cNvPr>
                  <p:cNvSpPr txBox="1"/>
                  <p:nvPr/>
                </p:nvSpPr>
                <p:spPr>
                  <a:xfrm>
                    <a:off x="1385274" y="3059668"/>
                    <a:ext cx="81637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Cu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FA7A55D8-3943-4587-9D24-47A0DE2F10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5274" y="3059668"/>
                    <a:ext cx="81637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95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ZoneTexte 8">
                    <a:extLst>
                      <a:ext uri="{FF2B5EF4-FFF2-40B4-BE49-F238E27FC236}">
                        <a16:creationId xmlns:a16="http://schemas.microsoft.com/office/drawing/2014/main" xmlns="" id="{89808664-D947-4AE2-B2F2-B754C135E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437514" y="4723625"/>
                    <a:ext cx="9920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Cu</m:t>
                              </m:r>
                            </m:e>
                            <m:sup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089648E-7CD7-4ACE-9990-472CE0CAF7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514" y="4723625"/>
                    <a:ext cx="9920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908" t="-444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5">
                  <a:extLst>
                    <a:ext uri="{FF2B5EF4-FFF2-40B4-BE49-F238E27FC236}">
                      <a16:creationId xmlns:a16="http://schemas.microsoft.com/office/drawing/2014/main" xmlns="" id="{AE86F2D1-0439-463C-8C00-356D0FE76BE1}"/>
                    </a:ext>
                  </a:extLst>
                </p:cNvPr>
                <p:cNvSpPr txBox="1"/>
                <p:nvPr/>
              </p:nvSpPr>
              <p:spPr>
                <a:xfrm>
                  <a:off x="1102612" y="5490551"/>
                  <a:ext cx="34377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Cu</m:t>
                            </m:r>
                          </m:e>
                          <m:sup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Cu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4B7402D7-239D-4EF2-969D-6CDAD0404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612" y="5490551"/>
                  <a:ext cx="343773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950" b="-245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32">
            <a:extLst>
              <a:ext uri="{FF2B5EF4-FFF2-40B4-BE49-F238E27FC236}">
                <a16:creationId xmlns:a16="http://schemas.microsoft.com/office/drawing/2014/main" xmlns="" id="{F251DDD8-9B99-46B1-AAEC-AA4A709DA45B}"/>
              </a:ext>
            </a:extLst>
          </p:cNvPr>
          <p:cNvGrpSpPr/>
          <p:nvPr/>
        </p:nvGrpSpPr>
        <p:grpSpPr>
          <a:xfrm>
            <a:off x="5755647" y="1580368"/>
            <a:ext cx="5079129" cy="4273160"/>
            <a:chOff x="1102612" y="2058300"/>
            <a:chExt cx="3424912" cy="3801583"/>
          </a:xfrm>
        </p:grpSpPr>
        <p:grpSp>
          <p:nvGrpSpPr>
            <p:cNvPr id="46" name="Groupe 33">
              <a:extLst>
                <a:ext uri="{FF2B5EF4-FFF2-40B4-BE49-F238E27FC236}">
                  <a16:creationId xmlns:a16="http://schemas.microsoft.com/office/drawing/2014/main" xmlns="" id="{129798C2-4E00-46DB-90BC-705940D8ED4B}"/>
                </a:ext>
              </a:extLst>
            </p:cNvPr>
            <p:cNvGrpSpPr/>
            <p:nvPr/>
          </p:nvGrpSpPr>
          <p:grpSpPr>
            <a:xfrm>
              <a:off x="1385274" y="2058300"/>
              <a:ext cx="2461168" cy="3149804"/>
              <a:chOff x="1385274" y="2058300"/>
              <a:chExt cx="2461168" cy="3149804"/>
            </a:xfrm>
          </p:grpSpPr>
          <p:grpSp>
            <p:nvGrpSpPr>
              <p:cNvPr id="48" name="Groupe 35">
                <a:extLst>
                  <a:ext uri="{FF2B5EF4-FFF2-40B4-BE49-F238E27FC236}">
                    <a16:creationId xmlns:a16="http://schemas.microsoft.com/office/drawing/2014/main" xmlns="" id="{C000EBFD-8050-45DC-B003-A3E8208CE27D}"/>
                  </a:ext>
                </a:extLst>
              </p:cNvPr>
              <p:cNvGrpSpPr/>
              <p:nvPr/>
            </p:nvGrpSpPr>
            <p:grpSpPr>
              <a:xfrm>
                <a:off x="2271915" y="2058300"/>
                <a:ext cx="1574527" cy="3149804"/>
                <a:chOff x="2271915" y="2058300"/>
                <a:chExt cx="1574527" cy="3149804"/>
              </a:xfrm>
            </p:grpSpPr>
            <p:grpSp>
              <p:nvGrpSpPr>
                <p:cNvPr id="51" name="Groupe 38">
                  <a:extLst>
                    <a:ext uri="{FF2B5EF4-FFF2-40B4-BE49-F238E27FC236}">
                      <a16:creationId xmlns:a16="http://schemas.microsoft.com/office/drawing/2014/main" xmlns="" id="{88D348AE-31F6-41AE-9274-49A07C29DC43}"/>
                    </a:ext>
                  </a:extLst>
                </p:cNvPr>
                <p:cNvGrpSpPr/>
                <p:nvPr/>
              </p:nvGrpSpPr>
              <p:grpSpPr>
                <a:xfrm>
                  <a:off x="2271919" y="2058300"/>
                  <a:ext cx="1574523" cy="3149804"/>
                  <a:chOff x="2271919" y="2058300"/>
                  <a:chExt cx="1574523" cy="3149804"/>
                </a:xfrm>
              </p:grpSpPr>
              <p:grpSp>
                <p:nvGrpSpPr>
                  <p:cNvPr id="55" name="Grouper 48">
                    <a:extLst>
                      <a:ext uri="{FF2B5EF4-FFF2-40B4-BE49-F238E27FC236}">
                        <a16:creationId xmlns:a16="http://schemas.microsoft.com/office/drawing/2014/main" xmlns="" id="{CDCDFCEA-9DF7-4F8A-B314-9EDB467ECECE}"/>
                      </a:ext>
                    </a:extLst>
                  </p:cNvPr>
                  <p:cNvGrpSpPr/>
                  <p:nvPr/>
                </p:nvGrpSpPr>
                <p:grpSpPr>
                  <a:xfrm>
                    <a:off x="2271919" y="2728650"/>
                    <a:ext cx="1574523" cy="2479454"/>
                    <a:chOff x="0" y="0"/>
                    <a:chExt cx="571500" cy="824230"/>
                  </a:xfrm>
                </p:grpSpPr>
                <p:grpSp>
                  <p:nvGrpSpPr>
                    <p:cNvPr id="70" name="Grouper 31">
                      <a:extLst>
                        <a:ext uri="{FF2B5EF4-FFF2-40B4-BE49-F238E27FC236}">
                          <a16:creationId xmlns:a16="http://schemas.microsoft.com/office/drawing/2014/main" xmlns="" id="{58B0064C-7EE9-40FF-B51C-3B07562C69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4130"/>
                      <a:ext cx="571500" cy="800100"/>
                      <a:chOff x="0" y="0"/>
                      <a:chExt cx="571500" cy="800100"/>
                    </a:xfrm>
                  </p:grpSpPr>
                  <p:sp>
                    <p:nvSpPr>
                      <p:cNvPr id="72" name="Arrondir un rectangle avec un coin du même côté 29">
                        <a:extLst>
                          <a:ext uri="{FF2B5EF4-FFF2-40B4-BE49-F238E27FC236}">
                            <a16:creationId xmlns:a16="http://schemas.microsoft.com/office/drawing/2014/main" xmlns="" id="{06B2CC0F-5F47-44D9-BC6D-8F44817E69D5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0" y="0"/>
                        <a:ext cx="571500" cy="800100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73" name="Arrondir un rectangle avec un coin du même côté 30">
                        <a:extLst>
                          <a:ext uri="{FF2B5EF4-FFF2-40B4-BE49-F238E27FC236}">
                            <a16:creationId xmlns:a16="http://schemas.microsoft.com/office/drawing/2014/main" xmlns="" id="{71DCF9A5-C633-4031-9553-7236FC902BD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0" y="457200"/>
                        <a:ext cx="571500" cy="342900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xmlns="" id="{B3DE9F0E-2C90-487B-888F-00BA5DBB2C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0" y="0"/>
                      <a:ext cx="57150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56" name="Grouper 578">
                    <a:extLst>
                      <a:ext uri="{FF2B5EF4-FFF2-40B4-BE49-F238E27FC236}">
                        <a16:creationId xmlns:a16="http://schemas.microsoft.com/office/drawing/2014/main" xmlns="" id="{3626761D-775E-4230-9464-21D6F9C65D12}"/>
                      </a:ext>
                    </a:extLst>
                  </p:cNvPr>
                  <p:cNvGrpSpPr/>
                  <p:nvPr/>
                </p:nvGrpSpPr>
                <p:grpSpPr>
                  <a:xfrm>
                    <a:off x="3426927" y="2948834"/>
                    <a:ext cx="220733" cy="1567286"/>
                    <a:chOff x="0" y="0"/>
                    <a:chExt cx="149860" cy="795020"/>
                  </a:xfrm>
                </p:grpSpPr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xmlns="" id="{E8A63703-289C-4DE2-BFAB-BA8CCC7284C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9685" y="20320"/>
                      <a:ext cx="189865" cy="149225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xmlns="" id="{B9ABBDDD-08D4-473B-AA4A-BC67C84CAC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219710" y="410210"/>
                      <a:ext cx="589915" cy="1492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xmlns="" id="{AC28C0BA-5647-4122-8634-8FF848427C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44145" y="486410"/>
                      <a:ext cx="437515" cy="14922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xmlns="" id="{C16A8AAE-A99C-456D-BE7D-7D495CFEA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70" y="189865"/>
                      <a:ext cx="45719" cy="5010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66" name="Connecteur droit 53">
                      <a:extLst>
                        <a:ext uri="{FF2B5EF4-FFF2-40B4-BE49-F238E27FC236}">
                          <a16:creationId xmlns:a16="http://schemas.microsoft.com/office/drawing/2014/main" xmlns="" id="{5D1B5A4C-F79D-47DA-A412-FAB0D134B0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9845" y="795020"/>
                      <a:ext cx="94430" cy="0"/>
                    </a:xfrm>
                    <a:prstGeom prst="line">
                      <a:avLst/>
                    </a:prstGeom>
                    <a:ln w="3810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Connecteur droit 54">
                      <a:extLst>
                        <a:ext uri="{FF2B5EF4-FFF2-40B4-BE49-F238E27FC236}">
                          <a16:creationId xmlns:a16="http://schemas.microsoft.com/office/drawing/2014/main" xmlns="" id="{6E265BD4-F61A-4767-A0F4-FC07E656603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660" y="189865"/>
                      <a:ext cx="0" cy="42799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xmlns="" id="{BCAB12EF-A22B-4851-AEE6-7A9AD05CC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70" y="601980"/>
                      <a:ext cx="45085" cy="45085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xmlns="" id="{23D23F2A-524B-416D-BE2D-B0E78D0ABA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10" y="644525"/>
                      <a:ext cx="45085" cy="45085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57" name="Parallélogramme 44">
                    <a:extLst>
                      <a:ext uri="{FF2B5EF4-FFF2-40B4-BE49-F238E27FC236}">
                        <a16:creationId xmlns:a16="http://schemas.microsoft.com/office/drawing/2014/main" xmlns="" id="{E834D40A-07D9-4F1A-8856-F3E0E415400A}"/>
                      </a:ext>
                    </a:extLst>
                  </p:cNvPr>
                  <p:cNvSpPr/>
                  <p:nvPr/>
                </p:nvSpPr>
                <p:spPr>
                  <a:xfrm flipH="1">
                    <a:off x="2435087" y="2954607"/>
                    <a:ext cx="413868" cy="1580776"/>
                  </a:xfrm>
                  <a:prstGeom prst="parallelogram">
                    <a:avLst>
                      <a:gd name="adj" fmla="val 37903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58" name="Groupe 45">
                    <a:extLst>
                      <a:ext uri="{FF2B5EF4-FFF2-40B4-BE49-F238E27FC236}">
                        <a16:creationId xmlns:a16="http://schemas.microsoft.com/office/drawing/2014/main" xmlns="" id="{C18CB31A-0EDD-4BA4-AB05-4931572B5434}"/>
                      </a:ext>
                    </a:extLst>
                  </p:cNvPr>
                  <p:cNvGrpSpPr/>
                  <p:nvPr/>
                </p:nvGrpSpPr>
                <p:grpSpPr>
                  <a:xfrm>
                    <a:off x="2575620" y="2058300"/>
                    <a:ext cx="994409" cy="1563723"/>
                    <a:chOff x="5136197" y="2708115"/>
                    <a:chExt cx="1919605" cy="1563723"/>
                  </a:xfrm>
                </p:grpSpPr>
                <p:sp>
                  <p:nvSpPr>
                    <p:cNvPr id="59" name="Arc 58">
                      <a:extLst>
                        <a:ext uri="{FF2B5EF4-FFF2-40B4-BE49-F238E27FC236}">
                          <a16:creationId xmlns:a16="http://schemas.microsoft.com/office/drawing/2014/main" xmlns="" id="{E5D6230C-74E1-4E3E-AF10-1088CA1E5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9452" y="2951038"/>
                      <a:ext cx="1276350" cy="1320800"/>
                    </a:xfrm>
                    <a:prstGeom prst="arc">
                      <a:avLst/>
                    </a:prstGeom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0" name="Arc 59">
                      <a:extLst>
                        <a:ext uri="{FF2B5EF4-FFF2-40B4-BE49-F238E27FC236}">
                          <a16:creationId xmlns:a16="http://schemas.microsoft.com/office/drawing/2014/main" xmlns="" id="{3438D8DA-D015-4A64-8482-BE7C643DA1F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36197" y="2951038"/>
                      <a:ext cx="1381759" cy="1320800"/>
                    </a:xfrm>
                    <a:prstGeom prst="arc">
                      <a:avLst/>
                    </a:prstGeom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1" name="Ellipse 48">
                      <a:extLst>
                        <a:ext uri="{FF2B5EF4-FFF2-40B4-BE49-F238E27FC236}">
                          <a16:creationId xmlns:a16="http://schemas.microsoft.com/office/drawing/2014/main" xmlns="" id="{5C526B5B-5527-4B63-829D-90125B5BD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9593" y="2708115"/>
                      <a:ext cx="1003971" cy="52005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fr-FR" sz="2400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p:txBody>
                </p:sp>
              </p:grpSp>
            </p:grpSp>
            <p:sp>
              <p:nvSpPr>
                <p:cNvPr id="52" name="Arrondir un rectangle avec un coin du même côté 9">
                  <a:extLst>
                    <a:ext uri="{FF2B5EF4-FFF2-40B4-BE49-F238E27FC236}">
                      <a16:creationId xmlns:a16="http://schemas.microsoft.com/office/drawing/2014/main" xmlns="" id="{ED007625-BF56-4389-BAE7-626BB19B7B68}"/>
                    </a:ext>
                  </a:extLst>
                </p:cNvPr>
                <p:cNvSpPr/>
                <p:nvPr/>
              </p:nvSpPr>
              <p:spPr>
                <a:xfrm rot="10800000">
                  <a:off x="2271915" y="4175045"/>
                  <a:ext cx="1574523" cy="1033058"/>
                </a:xfrm>
                <a:prstGeom prst="round2Same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 w="31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3" name="Ellipse 40">
                  <a:extLst>
                    <a:ext uri="{FF2B5EF4-FFF2-40B4-BE49-F238E27FC236}">
                      <a16:creationId xmlns:a16="http://schemas.microsoft.com/office/drawing/2014/main" xmlns="" id="{B1059697-460E-445D-8757-04C412782942}"/>
                    </a:ext>
                  </a:extLst>
                </p:cNvPr>
                <p:cNvSpPr/>
                <p:nvPr/>
              </p:nvSpPr>
              <p:spPr>
                <a:xfrm>
                  <a:off x="2749480" y="2272376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Ellipse 41">
                  <a:extLst>
                    <a:ext uri="{FF2B5EF4-FFF2-40B4-BE49-F238E27FC236}">
                      <a16:creationId xmlns:a16="http://schemas.microsoft.com/office/drawing/2014/main" xmlns="" id="{75D89DD7-3DFC-4913-ADBB-B23554B4B4E2}"/>
                    </a:ext>
                  </a:extLst>
                </p:cNvPr>
                <p:cNvSpPr/>
                <p:nvPr/>
              </p:nvSpPr>
              <p:spPr>
                <a:xfrm>
                  <a:off x="3279765" y="226979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ZoneTexte 36">
                    <a:extLst>
                      <a:ext uri="{FF2B5EF4-FFF2-40B4-BE49-F238E27FC236}">
                        <a16:creationId xmlns:a16="http://schemas.microsoft.com/office/drawing/2014/main" xmlns="" id="{B7D5F2C5-2116-446E-82C7-BBB5CEB8363F}"/>
                      </a:ext>
                    </a:extLst>
                  </p:cNvPr>
                  <p:cNvSpPr txBox="1"/>
                  <p:nvPr/>
                </p:nvSpPr>
                <p:spPr>
                  <a:xfrm>
                    <a:off x="1385274" y="3059668"/>
                    <a:ext cx="8099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Zn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3D7F1630-2FCA-47E5-8F88-1573953889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5274" y="3059668"/>
                    <a:ext cx="80996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27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ZoneTexte 37">
                    <a:extLst>
                      <a:ext uri="{FF2B5EF4-FFF2-40B4-BE49-F238E27FC236}">
                        <a16:creationId xmlns:a16="http://schemas.microsoft.com/office/drawing/2014/main" xmlns="" id="{D4B26A9E-50D1-4301-9731-5182335857C5}"/>
                      </a:ext>
                    </a:extLst>
                  </p:cNvPr>
                  <p:cNvSpPr txBox="1"/>
                  <p:nvPr/>
                </p:nvSpPr>
                <p:spPr>
                  <a:xfrm>
                    <a:off x="2437514" y="4723625"/>
                    <a:ext cx="9855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Zn</m:t>
                              </m:r>
                            </m:e>
                            <m:sup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485495B6-EE90-40E3-B546-C52234346A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514" y="4723625"/>
                    <a:ext cx="98559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590" t="-4348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34">
                  <a:extLst>
                    <a:ext uri="{FF2B5EF4-FFF2-40B4-BE49-F238E27FC236}">
                      <a16:creationId xmlns:a16="http://schemas.microsoft.com/office/drawing/2014/main" xmlns="" id="{1FD85C27-DD9E-4552-81C8-222179DEB8AC}"/>
                    </a:ext>
                  </a:extLst>
                </p:cNvPr>
                <p:cNvSpPr txBox="1"/>
                <p:nvPr/>
              </p:nvSpPr>
              <p:spPr>
                <a:xfrm>
                  <a:off x="1102612" y="5490551"/>
                  <a:ext cx="34249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Zn</m:t>
                            </m:r>
                          </m:e>
                          <m:sup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Zn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302E2A9C-3554-4275-B184-3A1339552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612" y="5490551"/>
                  <a:ext cx="342491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135" b="-245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395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/>
              <a:t>Electrode à calomel saturé (ECS)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3">
            <a:extLst>
              <a:ext uri="{FF2B5EF4-FFF2-40B4-BE49-F238E27FC236}">
                <a16:creationId xmlns:a16="http://schemas.microsoft.com/office/drawing/2014/main" xmlns="" id="{D7A50C68-F81E-4085-BC7E-35E08767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312" y="1439754"/>
            <a:ext cx="2017103" cy="4818101"/>
          </a:xfrm>
          <a:prstGeom prst="rect">
            <a:avLst/>
          </a:prstGeom>
        </p:spPr>
      </p:pic>
      <p:sp>
        <p:nvSpPr>
          <p:cNvPr id="15" name="ZoneTexte 4">
            <a:extLst>
              <a:ext uri="{FF2B5EF4-FFF2-40B4-BE49-F238E27FC236}">
                <a16:creationId xmlns:a16="http://schemas.microsoft.com/office/drawing/2014/main" xmlns="" id="{4CE639C4-85AB-40DC-A07D-074F4ABD25E8}"/>
              </a:ext>
            </a:extLst>
          </p:cNvPr>
          <p:cNvSpPr txBox="1"/>
          <p:nvPr/>
        </p:nvSpPr>
        <p:spPr>
          <a:xfrm>
            <a:off x="1925879" y="2443905"/>
            <a:ext cx="4903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Couple Ox/Red : </a:t>
            </a:r>
          </a:p>
          <a:p>
            <a:pPr lvl="1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Hg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Cl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(s) / Hg(l) </a:t>
            </a: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xmlns="" id="{02529E3A-E345-4C40-B035-7966AD4A760A}"/>
              </a:ext>
            </a:extLst>
          </p:cNvPr>
          <p:cNvSpPr txBox="1"/>
          <p:nvPr/>
        </p:nvSpPr>
        <p:spPr>
          <a:xfrm>
            <a:off x="1925879" y="3428790"/>
            <a:ext cx="548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Demi-équation : </a:t>
            </a:r>
          </a:p>
          <a:p>
            <a:pPr lvl="1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Hg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Cl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(s) + 2e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= 2Hg (l) + 2Cl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xmlns="" id="{C19392FD-4243-4548-BD1E-1A3833C1D464}"/>
              </a:ext>
            </a:extLst>
          </p:cNvPr>
          <p:cNvSpPr txBox="1"/>
          <p:nvPr/>
        </p:nvSpPr>
        <p:spPr>
          <a:xfrm>
            <a:off x="1925879" y="4677325"/>
            <a:ext cx="4903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Couple Ox/Red : </a:t>
            </a:r>
          </a:p>
          <a:p>
            <a:pPr lvl="1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E=0,24V à 25°C</a:t>
            </a: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2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35081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Electrode à chlorure d’argent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xmlns="" id="{4CE639C4-85AB-40DC-A07D-074F4ABD25E8}"/>
              </a:ext>
            </a:extLst>
          </p:cNvPr>
          <p:cNvSpPr txBox="1"/>
          <p:nvPr/>
        </p:nvSpPr>
        <p:spPr>
          <a:xfrm>
            <a:off x="1805109" y="2356348"/>
            <a:ext cx="602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Couple Ox/Red : </a:t>
            </a:r>
          </a:p>
          <a:p>
            <a:pPr lvl="1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AgCl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(s) / Ag(s) </a:t>
            </a: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xmlns="" id="{02529E3A-E345-4C40-B035-7966AD4A760A}"/>
              </a:ext>
            </a:extLst>
          </p:cNvPr>
          <p:cNvSpPr txBox="1"/>
          <p:nvPr/>
        </p:nvSpPr>
        <p:spPr>
          <a:xfrm>
            <a:off x="1805109" y="3341233"/>
            <a:ext cx="6742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Demi-équation : </a:t>
            </a:r>
          </a:p>
          <a:p>
            <a:pPr lvl="1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Ag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(s) + 1e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= Ag (s) + Cl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7">
            <a:extLst>
              <a:ext uri="{FF2B5EF4-FFF2-40B4-BE49-F238E27FC236}">
                <a16:creationId xmlns:a16="http://schemas.microsoft.com/office/drawing/2014/main" xmlns="" id="{C19392FD-4243-4548-BD1E-1A3833C1D464}"/>
              </a:ext>
            </a:extLst>
          </p:cNvPr>
          <p:cNvSpPr txBox="1"/>
          <p:nvPr/>
        </p:nvSpPr>
        <p:spPr>
          <a:xfrm>
            <a:off x="1805109" y="4589768"/>
            <a:ext cx="602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Couple Ox/Red : </a:t>
            </a:r>
          </a:p>
          <a:p>
            <a:pPr lvl="1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E=0,22V à 25°C</a:t>
            </a: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 8">
            <a:extLst>
              <a:ext uri="{FF2B5EF4-FFF2-40B4-BE49-F238E27FC236}">
                <a16:creationId xmlns:a16="http://schemas.microsoft.com/office/drawing/2014/main" xmlns="" id="{29BA9E83-BE60-4621-8F89-1959FD9DC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188" y="2058689"/>
            <a:ext cx="3185080" cy="37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F1376F5-E3D9-4D77-87E2-6BCBA686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60" y="333639"/>
            <a:ext cx="9875520" cy="1356360"/>
          </a:xfrm>
        </p:spPr>
        <p:txBody>
          <a:bodyPr>
            <a:normAutofit/>
          </a:bodyPr>
          <a:lstStyle/>
          <a:p>
            <a:r>
              <a:rPr lang="fr-FR" dirty="0"/>
              <a:t>Electrode standard à hydrogène (ESH)</a:t>
            </a:r>
            <a:endParaRPr lang="fr-FR" dirty="0"/>
          </a:p>
        </p:txBody>
      </p:sp>
      <p:pic>
        <p:nvPicPr>
          <p:cNvPr id="115" name="Picture 2" descr="RÃ©sultat de recherche d'images pour &quot;standard hydrogen electrode&quot;">
            <a:extLst>
              <a:ext uri="{FF2B5EF4-FFF2-40B4-BE49-F238E27FC236}">
                <a16:creationId xmlns:a16="http://schemas.microsoft.com/office/drawing/2014/main" xmlns="" id="{64E34274-06F5-4D20-8AC2-DE1C195CB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704" y="1431207"/>
            <a:ext cx="2288495" cy="5058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ZoneTexte 4">
            <a:extLst>
              <a:ext uri="{FF2B5EF4-FFF2-40B4-BE49-F238E27FC236}">
                <a16:creationId xmlns:a16="http://schemas.microsoft.com/office/drawing/2014/main" xmlns="" id="{4CE639C4-85AB-40DC-A07D-074F4ABD25E8}"/>
              </a:ext>
            </a:extLst>
          </p:cNvPr>
          <p:cNvSpPr txBox="1"/>
          <p:nvPr/>
        </p:nvSpPr>
        <p:spPr>
          <a:xfrm>
            <a:off x="1623953" y="2317199"/>
            <a:ext cx="6131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Couple Ox/Red : </a:t>
            </a:r>
          </a:p>
          <a:p>
            <a:pPr lvl="1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 / H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(g) </a:t>
            </a: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ZoneTexte 5">
            <a:extLst>
              <a:ext uri="{FF2B5EF4-FFF2-40B4-BE49-F238E27FC236}">
                <a16:creationId xmlns:a16="http://schemas.microsoft.com/office/drawing/2014/main" xmlns="" id="{02529E3A-E345-4C40-B035-7966AD4A760A}"/>
              </a:ext>
            </a:extLst>
          </p:cNvPr>
          <p:cNvSpPr txBox="1"/>
          <p:nvPr/>
        </p:nvSpPr>
        <p:spPr>
          <a:xfrm>
            <a:off x="1623953" y="3302084"/>
            <a:ext cx="686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Demi-équation : </a:t>
            </a:r>
          </a:p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2H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 + 2e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= H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ZoneTexte 7">
            <a:extLst>
              <a:ext uri="{FF2B5EF4-FFF2-40B4-BE49-F238E27FC236}">
                <a16:creationId xmlns:a16="http://schemas.microsoft.com/office/drawing/2014/main" xmlns="" id="{C19392FD-4243-4548-BD1E-1A3833C1D464}"/>
              </a:ext>
            </a:extLst>
          </p:cNvPr>
          <p:cNvSpPr txBox="1"/>
          <p:nvPr/>
        </p:nvSpPr>
        <p:spPr>
          <a:xfrm>
            <a:off x="1623953" y="4550619"/>
            <a:ext cx="6131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Couple Ox/Red : </a:t>
            </a:r>
          </a:p>
          <a:p>
            <a:pPr lvl="1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E= 0,0 V à toute température</a:t>
            </a: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7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/>
              <a:t>Potentiel d’électrode : Fe</a:t>
            </a:r>
            <a:r>
              <a:rPr lang="fr-FR" baseline="30000" dirty="0"/>
              <a:t>3+</a:t>
            </a:r>
            <a:r>
              <a:rPr lang="fr-FR" dirty="0"/>
              <a:t>/Fe</a:t>
            </a:r>
            <a:r>
              <a:rPr lang="fr-FR" baseline="30000" dirty="0"/>
              <a:t>2+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t 72">
            <a:extLst>
              <a:ext uri="{FF2B5EF4-FFF2-40B4-BE49-F238E27FC236}">
                <a16:creationId xmlns:a16="http://schemas.microsoft.com/office/drawing/2014/main" xmlns="" id="{B87F0441-7DC8-42C0-B178-43575AF58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93013"/>
              </p:ext>
            </p:extLst>
          </p:nvPr>
        </p:nvGraphicFramePr>
        <p:xfrm>
          <a:off x="454395" y="3450583"/>
          <a:ext cx="6813746" cy="66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5753100" imgH="558800" progId="Word.Document.12">
                  <p:embed/>
                </p:oleObj>
              </mc:Choice>
              <mc:Fallback>
                <p:oleObj name="Document" r:id="rId3" imgW="57531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395" y="3450583"/>
                        <a:ext cx="6813746" cy="66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e 3">
            <a:extLst>
              <a:ext uri="{FF2B5EF4-FFF2-40B4-BE49-F238E27FC236}">
                <a16:creationId xmlns:a16="http://schemas.microsoft.com/office/drawing/2014/main" xmlns="" id="{81163512-BE38-44A7-BA34-31B06211E472}"/>
              </a:ext>
            </a:extLst>
          </p:cNvPr>
          <p:cNvGrpSpPr/>
          <p:nvPr/>
        </p:nvGrpSpPr>
        <p:grpSpPr>
          <a:xfrm>
            <a:off x="6715170" y="1514021"/>
            <a:ext cx="4473290" cy="4964416"/>
            <a:chOff x="2882428" y="1287872"/>
            <a:chExt cx="3637642" cy="4984175"/>
          </a:xfrm>
        </p:grpSpPr>
        <p:grpSp>
          <p:nvGrpSpPr>
            <p:cNvPr id="13" name="Groupe 4">
              <a:extLst>
                <a:ext uri="{FF2B5EF4-FFF2-40B4-BE49-F238E27FC236}">
                  <a16:creationId xmlns:a16="http://schemas.microsoft.com/office/drawing/2014/main" xmlns="" id="{1D124F42-EFAA-4606-8B55-386B1BADB327}"/>
                </a:ext>
              </a:extLst>
            </p:cNvPr>
            <p:cNvGrpSpPr/>
            <p:nvPr/>
          </p:nvGrpSpPr>
          <p:grpSpPr>
            <a:xfrm>
              <a:off x="2882428" y="3036976"/>
              <a:ext cx="2739910" cy="3149804"/>
              <a:chOff x="4316867" y="1881398"/>
              <a:chExt cx="2739910" cy="3149804"/>
            </a:xfrm>
          </p:grpSpPr>
          <p:grpSp>
            <p:nvGrpSpPr>
              <p:cNvPr id="45" name="Groupe 36">
                <a:extLst>
                  <a:ext uri="{FF2B5EF4-FFF2-40B4-BE49-F238E27FC236}">
                    <a16:creationId xmlns:a16="http://schemas.microsoft.com/office/drawing/2014/main" xmlns="" id="{9990739A-7516-488A-8F0E-9496E9D65B5C}"/>
                  </a:ext>
                </a:extLst>
              </p:cNvPr>
              <p:cNvGrpSpPr/>
              <p:nvPr/>
            </p:nvGrpSpPr>
            <p:grpSpPr>
              <a:xfrm>
                <a:off x="4316867" y="1881398"/>
                <a:ext cx="2739910" cy="3149804"/>
                <a:chOff x="1794335" y="2058300"/>
                <a:chExt cx="2739910" cy="3149804"/>
              </a:xfrm>
            </p:grpSpPr>
            <p:grpSp>
              <p:nvGrpSpPr>
                <p:cNvPr id="49" name="Groupe 40">
                  <a:extLst>
                    <a:ext uri="{FF2B5EF4-FFF2-40B4-BE49-F238E27FC236}">
                      <a16:creationId xmlns:a16="http://schemas.microsoft.com/office/drawing/2014/main" xmlns="" id="{7A3A26FD-5450-40D7-BF59-892B09903180}"/>
                    </a:ext>
                  </a:extLst>
                </p:cNvPr>
                <p:cNvGrpSpPr/>
                <p:nvPr/>
              </p:nvGrpSpPr>
              <p:grpSpPr>
                <a:xfrm>
                  <a:off x="2271914" y="2058300"/>
                  <a:ext cx="2262331" cy="3149804"/>
                  <a:chOff x="2271914" y="2058300"/>
                  <a:chExt cx="2262331" cy="3149804"/>
                </a:xfrm>
              </p:grpSpPr>
              <p:grpSp>
                <p:nvGrpSpPr>
                  <p:cNvPr id="51" name="Groupe 42">
                    <a:extLst>
                      <a:ext uri="{FF2B5EF4-FFF2-40B4-BE49-F238E27FC236}">
                        <a16:creationId xmlns:a16="http://schemas.microsoft.com/office/drawing/2014/main" xmlns="" id="{10EB87F7-694B-4927-BC93-296A2486CE93}"/>
                      </a:ext>
                    </a:extLst>
                  </p:cNvPr>
                  <p:cNvGrpSpPr/>
                  <p:nvPr/>
                </p:nvGrpSpPr>
                <p:grpSpPr>
                  <a:xfrm>
                    <a:off x="2271919" y="2058300"/>
                    <a:ext cx="2262326" cy="3149804"/>
                    <a:chOff x="2271919" y="2058300"/>
                    <a:chExt cx="2262326" cy="3149804"/>
                  </a:xfrm>
                </p:grpSpPr>
                <p:grpSp>
                  <p:nvGrpSpPr>
                    <p:cNvPr id="55" name="Grouper 48">
                      <a:extLst>
                        <a:ext uri="{FF2B5EF4-FFF2-40B4-BE49-F238E27FC236}">
                          <a16:creationId xmlns:a16="http://schemas.microsoft.com/office/drawing/2014/main" xmlns="" id="{D0E81A27-0618-4D83-8A3E-1A1CB134F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1919" y="2728650"/>
                      <a:ext cx="2262326" cy="2479454"/>
                      <a:chOff x="0" y="0"/>
                      <a:chExt cx="821150" cy="824230"/>
                    </a:xfrm>
                  </p:grpSpPr>
                  <p:grpSp>
                    <p:nvGrpSpPr>
                      <p:cNvPr id="69" name="Grouper 31">
                        <a:extLst>
                          <a:ext uri="{FF2B5EF4-FFF2-40B4-BE49-F238E27FC236}">
                            <a16:creationId xmlns:a16="http://schemas.microsoft.com/office/drawing/2014/main" xmlns="" id="{229C667A-B413-4FBB-8303-E6800617C5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821150" cy="800100"/>
                        <a:chOff x="0" y="0"/>
                        <a:chExt cx="821150" cy="800100"/>
                      </a:xfrm>
                    </p:grpSpPr>
                    <p:sp>
                      <p:nvSpPr>
                        <p:cNvPr id="71" name="Arrondir un rectangle avec un coin du même côté 29">
                          <a:extLst>
                            <a:ext uri="{FF2B5EF4-FFF2-40B4-BE49-F238E27FC236}">
                              <a16:creationId xmlns:a16="http://schemas.microsoft.com/office/drawing/2014/main" xmlns="" id="{C1C391A1-CFFB-4F1F-AC9E-ED05A1A0AB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82115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72" name="Arrondir un rectangle avec un coin du même côté 30">
                          <a:extLst>
                            <a:ext uri="{FF2B5EF4-FFF2-40B4-BE49-F238E27FC236}">
                              <a16:creationId xmlns:a16="http://schemas.microsoft.com/office/drawing/2014/main" xmlns="" id="{66F42369-01DA-41D1-953B-45F2F8C04A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457200"/>
                          <a:ext cx="821150" cy="3429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xmlns="" id="{AA6F59EA-3D1F-426E-835D-E943FB111A4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821150" cy="444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56" name="Grouper 578">
                      <a:extLst>
                        <a:ext uri="{FF2B5EF4-FFF2-40B4-BE49-F238E27FC236}">
                          <a16:creationId xmlns:a16="http://schemas.microsoft.com/office/drawing/2014/main" xmlns="" id="{ED2FEBB3-5C86-471F-B57D-793E1B6C73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6927" y="2948834"/>
                      <a:ext cx="220733" cy="1567286"/>
                      <a:chOff x="0" y="0"/>
                      <a:chExt cx="149860" cy="795020"/>
                    </a:xfrm>
                  </p:grpSpPr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xmlns="" id="{990FD0A5-EF69-4814-B553-82DA103F0DB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19685" y="20320"/>
                        <a:ext cx="189865" cy="149225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xmlns="" id="{9F904928-36A6-465E-817B-A27A5BCE359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219710" y="410210"/>
                        <a:ext cx="589915" cy="149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xmlns="" id="{EB1D868C-1939-4B6C-960D-1B3E54CBE26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144145" y="486410"/>
                        <a:ext cx="437515" cy="1492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xmlns="" id="{E3740CB7-E24B-4439-85AB-2D2DC535D6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70" y="189865"/>
                        <a:ext cx="45719" cy="5010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cxnSp>
                    <p:nvCxnSpPr>
                      <p:cNvPr id="65" name="Connecteur droit 56">
                        <a:extLst>
                          <a:ext uri="{FF2B5EF4-FFF2-40B4-BE49-F238E27FC236}">
                            <a16:creationId xmlns:a16="http://schemas.microsoft.com/office/drawing/2014/main" xmlns="" id="{749D67A9-7DD0-4A66-A3BE-83DDDD9FA1F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9845" y="795020"/>
                        <a:ext cx="94430" cy="0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Connecteur droit 57">
                        <a:extLst>
                          <a:ext uri="{FF2B5EF4-FFF2-40B4-BE49-F238E27FC236}">
                            <a16:creationId xmlns:a16="http://schemas.microsoft.com/office/drawing/2014/main" xmlns="" id="{08E13DE3-52D8-4783-B268-ADD02C68B5C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3660" y="189865"/>
                        <a:ext cx="0" cy="42799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xmlns="" id="{CF51D158-1D53-41AB-BE84-3757675C5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70" y="601980"/>
                        <a:ext cx="45085" cy="4508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xmlns="" id="{FC6BEFBC-38C8-4B14-A34A-1222C3FFE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10" y="644525"/>
                        <a:ext cx="45085" cy="4508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57" name="Groupe 48">
                      <a:extLst>
                        <a:ext uri="{FF2B5EF4-FFF2-40B4-BE49-F238E27FC236}">
                          <a16:creationId xmlns:a16="http://schemas.microsoft.com/office/drawing/2014/main" xmlns="" id="{C7E3DAAF-6F7A-4C0C-97FB-6C4096C8FF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5620" y="2058300"/>
                      <a:ext cx="994409" cy="1563723"/>
                      <a:chOff x="5136197" y="2708115"/>
                      <a:chExt cx="1919605" cy="1563723"/>
                    </a:xfrm>
                  </p:grpSpPr>
                  <p:sp>
                    <p:nvSpPr>
                      <p:cNvPr id="58" name="Arc 57">
                        <a:extLst>
                          <a:ext uri="{FF2B5EF4-FFF2-40B4-BE49-F238E27FC236}">
                            <a16:creationId xmlns:a16="http://schemas.microsoft.com/office/drawing/2014/main" xmlns="" id="{B5BE7389-18A0-4A9B-991F-0045CB871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79452" y="2951038"/>
                        <a:ext cx="1276350" cy="1320800"/>
                      </a:xfrm>
                      <a:prstGeom prst="arc">
                        <a:avLst/>
                      </a:prstGeom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59" name="Arc 58">
                        <a:extLst>
                          <a:ext uri="{FF2B5EF4-FFF2-40B4-BE49-F238E27FC236}">
                            <a16:creationId xmlns:a16="http://schemas.microsoft.com/office/drawing/2014/main" xmlns="" id="{0E6BA90B-287B-4B06-A6E7-F665E696B7B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36197" y="2951038"/>
                        <a:ext cx="1381759" cy="1320800"/>
                      </a:xfrm>
                      <a:prstGeom prst="arc">
                        <a:avLst/>
                      </a:prstGeom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60" name="Ellipse 51">
                        <a:extLst>
                          <a:ext uri="{FF2B5EF4-FFF2-40B4-BE49-F238E27FC236}">
                            <a16:creationId xmlns:a16="http://schemas.microsoft.com/office/drawing/2014/main" xmlns="" id="{739AF0B3-42AA-482A-870D-79C4FACB17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9593" y="2708115"/>
                        <a:ext cx="1003971" cy="52005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fr-FR" sz="2400" b="1" dirty="0">
                            <a:solidFill>
                              <a:schemeClr val="tx1"/>
                            </a:solidFill>
                          </a:rPr>
                          <a:t>V</a:t>
                        </a:r>
                      </a:p>
                    </p:txBody>
                  </p:sp>
                </p:grpSp>
              </p:grpSp>
              <p:sp>
                <p:nvSpPr>
                  <p:cNvPr id="52" name="Arrondir un rectangle avec un coin du même côté 9">
                    <a:extLst>
                      <a:ext uri="{FF2B5EF4-FFF2-40B4-BE49-F238E27FC236}">
                        <a16:creationId xmlns:a16="http://schemas.microsoft.com/office/drawing/2014/main" xmlns="" id="{6446453E-73B5-4D6A-87FE-1DD0B5A39B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271914" y="4175045"/>
                    <a:ext cx="2262331" cy="1033058"/>
                  </a:xfrm>
                  <a:prstGeom prst="round2SameRect">
                    <a:avLst/>
                  </a:prstGeom>
                  <a:solidFill>
                    <a:schemeClr val="bg1">
                      <a:lumMod val="95000"/>
                      <a:alpha val="50000"/>
                    </a:schemeClr>
                  </a:solidFill>
                  <a:ln w="3175" cmpd="sng"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53" name="Ellipse 44">
                    <a:extLst>
                      <a:ext uri="{FF2B5EF4-FFF2-40B4-BE49-F238E27FC236}">
                        <a16:creationId xmlns:a16="http://schemas.microsoft.com/office/drawing/2014/main" xmlns="" id="{D8A02F10-4F3A-4D70-9F00-E6B4E5B02445}"/>
                      </a:ext>
                    </a:extLst>
                  </p:cNvPr>
                  <p:cNvSpPr/>
                  <p:nvPr/>
                </p:nvSpPr>
                <p:spPr>
                  <a:xfrm>
                    <a:off x="2749480" y="2272376"/>
                    <a:ext cx="144000" cy="14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Ellipse 45">
                    <a:extLst>
                      <a:ext uri="{FF2B5EF4-FFF2-40B4-BE49-F238E27FC236}">
                        <a16:creationId xmlns:a16="http://schemas.microsoft.com/office/drawing/2014/main" xmlns="" id="{E13E42AB-4E59-4EB6-9C99-36D999FAD55B}"/>
                      </a:ext>
                    </a:extLst>
                  </p:cNvPr>
                  <p:cNvSpPr/>
                  <p:nvPr/>
                </p:nvSpPr>
                <p:spPr>
                  <a:xfrm>
                    <a:off x="3279765" y="2269796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Texte 41">
                      <a:extLst>
                        <a:ext uri="{FF2B5EF4-FFF2-40B4-BE49-F238E27FC236}">
                          <a16:creationId xmlns:a16="http://schemas.microsoft.com/office/drawing/2014/main" xmlns="" id="{AE7A7DE9-6ADD-4786-ACEE-71CAAAA404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4335" y="3069078"/>
                      <a:ext cx="3478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Pt</m:t>
                            </m:r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36" name="ZoneTexte 35">
                      <a:extLst>
                        <a:ext uri="{FF2B5EF4-FFF2-40B4-BE49-F238E27FC236}">
                          <a16:creationId xmlns:a16="http://schemas.microsoft.com/office/drawing/2014/main" id="{FA7A55D8-3943-4587-9D24-47A0DE2F1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335" y="3069078"/>
                      <a:ext cx="347851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9298" r="-2105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6" name="Grouper 560">
                <a:extLst>
                  <a:ext uri="{FF2B5EF4-FFF2-40B4-BE49-F238E27FC236}">
                    <a16:creationId xmlns:a16="http://schemas.microsoft.com/office/drawing/2014/main" xmlns="" id="{DDF59C10-3E18-40A0-83F4-3E46554BEE5E}"/>
                  </a:ext>
                </a:extLst>
              </p:cNvPr>
              <p:cNvGrpSpPr/>
              <p:nvPr/>
            </p:nvGrpSpPr>
            <p:grpSpPr>
              <a:xfrm>
                <a:off x="4989667" y="2780683"/>
                <a:ext cx="219797" cy="1578187"/>
                <a:chOff x="-1" y="-218"/>
                <a:chExt cx="101600" cy="799047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xmlns="" id="{E103F9FC-564E-4EFF-818E-CDE9AF67F9D1}"/>
                    </a:ext>
                  </a:extLst>
                </p:cNvPr>
                <p:cNvSpPr/>
                <p:nvPr/>
              </p:nvSpPr>
              <p:spPr>
                <a:xfrm rot="5400000">
                  <a:off x="-294453" y="294234"/>
                  <a:ext cx="690503" cy="10160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48" name="Connecteur droit 39">
                  <a:extLst>
                    <a:ext uri="{FF2B5EF4-FFF2-40B4-BE49-F238E27FC236}">
                      <a16:creationId xmlns:a16="http://schemas.microsoft.com/office/drawing/2014/main" xmlns="" id="{AF41DD68-35C3-4468-9525-4758506909E5}"/>
                    </a:ext>
                  </a:extLst>
                </p:cNvPr>
                <p:cNvCxnSpPr>
                  <a:stCxn id="47" idx="3"/>
                </p:cNvCxnSpPr>
                <p:nvPr/>
              </p:nvCxnSpPr>
              <p:spPr>
                <a:xfrm flipH="1">
                  <a:off x="49531" y="690286"/>
                  <a:ext cx="1268" cy="108543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e 5">
              <a:extLst>
                <a:ext uri="{FF2B5EF4-FFF2-40B4-BE49-F238E27FC236}">
                  <a16:creationId xmlns:a16="http://schemas.microsoft.com/office/drawing/2014/main" xmlns="" id="{8E64BFEB-B2C4-4526-AE39-FA66AE013C75}"/>
                </a:ext>
              </a:extLst>
            </p:cNvPr>
            <p:cNvGrpSpPr/>
            <p:nvPr/>
          </p:nvGrpSpPr>
          <p:grpSpPr>
            <a:xfrm flipH="1">
              <a:off x="3031435" y="1287872"/>
              <a:ext cx="3488635" cy="4984175"/>
              <a:chOff x="2001570" y="2829078"/>
              <a:chExt cx="2341324" cy="2886570"/>
            </a:xfrm>
          </p:grpSpPr>
          <p:grpSp>
            <p:nvGrpSpPr>
              <p:cNvPr id="15" name="Grouper 836">
                <a:extLst>
                  <a:ext uri="{FF2B5EF4-FFF2-40B4-BE49-F238E27FC236}">
                    <a16:creationId xmlns:a16="http://schemas.microsoft.com/office/drawing/2014/main" xmlns="" id="{51B35287-2431-49EE-8E48-DBF51C1D12FC}"/>
                  </a:ext>
                </a:extLst>
              </p:cNvPr>
              <p:cNvGrpSpPr/>
              <p:nvPr/>
            </p:nvGrpSpPr>
            <p:grpSpPr>
              <a:xfrm>
                <a:off x="2001570" y="2829078"/>
                <a:ext cx="2341324" cy="2886570"/>
                <a:chOff x="30647" y="-276913"/>
                <a:chExt cx="1873518" cy="2886570"/>
              </a:xfrm>
            </p:grpSpPr>
            <p:cxnSp>
              <p:nvCxnSpPr>
                <p:cNvPr id="43" name="Connecteur droit 34">
                  <a:extLst>
                    <a:ext uri="{FF2B5EF4-FFF2-40B4-BE49-F238E27FC236}">
                      <a16:creationId xmlns:a16="http://schemas.microsoft.com/office/drawing/2014/main" xmlns="" id="{51D119E1-C38E-415E-9B12-FBD814939E67}"/>
                    </a:ext>
                  </a:extLst>
                </p:cNvPr>
                <p:cNvCxnSpPr/>
                <p:nvPr/>
              </p:nvCxnSpPr>
              <p:spPr>
                <a:xfrm>
                  <a:off x="33022" y="-276913"/>
                  <a:ext cx="0" cy="2886570"/>
                </a:xfrm>
                <a:prstGeom prst="line">
                  <a:avLst/>
                </a:prstGeom>
                <a:ln w="38100" cmpd="sng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35">
                  <a:extLst>
                    <a:ext uri="{FF2B5EF4-FFF2-40B4-BE49-F238E27FC236}">
                      <a16:creationId xmlns:a16="http://schemas.microsoft.com/office/drawing/2014/main" xmlns="" id="{0722EA9D-369F-41D0-8430-AE51C778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647" y="2600325"/>
                  <a:ext cx="1873518" cy="0"/>
                </a:xfrm>
                <a:prstGeom prst="line">
                  <a:avLst/>
                </a:prstGeom>
                <a:ln w="38100" cmpd="sng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E79B3A36-000F-412E-98FD-7BF0D598EDDC}"/>
                  </a:ext>
                </a:extLst>
              </p:cNvPr>
              <p:cNvSpPr/>
              <p:nvPr/>
            </p:nvSpPr>
            <p:spPr>
              <a:xfrm flipV="1">
                <a:off x="2653227" y="4478287"/>
                <a:ext cx="525881" cy="264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7" name="Connecteur droit 8">
                <a:extLst>
                  <a:ext uri="{FF2B5EF4-FFF2-40B4-BE49-F238E27FC236}">
                    <a16:creationId xmlns:a16="http://schemas.microsoft.com/office/drawing/2014/main" xmlns="" id="{6A47AFE9-FC07-4421-9CAB-533EFFB514CF}"/>
                  </a:ext>
                </a:extLst>
              </p:cNvPr>
              <p:cNvCxnSpPr/>
              <p:nvPr/>
            </p:nvCxnSpPr>
            <p:spPr>
              <a:xfrm flipV="1">
                <a:off x="2015621" y="3711389"/>
                <a:ext cx="893652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diamond"/>
                <a:tailEnd type="diamon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e 9">
                <a:extLst>
                  <a:ext uri="{FF2B5EF4-FFF2-40B4-BE49-F238E27FC236}">
                    <a16:creationId xmlns:a16="http://schemas.microsoft.com/office/drawing/2014/main" xmlns="" id="{CEFFD83E-4CC2-4547-9FA4-EF60AD4C968C}"/>
                  </a:ext>
                </a:extLst>
              </p:cNvPr>
              <p:cNvGrpSpPr/>
              <p:nvPr/>
            </p:nvGrpSpPr>
            <p:grpSpPr>
              <a:xfrm>
                <a:off x="2784609" y="3034947"/>
                <a:ext cx="298451" cy="1633856"/>
                <a:chOff x="6073774" y="2665095"/>
                <a:chExt cx="298451" cy="1633856"/>
              </a:xfrm>
            </p:grpSpPr>
            <p:sp>
              <p:nvSpPr>
                <p:cNvPr id="19" name="Rectangle 58">
                  <a:extLst>
                    <a:ext uri="{FF2B5EF4-FFF2-40B4-BE49-F238E27FC236}">
                      <a16:creationId xmlns:a16="http://schemas.microsoft.com/office/drawing/2014/main" xmlns="" id="{892D5CB2-7E31-4192-BAF0-67731DD46804}"/>
                    </a:ext>
                  </a:extLst>
                </p:cNvPr>
                <p:cNvSpPr/>
                <p:nvPr/>
              </p:nvSpPr>
              <p:spPr>
                <a:xfrm>
                  <a:off x="6141719" y="2699386"/>
                  <a:ext cx="137160" cy="1599565"/>
                </a:xfrm>
                <a:custGeom>
                  <a:avLst/>
                  <a:gdLst>
                    <a:gd name="connsiteX0" fmla="*/ 0 w 137160"/>
                    <a:gd name="connsiteY0" fmla="*/ 0 h 1493520"/>
                    <a:gd name="connsiteX1" fmla="*/ 137160 w 137160"/>
                    <a:gd name="connsiteY1" fmla="*/ 0 h 1493520"/>
                    <a:gd name="connsiteX2" fmla="*/ 137160 w 137160"/>
                    <a:gd name="connsiteY2" fmla="*/ 1493520 h 1493520"/>
                    <a:gd name="connsiteX3" fmla="*/ 0 w 137160"/>
                    <a:gd name="connsiteY3" fmla="*/ 1493520 h 1493520"/>
                    <a:gd name="connsiteX4" fmla="*/ 0 w 137160"/>
                    <a:gd name="connsiteY4" fmla="*/ 0 h 1493520"/>
                    <a:gd name="connsiteX0" fmla="*/ 0 w 137160"/>
                    <a:gd name="connsiteY0" fmla="*/ 0 h 1494790"/>
                    <a:gd name="connsiteX1" fmla="*/ 137160 w 137160"/>
                    <a:gd name="connsiteY1" fmla="*/ 0 h 1494790"/>
                    <a:gd name="connsiteX2" fmla="*/ 137160 w 137160"/>
                    <a:gd name="connsiteY2" fmla="*/ 1493520 h 1494790"/>
                    <a:gd name="connsiteX3" fmla="*/ 65405 w 137160"/>
                    <a:gd name="connsiteY3" fmla="*/ 1494790 h 1494790"/>
                    <a:gd name="connsiteX4" fmla="*/ 0 w 137160"/>
                    <a:gd name="connsiteY4" fmla="*/ 1493520 h 1494790"/>
                    <a:gd name="connsiteX5" fmla="*/ 0 w 137160"/>
                    <a:gd name="connsiteY5" fmla="*/ 0 h 1494790"/>
                    <a:gd name="connsiteX0" fmla="*/ 0 w 137160"/>
                    <a:gd name="connsiteY0" fmla="*/ 0 h 1551940"/>
                    <a:gd name="connsiteX1" fmla="*/ 137160 w 137160"/>
                    <a:gd name="connsiteY1" fmla="*/ 0 h 1551940"/>
                    <a:gd name="connsiteX2" fmla="*/ 137160 w 137160"/>
                    <a:gd name="connsiteY2" fmla="*/ 1493520 h 1551940"/>
                    <a:gd name="connsiteX3" fmla="*/ 71755 w 137160"/>
                    <a:gd name="connsiteY3" fmla="*/ 1551940 h 1551940"/>
                    <a:gd name="connsiteX4" fmla="*/ 0 w 137160"/>
                    <a:gd name="connsiteY4" fmla="*/ 1493520 h 1551940"/>
                    <a:gd name="connsiteX5" fmla="*/ 0 w 137160"/>
                    <a:gd name="connsiteY5" fmla="*/ 0 h 1551940"/>
                    <a:gd name="connsiteX0" fmla="*/ 0 w 137160"/>
                    <a:gd name="connsiteY0" fmla="*/ 0 h 1599565"/>
                    <a:gd name="connsiteX1" fmla="*/ 137160 w 137160"/>
                    <a:gd name="connsiteY1" fmla="*/ 0 h 1599565"/>
                    <a:gd name="connsiteX2" fmla="*/ 137160 w 137160"/>
                    <a:gd name="connsiteY2" fmla="*/ 1493520 h 1599565"/>
                    <a:gd name="connsiteX3" fmla="*/ 71755 w 137160"/>
                    <a:gd name="connsiteY3" fmla="*/ 1599565 h 1599565"/>
                    <a:gd name="connsiteX4" fmla="*/ 0 w 137160"/>
                    <a:gd name="connsiteY4" fmla="*/ 1493520 h 1599565"/>
                    <a:gd name="connsiteX5" fmla="*/ 0 w 137160"/>
                    <a:gd name="connsiteY5" fmla="*/ 0 h 1599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160" h="1599565"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1493520"/>
                      </a:lnTo>
                      <a:lnTo>
                        <a:pt x="71755" y="1599565"/>
                      </a:lnTo>
                      <a:lnTo>
                        <a:pt x="0" y="14935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fr-FR" sz="1200">
                    <a:effectLst/>
                    <a:ea typeface="MS Mincho" panose="020B0400000000000000" pitchFamily="49" charset="-128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" name="Grouper 256">
                  <a:extLst>
                    <a:ext uri="{FF2B5EF4-FFF2-40B4-BE49-F238E27FC236}">
                      <a16:creationId xmlns:a16="http://schemas.microsoft.com/office/drawing/2014/main" xmlns="" id="{7E045A25-8F2B-42D7-8BA3-B4B644D526C0}"/>
                    </a:ext>
                  </a:extLst>
                </p:cNvPr>
                <p:cNvGrpSpPr/>
                <p:nvPr/>
              </p:nvGrpSpPr>
              <p:grpSpPr>
                <a:xfrm>
                  <a:off x="6223000" y="3632832"/>
                  <a:ext cx="55880" cy="248920"/>
                  <a:chOff x="571500" y="1910444"/>
                  <a:chExt cx="251460" cy="457200"/>
                </a:xfrm>
              </p:grpSpPr>
              <p:cxnSp>
                <p:nvCxnSpPr>
                  <p:cNvPr id="38" name="Connecteur droit 29">
                    <a:extLst>
                      <a:ext uri="{FF2B5EF4-FFF2-40B4-BE49-F238E27FC236}">
                        <a16:creationId xmlns:a16="http://schemas.microsoft.com/office/drawing/2014/main" xmlns="" id="{C290434D-6D4E-4084-B121-10BF7BAA5971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19104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cteur droit 30">
                    <a:extLst>
                      <a:ext uri="{FF2B5EF4-FFF2-40B4-BE49-F238E27FC236}">
                        <a16:creationId xmlns:a16="http://schemas.microsoft.com/office/drawing/2014/main" xmlns="" id="{1A89EC21-CED1-4FB0-8F97-83BA8C89EE3E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3676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eur droit 31">
                    <a:extLst>
                      <a:ext uri="{FF2B5EF4-FFF2-40B4-BE49-F238E27FC236}">
                        <a16:creationId xmlns:a16="http://schemas.microsoft.com/office/drawing/2014/main" xmlns="" id="{621547FE-5A08-434D-BC60-A9B037A071E0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2533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32">
                    <a:extLst>
                      <a:ext uri="{FF2B5EF4-FFF2-40B4-BE49-F238E27FC236}">
                        <a16:creationId xmlns:a16="http://schemas.microsoft.com/office/drawing/2014/main" xmlns="" id="{C0761ADA-23A1-4EA4-B4F2-4556E6196516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1390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33">
                    <a:extLst>
                      <a:ext uri="{FF2B5EF4-FFF2-40B4-BE49-F238E27FC236}">
                        <a16:creationId xmlns:a16="http://schemas.microsoft.com/office/drawing/2014/main" xmlns="" id="{B0C32343-78E7-4D32-B5EA-D8628F72295E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20247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er 268">
                  <a:extLst>
                    <a:ext uri="{FF2B5EF4-FFF2-40B4-BE49-F238E27FC236}">
                      <a16:creationId xmlns:a16="http://schemas.microsoft.com/office/drawing/2014/main" xmlns="" id="{81131757-0CDD-4796-8077-CA645914C149}"/>
                    </a:ext>
                  </a:extLst>
                </p:cNvPr>
                <p:cNvGrpSpPr/>
                <p:nvPr/>
              </p:nvGrpSpPr>
              <p:grpSpPr>
                <a:xfrm>
                  <a:off x="6223000" y="3321683"/>
                  <a:ext cx="55880" cy="248920"/>
                  <a:chOff x="571500" y="1338944"/>
                  <a:chExt cx="251460" cy="457200"/>
                </a:xfrm>
              </p:grpSpPr>
              <p:cxnSp>
                <p:nvCxnSpPr>
                  <p:cNvPr id="33" name="Connecteur droit 24">
                    <a:extLst>
                      <a:ext uri="{FF2B5EF4-FFF2-40B4-BE49-F238E27FC236}">
                        <a16:creationId xmlns:a16="http://schemas.microsoft.com/office/drawing/2014/main" xmlns="" id="{A40D99F2-8B42-4ECA-820F-26D565E60E75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13389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25">
                    <a:extLst>
                      <a:ext uri="{FF2B5EF4-FFF2-40B4-BE49-F238E27FC236}">
                        <a16:creationId xmlns:a16="http://schemas.microsoft.com/office/drawing/2014/main" xmlns="" id="{DED08386-0FD7-47B5-B230-4DD7C4FD3704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7961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26">
                    <a:extLst>
                      <a:ext uri="{FF2B5EF4-FFF2-40B4-BE49-F238E27FC236}">
                        <a16:creationId xmlns:a16="http://schemas.microsoft.com/office/drawing/2014/main" xmlns="" id="{BBCB23DA-344A-40DF-8931-0E0B0F1563B7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6818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27">
                    <a:extLst>
                      <a:ext uri="{FF2B5EF4-FFF2-40B4-BE49-F238E27FC236}">
                        <a16:creationId xmlns:a16="http://schemas.microsoft.com/office/drawing/2014/main" xmlns="" id="{CAC9B6B7-BABE-4909-B9A3-01132C10C001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5675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28">
                    <a:extLst>
                      <a:ext uri="{FF2B5EF4-FFF2-40B4-BE49-F238E27FC236}">
                        <a16:creationId xmlns:a16="http://schemas.microsoft.com/office/drawing/2014/main" xmlns="" id="{A605D14B-8752-4747-A339-12BEBBA8BFCD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4532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er 274">
                  <a:extLst>
                    <a:ext uri="{FF2B5EF4-FFF2-40B4-BE49-F238E27FC236}">
                      <a16:creationId xmlns:a16="http://schemas.microsoft.com/office/drawing/2014/main" xmlns="" id="{2846996A-FF66-424D-B630-27A89B279246}"/>
                    </a:ext>
                  </a:extLst>
                </p:cNvPr>
                <p:cNvGrpSpPr/>
                <p:nvPr/>
              </p:nvGrpSpPr>
              <p:grpSpPr>
                <a:xfrm>
                  <a:off x="6223000" y="3010533"/>
                  <a:ext cx="55880" cy="248920"/>
                  <a:chOff x="571500" y="767444"/>
                  <a:chExt cx="251460" cy="457200"/>
                </a:xfrm>
              </p:grpSpPr>
              <p:cxnSp>
                <p:nvCxnSpPr>
                  <p:cNvPr id="28" name="Connecteur droit 19">
                    <a:extLst>
                      <a:ext uri="{FF2B5EF4-FFF2-40B4-BE49-F238E27FC236}">
                        <a16:creationId xmlns:a16="http://schemas.microsoft.com/office/drawing/2014/main" xmlns="" id="{AB8C80A0-ADCE-4BDD-B5AA-4FAE4752166F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767444"/>
                    <a:ext cx="2514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20">
                    <a:extLst>
                      <a:ext uri="{FF2B5EF4-FFF2-40B4-BE49-F238E27FC236}">
                        <a16:creationId xmlns:a16="http://schemas.microsoft.com/office/drawing/2014/main" xmlns="" id="{5FD515B5-62BB-41B6-9628-C40B727D0CAC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2246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1">
                    <a:extLst>
                      <a:ext uri="{FF2B5EF4-FFF2-40B4-BE49-F238E27FC236}">
                        <a16:creationId xmlns:a16="http://schemas.microsoft.com/office/drawing/2014/main" xmlns="" id="{010E2E10-D993-4FAF-A57C-4E4ABF0D3988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11103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22">
                    <a:extLst>
                      <a:ext uri="{FF2B5EF4-FFF2-40B4-BE49-F238E27FC236}">
                        <a16:creationId xmlns:a16="http://schemas.microsoft.com/office/drawing/2014/main" xmlns="" id="{9AD6CD95-A061-4CE7-B83B-BCD082E5A4B1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9960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23">
                    <a:extLst>
                      <a:ext uri="{FF2B5EF4-FFF2-40B4-BE49-F238E27FC236}">
                        <a16:creationId xmlns:a16="http://schemas.microsoft.com/office/drawing/2014/main" xmlns="" id="{BD1222A1-C884-41D9-8A04-6C0868F60B34}"/>
                      </a:ext>
                    </a:extLst>
                  </p:cNvPr>
                  <p:cNvCxnSpPr/>
                  <p:nvPr/>
                </p:nvCxnSpPr>
                <p:spPr>
                  <a:xfrm>
                    <a:off x="685800" y="881744"/>
                    <a:ext cx="137160" cy="0"/>
                  </a:xfrm>
                  <a:prstGeom prst="line">
                    <a:avLst/>
                  </a:prstGeom>
                  <a:ln w="9525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Connecteur droit 14">
                  <a:extLst>
                    <a:ext uri="{FF2B5EF4-FFF2-40B4-BE49-F238E27FC236}">
                      <a16:creationId xmlns:a16="http://schemas.microsoft.com/office/drawing/2014/main" xmlns="" id="{65E2BB36-5FAD-4C6D-9C5A-1714D2C9A67C}"/>
                    </a:ext>
                  </a:extLst>
                </p:cNvPr>
                <p:cNvCxnSpPr/>
                <p:nvPr/>
              </p:nvCxnSpPr>
              <p:spPr>
                <a:xfrm flipH="1">
                  <a:off x="6141720" y="3544192"/>
                  <a:ext cx="137160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BD0C5D60-A91E-481D-AC2D-D7306EC04AF2}"/>
                    </a:ext>
                  </a:extLst>
                </p:cNvPr>
                <p:cNvSpPr/>
                <p:nvPr/>
              </p:nvSpPr>
              <p:spPr>
                <a:xfrm>
                  <a:off x="6114098" y="2665095"/>
                  <a:ext cx="191453" cy="679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25" name="Groupe 16">
                  <a:extLst>
                    <a:ext uri="{FF2B5EF4-FFF2-40B4-BE49-F238E27FC236}">
                      <a16:creationId xmlns:a16="http://schemas.microsoft.com/office/drawing/2014/main" xmlns="" id="{465A8F79-ECF9-4A31-AF29-0AF874C652E9}"/>
                    </a:ext>
                  </a:extLst>
                </p:cNvPr>
                <p:cNvGrpSpPr/>
                <p:nvPr/>
              </p:nvGrpSpPr>
              <p:grpSpPr>
                <a:xfrm>
                  <a:off x="6073774" y="3957001"/>
                  <a:ext cx="298451" cy="142241"/>
                  <a:chOff x="6127750" y="4239260"/>
                  <a:chExt cx="298451" cy="142241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xmlns="" id="{3F7E1A06-41C3-445D-824A-A8F0F43C32BC}"/>
                      </a:ext>
                    </a:extLst>
                  </p:cNvPr>
                  <p:cNvSpPr/>
                  <p:nvPr/>
                </p:nvSpPr>
                <p:spPr>
                  <a:xfrm>
                    <a:off x="6127750" y="4285870"/>
                    <a:ext cx="239601" cy="57057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7" name="Ellipse 18">
                    <a:extLst>
                      <a:ext uri="{FF2B5EF4-FFF2-40B4-BE49-F238E27FC236}">
                        <a16:creationId xmlns:a16="http://schemas.microsoft.com/office/drawing/2014/main" xmlns="" id="{94D6B9C1-AAE9-4841-BEF5-87718FD0AF8D}"/>
                      </a:ext>
                    </a:extLst>
                  </p:cNvPr>
                  <p:cNvSpPr/>
                  <p:nvPr/>
                </p:nvSpPr>
                <p:spPr>
                  <a:xfrm>
                    <a:off x="6351588" y="4239260"/>
                    <a:ext cx="74613" cy="142241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4E4C87F9-0929-4ADA-A342-1FEB8C400F99}"/>
                  </a:ext>
                </a:extLst>
              </p:cNvPr>
              <p:cNvSpPr/>
              <p:nvPr/>
            </p:nvSpPr>
            <p:spPr>
              <a:xfrm>
                <a:off x="566249" y="1833717"/>
                <a:ext cx="4563239" cy="722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fr-FR" sz="2000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</m:sup>
                          </m:sSup>
                        </m:e>
                      </m:d>
                      <m:r>
                        <a:rPr lang="fr-FR" sz="20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E4C87F9-0929-4ADA-A342-1FEB8C400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9" y="1833717"/>
                <a:ext cx="4563239" cy="7225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B04F4D73-D05C-4E7F-9ECE-1BA58A233ED5}"/>
                  </a:ext>
                </a:extLst>
              </p:cNvPr>
              <p:cNvSpPr/>
              <p:nvPr/>
            </p:nvSpPr>
            <p:spPr>
              <a:xfrm>
                <a:off x="881586" y="2528718"/>
                <a:ext cx="3711321" cy="722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fr-FR" sz="2000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e>
                      </m:d>
                      <m:r>
                        <a:rPr lang="fr-FR" sz="20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fr-FR" sz="2000" b="0" i="0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fr-FR" sz="2000" b="0" i="0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200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4F4D73-D05C-4E7F-9ECE-1BA58A233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86" y="2528718"/>
                <a:ext cx="3711321" cy="7225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e 66">
            <a:extLst>
              <a:ext uri="{FF2B5EF4-FFF2-40B4-BE49-F238E27FC236}">
                <a16:creationId xmlns:a16="http://schemas.microsoft.com/office/drawing/2014/main" xmlns="" id="{FC93E365-259E-434C-99A8-F1D0530A6535}"/>
              </a:ext>
            </a:extLst>
          </p:cNvPr>
          <p:cNvGrpSpPr/>
          <p:nvPr/>
        </p:nvGrpSpPr>
        <p:grpSpPr>
          <a:xfrm>
            <a:off x="3230536" y="4813473"/>
            <a:ext cx="4311988" cy="1065549"/>
            <a:chOff x="3607521" y="5433621"/>
            <a:chExt cx="3172785" cy="870917"/>
          </a:xfrm>
        </p:grpSpPr>
        <p:cxnSp>
          <p:nvCxnSpPr>
            <p:cNvPr id="76" name="Connecteur droit avec flèche 67">
              <a:extLst>
                <a:ext uri="{FF2B5EF4-FFF2-40B4-BE49-F238E27FC236}">
                  <a16:creationId xmlns:a16="http://schemas.microsoft.com/office/drawing/2014/main" xmlns="" id="{BC83EB7D-2F20-406C-9832-13B8CE10AD08}"/>
                </a:ext>
              </a:extLst>
            </p:cNvPr>
            <p:cNvCxnSpPr/>
            <p:nvPr/>
          </p:nvCxnSpPr>
          <p:spPr>
            <a:xfrm>
              <a:off x="6101316" y="5745309"/>
              <a:ext cx="678990" cy="559229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68">
                  <a:extLst>
                    <a:ext uri="{FF2B5EF4-FFF2-40B4-BE49-F238E27FC236}">
                      <a16:creationId xmlns:a16="http://schemas.microsoft.com/office/drawing/2014/main" xmlns="" id="{84D82637-8C44-42F4-ADCD-E9D61BE1EC72}"/>
                    </a:ext>
                  </a:extLst>
                </p:cNvPr>
                <p:cNvSpPr txBox="1"/>
                <p:nvPr/>
              </p:nvSpPr>
              <p:spPr>
                <a:xfrm>
                  <a:off x="4721097" y="5433621"/>
                  <a:ext cx="1672509" cy="311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fr-FR" sz="2000" b="0" i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</m:sup>
                            </m:sSup>
                          </m:sub>
                        </m:sSub>
                        <m:r>
                          <a:rPr lang="fr-FR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=20 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mL</m:t>
                        </m:r>
                      </m:oMath>
                    </m:oMathPara>
                  </a14:m>
                  <a:endParaRPr lang="fr-FR" sz="2000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84D82637-8C44-42F4-ADCD-E9D61BE1E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097" y="5433621"/>
                  <a:ext cx="1672509" cy="311688"/>
                </a:xfrm>
                <a:prstGeom prst="rect">
                  <a:avLst/>
                </a:prstGeom>
                <a:blipFill>
                  <a:blip r:embed="rId8"/>
                  <a:stretch>
                    <a:fillRect l="-2190" r="-3285" b="-196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69">
                  <a:extLst>
                    <a:ext uri="{FF2B5EF4-FFF2-40B4-BE49-F238E27FC236}">
                      <a16:creationId xmlns:a16="http://schemas.microsoft.com/office/drawing/2014/main" xmlns="" id="{805CA1F8-3544-48A2-B8E3-2725A1BE241E}"/>
                    </a:ext>
                  </a:extLst>
                </p:cNvPr>
                <p:cNvSpPr txBox="1"/>
                <p:nvPr/>
              </p:nvSpPr>
              <p:spPr>
                <a:xfrm>
                  <a:off x="3607521" y="5776569"/>
                  <a:ext cx="2881686" cy="3179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fr-FR" sz="2000" b="0" i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</m:sup>
                            </m:sSup>
                          </m:sub>
                        </m:sSub>
                        <m:r>
                          <a:rPr lang="fr-FR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1,0.10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mol</m:t>
                        </m:r>
                        <m:r>
                          <a:rPr lang="fr-FR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fr-FR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fr-FR" sz="2000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805CA1F8-3544-48A2-B8E3-2725A1BE2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521" y="5776569"/>
                  <a:ext cx="2881686" cy="317908"/>
                </a:xfrm>
                <a:prstGeom prst="rect">
                  <a:avLst/>
                </a:prstGeom>
                <a:blipFill>
                  <a:blip r:embed="rId9"/>
                  <a:stretch>
                    <a:fillRect l="-1057" b="-1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0">
                <a:extLst>
                  <a:ext uri="{FF2B5EF4-FFF2-40B4-BE49-F238E27FC236}">
                    <a16:creationId xmlns:a16="http://schemas.microsoft.com/office/drawing/2014/main" xmlns="" id="{93CCBCAD-2CC3-4A13-9FE3-CBDE770A7401}"/>
                  </a:ext>
                </a:extLst>
              </p:cNvPr>
              <p:cNvSpPr txBox="1"/>
              <p:nvPr/>
            </p:nvSpPr>
            <p:spPr>
              <a:xfrm>
                <a:off x="7650718" y="1599872"/>
                <a:ext cx="3497997" cy="285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fr-FR" b="0" i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sub>
                      </m:sSub>
                      <m:r>
                        <a:rPr lang="fr-FR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1,0.10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b="0" i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b="0" i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ZoneTexte 7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CCBCAD-2CC3-4A13-9FE3-CBDE770A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718" y="1599872"/>
                <a:ext cx="3497997" cy="285912"/>
              </a:xfrm>
              <a:prstGeom prst="rect">
                <a:avLst/>
              </a:prstGeom>
              <a:blipFill rotWithShape="0">
                <a:blip r:embed="rId10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18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95540"/>
            <a:ext cx="9875520" cy="1356360"/>
          </a:xfrm>
        </p:spPr>
        <p:txBody>
          <a:bodyPr/>
          <a:lstStyle/>
          <a:p>
            <a:pPr algn="ctr"/>
            <a:r>
              <a:rPr lang="fr-FR" dirty="0"/>
              <a:t>Analyse chimique d’une eau souterraine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3">
            <a:extLst>
              <a:ext uri="{FF2B5EF4-FFF2-40B4-BE49-F238E27FC236}">
                <a16:creationId xmlns:a16="http://schemas.microsoft.com/office/drawing/2014/main" xmlns="" id="{E020C255-8592-4B9A-8538-9B619812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15" y="1548569"/>
            <a:ext cx="5143147" cy="2880162"/>
          </a:xfrm>
          <a:prstGeom prst="rect">
            <a:avLst/>
          </a:prstGeom>
        </p:spPr>
      </p:pic>
      <p:sp>
        <p:nvSpPr>
          <p:cNvPr id="7" name="ZoneTexte 4">
            <a:extLst>
              <a:ext uri="{FF2B5EF4-FFF2-40B4-BE49-F238E27FC236}">
                <a16:creationId xmlns:a16="http://schemas.microsoft.com/office/drawing/2014/main" xmlns="" id="{7896B1C6-C614-4ECA-9A47-1E90EA37CD45}"/>
              </a:ext>
            </a:extLst>
          </p:cNvPr>
          <p:cNvSpPr txBox="1"/>
          <p:nvPr/>
        </p:nvSpPr>
        <p:spPr>
          <a:xfrm>
            <a:off x="1243957" y="4531557"/>
            <a:ext cx="362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Eau souterraine : très enrichie en fer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 fer est sous forme d’ions ferreux.</a:t>
            </a:r>
          </a:p>
        </p:txBody>
      </p:sp>
      <p:sp>
        <p:nvSpPr>
          <p:cNvPr id="8" name="ZoneTexte 5">
            <a:extLst>
              <a:ext uri="{FF2B5EF4-FFF2-40B4-BE49-F238E27FC236}">
                <a16:creationId xmlns:a16="http://schemas.microsoft.com/office/drawing/2014/main" xmlns="" id="{FA30A923-0373-499E-B758-0C08F5B1860B}"/>
              </a:ext>
            </a:extLst>
          </p:cNvPr>
          <p:cNvSpPr txBox="1"/>
          <p:nvPr/>
        </p:nvSpPr>
        <p:spPr>
          <a:xfrm>
            <a:off x="1143000" y="5633840"/>
            <a:ext cx="10088592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Afin de mettre au point un </a:t>
            </a:r>
            <a:r>
              <a:rPr lang="fr-FR" u="sng" dirty="0">
                <a:latin typeface="Calibri" panose="020F0502020204030204" pitchFamily="34" charset="0"/>
                <a:cs typeface="Calibri" panose="020F0502020204030204" pitchFamily="34" charset="0"/>
              </a:rPr>
              <a:t>processus de traitement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il faut auparavant réaliser une analyse chimique : Titrage des ions Fe</a:t>
            </a:r>
            <a:r>
              <a:rPr lang="fr-F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2+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dans l’eau souterraine </a:t>
            </a:r>
          </a:p>
        </p:txBody>
      </p:sp>
      <p:grpSp>
        <p:nvGrpSpPr>
          <p:cNvPr id="9" name="Groupe 6">
            <a:extLst>
              <a:ext uri="{FF2B5EF4-FFF2-40B4-BE49-F238E27FC236}">
                <a16:creationId xmlns:a16="http://schemas.microsoft.com/office/drawing/2014/main" xmlns="" id="{FE45BC09-2A18-49DB-BCFB-6EC4A29A7171}"/>
              </a:ext>
            </a:extLst>
          </p:cNvPr>
          <p:cNvGrpSpPr/>
          <p:nvPr/>
        </p:nvGrpSpPr>
        <p:grpSpPr>
          <a:xfrm>
            <a:off x="6306698" y="1767513"/>
            <a:ext cx="5013043" cy="3463831"/>
            <a:chOff x="4528701" y="882571"/>
            <a:chExt cx="4323435" cy="2824872"/>
          </a:xfrm>
        </p:grpSpPr>
        <p:pic>
          <p:nvPicPr>
            <p:cNvPr id="10" name="Image 7">
              <a:extLst>
                <a:ext uri="{FF2B5EF4-FFF2-40B4-BE49-F238E27FC236}">
                  <a16:creationId xmlns:a16="http://schemas.microsoft.com/office/drawing/2014/main" xmlns="" id="{72A7A975-BA05-4EC7-9B06-478397965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88" y="1442150"/>
              <a:ext cx="2033036" cy="1330209"/>
            </a:xfrm>
            <a:prstGeom prst="rect">
              <a:avLst/>
            </a:prstGeom>
          </p:spPr>
        </p:pic>
        <p:sp>
          <p:nvSpPr>
            <p:cNvPr id="11" name="ZoneTexte 8">
              <a:extLst>
                <a:ext uri="{FF2B5EF4-FFF2-40B4-BE49-F238E27FC236}">
                  <a16:creationId xmlns:a16="http://schemas.microsoft.com/office/drawing/2014/main" xmlns="" id="{1BA434A5-2A1D-44C6-9700-041599A566D5}"/>
                </a:ext>
              </a:extLst>
            </p:cNvPr>
            <p:cNvSpPr txBox="1"/>
            <p:nvPr/>
          </p:nvSpPr>
          <p:spPr>
            <a:xfrm>
              <a:off x="5112117" y="1053776"/>
              <a:ext cx="3457939" cy="301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Conséquence d’une eau trop ferreuse</a:t>
              </a:r>
            </a:p>
          </p:txBody>
        </p:sp>
        <p:sp>
          <p:nvSpPr>
            <p:cNvPr id="12" name="ZoneTexte 9">
              <a:extLst>
                <a:ext uri="{FF2B5EF4-FFF2-40B4-BE49-F238E27FC236}">
                  <a16:creationId xmlns:a16="http://schemas.microsoft.com/office/drawing/2014/main" xmlns="" id="{072DF16F-7007-42E2-BF23-5149BBEF158A}"/>
                </a:ext>
              </a:extLst>
            </p:cNvPr>
            <p:cNvSpPr txBox="1"/>
            <p:nvPr/>
          </p:nvSpPr>
          <p:spPr>
            <a:xfrm>
              <a:off x="5247136" y="2891708"/>
              <a:ext cx="3605000" cy="75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fr-FR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Réglementation :</a:t>
              </a:r>
            </a:p>
            <a:p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      Concentration &lt; </a:t>
              </a:r>
              <a:r>
                <a:rPr lang="fr-FR" i="1" dirty="0">
                  <a:latin typeface="Calibri" panose="020F0502020204030204" pitchFamily="34" charset="0"/>
                  <a:cs typeface="Calibri" panose="020F0502020204030204" pitchFamily="34" charset="0"/>
                </a:rPr>
                <a:t>0,2 mg/L</a:t>
              </a:r>
            </a:p>
            <a:p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      [Fe</a:t>
              </a:r>
              <a:r>
                <a:rPr lang="fr-FR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2+</a:t>
              </a: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]&lt;3,6.10</a:t>
              </a:r>
              <a:r>
                <a:rPr lang="fr-FR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-6</a:t>
              </a: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 mol.L</a:t>
              </a:r>
              <a:r>
                <a:rPr lang="fr-FR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-1</a:t>
              </a:r>
              <a:endParaRPr 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Accolade ouvrante 10">
              <a:extLst>
                <a:ext uri="{FF2B5EF4-FFF2-40B4-BE49-F238E27FC236}">
                  <a16:creationId xmlns:a16="http://schemas.microsoft.com/office/drawing/2014/main" xmlns="" id="{FBE78F6D-1B0E-4CC5-84C4-5C6E0C2432A9}"/>
                </a:ext>
              </a:extLst>
            </p:cNvPr>
            <p:cNvSpPr/>
            <p:nvPr/>
          </p:nvSpPr>
          <p:spPr>
            <a:xfrm>
              <a:off x="4528701" y="882571"/>
              <a:ext cx="750129" cy="2824872"/>
            </a:xfrm>
            <a:prstGeom prst="leftBrace">
              <a:avLst>
                <a:gd name="adj1" fmla="val 8333"/>
                <a:gd name="adj2" fmla="val 34151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65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Titrage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potentiométrique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des ions Fer (II)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xmlns="" id="{45B03A68-E4EE-48E5-944B-22CF59728746}"/>
              </a:ext>
            </a:extLst>
          </p:cNvPr>
          <p:cNvCxnSpPr>
            <a:cxnSpLocks/>
          </p:cNvCxnSpPr>
          <p:nvPr/>
        </p:nvCxnSpPr>
        <p:spPr>
          <a:xfrm>
            <a:off x="9600529" y="2291667"/>
            <a:ext cx="452889" cy="9099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402F62BD-3992-4C1F-9026-01FBAF07EFDF}"/>
                  </a:ext>
                </a:extLst>
              </p:cNvPr>
              <p:cNvSpPr txBox="1"/>
              <p:nvPr/>
            </p:nvSpPr>
            <p:spPr>
              <a:xfrm>
                <a:off x="8648775" y="1651820"/>
                <a:ext cx="2554250" cy="58477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Sulfate de cérium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Ce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,0.10</m:t>
                          </m:r>
                        </m:e>
                        <m:sup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600" i="0" dirty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a:rPr lang="fr-FR" sz="1600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600" b="0" i="0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16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02F62BD-3992-4C1F-9026-01FBAF07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775" y="1651820"/>
                <a:ext cx="255425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1188" t="-2041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8ADE933E-C2D2-4B31-9045-061F0E89050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739751" y="5223749"/>
            <a:ext cx="1007394" cy="31111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A0709FDA-7D9B-4918-AD16-EBC224D74728}"/>
                  </a:ext>
                </a:extLst>
              </p:cNvPr>
              <p:cNvSpPr txBox="1"/>
              <p:nvPr/>
            </p:nvSpPr>
            <p:spPr>
              <a:xfrm>
                <a:off x="5121418" y="4623584"/>
                <a:ext cx="2618333" cy="1200329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Solution de sel de Mohr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Fe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e>
                              <m: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, 6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fr-FR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fr-FR" b="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fr-FR" b="0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fr-FR" b="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20mL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??</m:t>
                      </m:r>
                    </m:oMath>
                  </m:oMathPara>
                </a14:m>
                <a:endParaRPr lang="fr-F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0709FDA-7D9B-4918-AD16-EBC224D7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18" y="4623584"/>
                <a:ext cx="2618333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620" t="-201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50">
            <a:extLst>
              <a:ext uri="{FF2B5EF4-FFF2-40B4-BE49-F238E27FC236}">
                <a16:creationId xmlns:a16="http://schemas.microsoft.com/office/drawing/2014/main" xmlns="" id="{708007A7-EDBC-4368-B0D3-25ECFE4324F9}"/>
              </a:ext>
            </a:extLst>
          </p:cNvPr>
          <p:cNvGrpSpPr/>
          <p:nvPr/>
        </p:nvGrpSpPr>
        <p:grpSpPr>
          <a:xfrm>
            <a:off x="2153516" y="4859187"/>
            <a:ext cx="5223994" cy="1485384"/>
            <a:chOff x="5601458" y="4304876"/>
            <a:chExt cx="5223994" cy="14853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51">
                  <a:extLst>
                    <a:ext uri="{FF2B5EF4-FFF2-40B4-BE49-F238E27FC236}">
                      <a16:creationId xmlns:a16="http://schemas.microsoft.com/office/drawing/2014/main" xmlns="" id="{7596F0B3-01ED-4CDA-8221-5509B1D7BC31}"/>
                    </a:ext>
                  </a:extLst>
                </p:cNvPr>
                <p:cNvSpPr txBox="1"/>
                <p:nvPr/>
              </p:nvSpPr>
              <p:spPr>
                <a:xfrm>
                  <a:off x="5601458" y="5482483"/>
                  <a:ext cx="52239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Fe</m:t>
                            </m:r>
                          </m:e>
                          <m:sup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aq</m:t>
                            </m:r>
                          </m:e>
                        </m:d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Ce</m:t>
                            </m:r>
                          </m:e>
                          <m:sup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4+</m:t>
                            </m:r>
                          </m:sup>
                        </m:s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aq</m:t>
                            </m:r>
                          </m:e>
                        </m:d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i="0">
                                <a:latin typeface="Cambria Math" panose="02040503050406030204" pitchFamily="18" charset="0"/>
                              </a:rPr>
                              <m:t>Fe</m:t>
                            </m:r>
                          </m:e>
                          <m:sup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fr-FR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fr-FR" sz="2000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000" i="0">
                                <a:latin typeface="Cambria Math" panose="02040503050406030204" pitchFamily="18" charset="0"/>
                              </a:rPr>
                              <m:t>aq</m:t>
                            </m:r>
                          </m:e>
                        </m:d>
                        <m:r>
                          <a:rPr lang="fr-FR" sz="2000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i="0">
                                <a:latin typeface="Cambria Math" panose="02040503050406030204" pitchFamily="18" charset="0"/>
                              </a:rPr>
                              <m:t>Ce</m:t>
                            </m:r>
                          </m:e>
                          <m:sup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fr-FR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fr-FR" sz="2000" i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000" i="0">
                                <a:latin typeface="Cambria Math" panose="02040503050406030204" pitchFamily="18" charset="0"/>
                              </a:rPr>
                              <m:t>aq</m:t>
                            </m:r>
                          </m:e>
                        </m:d>
                      </m:oMath>
                    </m:oMathPara>
                  </a14:m>
                  <a:endParaRPr lang="fr-FR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1" name="ZoneTexte 5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596F0B3-01ED-4CDA-8221-5509B1D7B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458" y="5482483"/>
                  <a:ext cx="5223994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67" t="-1961" b="-235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52">
                  <a:extLst>
                    <a:ext uri="{FF2B5EF4-FFF2-40B4-BE49-F238E27FC236}">
                      <a16:creationId xmlns:a16="http://schemas.microsoft.com/office/drawing/2014/main" xmlns="" id="{82485513-F781-4B2D-9F8C-D9378CC144F5}"/>
                    </a:ext>
                  </a:extLst>
                </p:cNvPr>
                <p:cNvSpPr txBox="1"/>
                <p:nvPr/>
              </p:nvSpPr>
              <p:spPr>
                <a:xfrm>
                  <a:off x="5614100" y="4304876"/>
                  <a:ext cx="2618333" cy="667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	À </a:t>
                  </a:r>
                  <a:r>
                    <a:rPr lang="fr-FR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l’équivalence</a:t>
                  </a:r>
                  <a:endParaRPr lang="fr-FR" dirty="0" smtClean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2" name="ZoneTexte 5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2485513-F781-4B2D-9F8C-D9378CC14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100" y="4304876"/>
                  <a:ext cx="2618333" cy="6677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545"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1" name="Tableau 198">
            <a:extLst>
              <a:ext uri="{FF2B5EF4-FFF2-40B4-BE49-F238E27FC236}">
                <a16:creationId xmlns:a16="http://schemas.microsoft.com/office/drawing/2014/main" xmlns="" id="{F69BDC2C-6216-49D8-BE41-BC8F6BDB5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98189"/>
              </p:ext>
            </p:extLst>
          </p:nvPr>
        </p:nvGraphicFramePr>
        <p:xfrm>
          <a:off x="1143000" y="1445071"/>
          <a:ext cx="6356750" cy="27031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9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5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12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00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2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313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786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 l’équivalence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i="1" baseline="0" dirty="0"/>
                    </a:p>
                    <a:p>
                      <a:pPr algn="ctr"/>
                      <a:endParaRPr lang="fr-FR" i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i="1" baseline="0" dirty="0" smtClean="0"/>
                        <a:t>=0</a:t>
                      </a:r>
                      <a:endParaRPr lang="fr-FR" sz="1600" i="1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  <a:r>
                        <a:rPr lang="fr-FR" baseline="0" dirty="0"/>
                        <a:t> l’équivalence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baseline="0" dirty="0"/>
                        <a:t>V</a:t>
                      </a:r>
                      <a:r>
                        <a:rPr lang="fr-FR" i="1" baseline="-25000" dirty="0"/>
                        <a:t>0</a:t>
                      </a:r>
                      <a:r>
                        <a:rPr lang="fr-FR" i="1" baseline="0" dirty="0"/>
                        <a:t>.C</a:t>
                      </a:r>
                      <a:r>
                        <a:rPr lang="fr-FR" i="1" baseline="-25000" dirty="0"/>
                        <a:t>0</a:t>
                      </a:r>
                      <a:r>
                        <a:rPr lang="fr-FR" i="1" baseline="0" dirty="0"/>
                        <a:t>-x</a:t>
                      </a:r>
                      <a:r>
                        <a:rPr lang="fr-FR" i="1" baseline="-25000" dirty="0"/>
                        <a:t>éq</a:t>
                      </a:r>
                      <a:r>
                        <a:rPr lang="fr-FR" i="1" baseline="0" dirty="0"/>
                        <a:t>≈0</a:t>
                      </a:r>
                    </a:p>
                    <a:p>
                      <a:pPr algn="ctr"/>
                      <a:endParaRPr lang="fr-FR" i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baseline="0" dirty="0"/>
                        <a:t>V</a:t>
                      </a:r>
                      <a:r>
                        <a:rPr lang="fr-FR" i="1" baseline="-25000" dirty="0"/>
                        <a:t>versé</a:t>
                      </a:r>
                      <a:r>
                        <a:rPr lang="fr-FR" i="1" baseline="0" dirty="0"/>
                        <a:t>.C-x</a:t>
                      </a:r>
                      <a:r>
                        <a:rPr lang="fr-FR" i="1" baseline="-25000" dirty="0"/>
                        <a:t>éq</a:t>
                      </a:r>
                      <a:r>
                        <a:rPr lang="fr-FR" i="1" baseline="0" dirty="0"/>
                        <a:t>≈0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 err="1"/>
                        <a:t>X</a:t>
                      </a:r>
                      <a:r>
                        <a:rPr lang="fr-FR" sz="1600" i="1" baseline="-25000" dirty="0" err="1"/>
                        <a:t>éq</a:t>
                      </a:r>
                      <a:r>
                        <a:rPr lang="fr-FR" sz="1600" i="1" baseline="0" dirty="0"/>
                        <a:t>=V</a:t>
                      </a:r>
                      <a:r>
                        <a:rPr lang="fr-FR" sz="1600" i="1" baseline="-25000" dirty="0"/>
                        <a:t>0</a:t>
                      </a:r>
                      <a:r>
                        <a:rPr lang="fr-FR" sz="1600" i="1" baseline="0" dirty="0"/>
                        <a:t>.C</a:t>
                      </a:r>
                      <a:r>
                        <a:rPr lang="fr-FR" sz="1600" i="1" baseline="-25000" dirty="0"/>
                        <a:t>0</a:t>
                      </a:r>
                      <a:endParaRPr lang="fr-FR" sz="16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X</a:t>
                      </a:r>
                      <a:r>
                        <a:rPr lang="fr-FR" sz="1600" baseline="-25000" dirty="0" err="1"/>
                        <a:t>éq</a:t>
                      </a:r>
                      <a:r>
                        <a:rPr lang="fr-FR" sz="1600" baseline="0" dirty="0"/>
                        <a:t>=</a:t>
                      </a:r>
                      <a:r>
                        <a:rPr lang="fr-FR" sz="1600" i="1" baseline="0" dirty="0"/>
                        <a:t>V</a:t>
                      </a:r>
                      <a:r>
                        <a:rPr lang="fr-FR" sz="1600" i="1" baseline="-25000" dirty="0"/>
                        <a:t>0</a:t>
                      </a:r>
                      <a:r>
                        <a:rPr lang="fr-FR" sz="1600" i="1" baseline="0" dirty="0"/>
                        <a:t>.C</a:t>
                      </a:r>
                      <a:r>
                        <a:rPr lang="fr-FR" sz="1600" i="1" baseline="-25000" dirty="0"/>
                        <a:t>0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786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Après l’équivalence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baseline="0" dirty="0"/>
                        <a:t>=</a:t>
                      </a:r>
                      <a:r>
                        <a:rPr lang="fr-FR" i="1" baseline="0" dirty="0" smtClean="0"/>
                        <a:t>0</a:t>
                      </a:r>
                      <a:endParaRPr lang="fr-FR" i="1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baseline="0" dirty="0"/>
                        <a:t>V</a:t>
                      </a:r>
                      <a:r>
                        <a:rPr lang="fr-FR" sz="1800" i="1" baseline="-25000" dirty="0"/>
                        <a:t>0</a:t>
                      </a:r>
                      <a:r>
                        <a:rPr lang="fr-FR" sz="1800" i="1" baseline="0" dirty="0"/>
                        <a:t>.C</a:t>
                      </a:r>
                      <a:r>
                        <a:rPr lang="fr-FR" sz="1800" i="1" baseline="-25000" dirty="0"/>
                        <a:t>0</a:t>
                      </a:r>
                      <a:endParaRPr lang="fr-FR" sz="1800" i="1" dirty="0"/>
                    </a:p>
                    <a:p>
                      <a:pPr algn="ctr"/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baseline="0" dirty="0"/>
                        <a:t>V</a:t>
                      </a:r>
                      <a:r>
                        <a:rPr lang="fr-FR" sz="1800" i="1" baseline="-25000" dirty="0"/>
                        <a:t>0</a:t>
                      </a:r>
                      <a:r>
                        <a:rPr lang="fr-FR" sz="1800" i="1" baseline="0" dirty="0"/>
                        <a:t>.C</a:t>
                      </a:r>
                      <a:r>
                        <a:rPr lang="fr-FR" sz="1800" i="1" baseline="-25000" dirty="0"/>
                        <a:t>0</a:t>
                      </a:r>
                      <a:endParaRPr lang="fr-FR" sz="1800" i="1" dirty="0"/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83" name="Groupe 211">
            <a:extLst>
              <a:ext uri="{FF2B5EF4-FFF2-40B4-BE49-F238E27FC236}">
                <a16:creationId xmlns:a16="http://schemas.microsoft.com/office/drawing/2014/main" xmlns="" id="{0BB8DAB2-27FF-4587-BA1D-DFD231784828}"/>
              </a:ext>
            </a:extLst>
          </p:cNvPr>
          <p:cNvGrpSpPr/>
          <p:nvPr/>
        </p:nvGrpSpPr>
        <p:grpSpPr>
          <a:xfrm>
            <a:off x="2770103" y="1503093"/>
            <a:ext cx="4684874" cy="2294585"/>
            <a:chOff x="1733558" y="797054"/>
            <a:chExt cx="4684874" cy="2294585"/>
          </a:xfrm>
        </p:grpSpPr>
        <p:grpSp>
          <p:nvGrpSpPr>
            <p:cNvPr id="84" name="Groupe 200">
              <a:extLst>
                <a:ext uri="{FF2B5EF4-FFF2-40B4-BE49-F238E27FC236}">
                  <a16:creationId xmlns:a16="http://schemas.microsoft.com/office/drawing/2014/main" xmlns="" id="{3D3BC5ED-6CBD-4252-83C9-A761D35ED05E}"/>
                </a:ext>
              </a:extLst>
            </p:cNvPr>
            <p:cNvGrpSpPr/>
            <p:nvPr/>
          </p:nvGrpSpPr>
          <p:grpSpPr>
            <a:xfrm>
              <a:off x="1733558" y="797054"/>
              <a:ext cx="4684874" cy="2294585"/>
              <a:chOff x="1819033" y="847598"/>
              <a:chExt cx="4684874" cy="2294585"/>
            </a:xfrm>
          </p:grpSpPr>
          <p:sp>
            <p:nvSpPr>
              <p:cNvPr id="86" name="ZoneTexte 201">
                <a:extLst>
                  <a:ext uri="{FF2B5EF4-FFF2-40B4-BE49-F238E27FC236}">
                    <a16:creationId xmlns:a16="http://schemas.microsoft.com/office/drawing/2014/main" xmlns="" id="{CAB4DD15-7A01-486B-A345-47DFDB5FDBAC}"/>
                  </a:ext>
                </a:extLst>
              </p:cNvPr>
              <p:cNvSpPr txBox="1"/>
              <p:nvPr/>
            </p:nvSpPr>
            <p:spPr>
              <a:xfrm>
                <a:off x="1819033" y="847598"/>
                <a:ext cx="4684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Fe</a:t>
                </a:r>
                <a:r>
                  <a:rPr lang="fr-FR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2+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fr-FR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aq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+     Ce</a:t>
                </a:r>
                <a:r>
                  <a:rPr lang="fr-FR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4+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fr-FR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aq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=  Fe</a:t>
                </a:r>
                <a:r>
                  <a:rPr lang="fr-FR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3+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fr-FR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aq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  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   Ce</a:t>
                </a:r>
                <a:r>
                  <a:rPr lang="fr-FR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3+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fr-FR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aq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</a:p>
            </p:txBody>
          </p:sp>
          <p:cxnSp>
            <p:nvCxnSpPr>
              <p:cNvPr id="87" name="Connecteur droit avec flèche 202">
                <a:extLst>
                  <a:ext uri="{FF2B5EF4-FFF2-40B4-BE49-F238E27FC236}">
                    <a16:creationId xmlns:a16="http://schemas.microsoft.com/office/drawing/2014/main" xmlns="" id="{5C20017F-08CC-4739-A1F2-D9AF733C6129}"/>
                  </a:ext>
                </a:extLst>
              </p:cNvPr>
              <p:cNvCxnSpPr/>
              <p:nvPr/>
            </p:nvCxnSpPr>
            <p:spPr>
              <a:xfrm>
                <a:off x="2079191" y="1540877"/>
                <a:ext cx="486645" cy="275407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avec flèche 203">
                <a:extLst>
                  <a:ext uri="{FF2B5EF4-FFF2-40B4-BE49-F238E27FC236}">
                    <a16:creationId xmlns:a16="http://schemas.microsoft.com/office/drawing/2014/main" xmlns="" id="{7A928941-07CC-4A1A-801D-829381A03481}"/>
                  </a:ext>
                </a:extLst>
              </p:cNvPr>
              <p:cNvCxnSpPr/>
              <p:nvPr/>
            </p:nvCxnSpPr>
            <p:spPr>
              <a:xfrm flipV="1">
                <a:off x="5600354" y="1369039"/>
                <a:ext cx="620540" cy="42158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avec flèche 205">
                <a:extLst>
                  <a:ext uri="{FF2B5EF4-FFF2-40B4-BE49-F238E27FC236}">
                    <a16:creationId xmlns:a16="http://schemas.microsoft.com/office/drawing/2014/main" xmlns="" id="{0CCF4528-6EA9-4B28-9FAC-D1892E15F7F9}"/>
                  </a:ext>
                </a:extLst>
              </p:cNvPr>
              <p:cNvCxnSpPr/>
              <p:nvPr/>
            </p:nvCxnSpPr>
            <p:spPr>
              <a:xfrm flipV="1">
                <a:off x="3406276" y="2748872"/>
                <a:ext cx="755194" cy="39331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avec flèche 206">
                <a:extLst>
                  <a:ext uri="{FF2B5EF4-FFF2-40B4-BE49-F238E27FC236}">
                    <a16:creationId xmlns:a16="http://schemas.microsoft.com/office/drawing/2014/main" xmlns="" id="{1A20E319-FAC2-4215-B3D4-9ABD99323383}"/>
                  </a:ext>
                </a:extLst>
              </p:cNvPr>
              <p:cNvCxnSpPr/>
              <p:nvPr/>
            </p:nvCxnSpPr>
            <p:spPr>
              <a:xfrm flipV="1">
                <a:off x="4541705" y="2996245"/>
                <a:ext cx="729534" cy="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avec flèche 207">
                <a:extLst>
                  <a:ext uri="{FF2B5EF4-FFF2-40B4-BE49-F238E27FC236}">
                    <a16:creationId xmlns:a16="http://schemas.microsoft.com/office/drawing/2014/main" xmlns="" id="{460C66BE-8C56-4B51-B4DA-5E14411F6696}"/>
                  </a:ext>
                </a:extLst>
              </p:cNvPr>
              <p:cNvCxnSpPr/>
              <p:nvPr/>
            </p:nvCxnSpPr>
            <p:spPr>
              <a:xfrm flipV="1">
                <a:off x="5600354" y="2978689"/>
                <a:ext cx="766951" cy="1549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avec flèche 209">
                <a:extLst>
                  <a:ext uri="{FF2B5EF4-FFF2-40B4-BE49-F238E27FC236}">
                    <a16:creationId xmlns:a16="http://schemas.microsoft.com/office/drawing/2014/main" xmlns="" id="{ADB53826-B0A7-40BA-AFA2-9B468A863AC0}"/>
                  </a:ext>
                </a:extLst>
              </p:cNvPr>
              <p:cNvCxnSpPr/>
              <p:nvPr/>
            </p:nvCxnSpPr>
            <p:spPr>
              <a:xfrm flipV="1">
                <a:off x="4687212" y="1394695"/>
                <a:ext cx="620540" cy="42158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necteur droit avec flèche 210">
              <a:extLst>
                <a:ext uri="{FF2B5EF4-FFF2-40B4-BE49-F238E27FC236}">
                  <a16:creationId xmlns:a16="http://schemas.microsoft.com/office/drawing/2014/main" xmlns="" id="{126D805C-7FB0-4127-9254-E89B1CEC8A70}"/>
                </a:ext>
              </a:extLst>
            </p:cNvPr>
            <p:cNvCxnSpPr/>
            <p:nvPr/>
          </p:nvCxnSpPr>
          <p:spPr>
            <a:xfrm flipV="1">
              <a:off x="1809103" y="2861838"/>
              <a:ext cx="889853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e 196">
            <a:extLst>
              <a:ext uri="{FF2B5EF4-FFF2-40B4-BE49-F238E27FC236}">
                <a16:creationId xmlns:a16="http://schemas.microsoft.com/office/drawing/2014/main" xmlns="" id="{34E16555-C8DA-4CE5-AF24-6DA6C3B334E1}"/>
              </a:ext>
            </a:extLst>
          </p:cNvPr>
          <p:cNvGrpSpPr/>
          <p:nvPr/>
        </p:nvGrpSpPr>
        <p:grpSpPr>
          <a:xfrm>
            <a:off x="8404802" y="2257438"/>
            <a:ext cx="2878549" cy="4264132"/>
            <a:chOff x="6613450" y="1115210"/>
            <a:chExt cx="2210133" cy="3559454"/>
          </a:xfrm>
        </p:grpSpPr>
        <p:grpSp>
          <p:nvGrpSpPr>
            <p:cNvPr id="14" name="Groupe 123">
              <a:extLst>
                <a:ext uri="{FF2B5EF4-FFF2-40B4-BE49-F238E27FC236}">
                  <a16:creationId xmlns:a16="http://schemas.microsoft.com/office/drawing/2014/main" xmlns="" id="{A5894DDF-C91D-468D-8E5E-E8ACC9ACD4E9}"/>
                </a:ext>
              </a:extLst>
            </p:cNvPr>
            <p:cNvGrpSpPr/>
            <p:nvPr/>
          </p:nvGrpSpPr>
          <p:grpSpPr>
            <a:xfrm>
              <a:off x="6613450" y="1115210"/>
              <a:ext cx="2210133" cy="3559454"/>
              <a:chOff x="5936734" y="1384818"/>
              <a:chExt cx="2724915" cy="5434377"/>
            </a:xfrm>
          </p:grpSpPr>
          <p:sp>
            <p:nvSpPr>
              <p:cNvPr id="16" name="ZoneTexte 124">
                <a:extLst>
                  <a:ext uri="{FF2B5EF4-FFF2-40B4-BE49-F238E27FC236}">
                    <a16:creationId xmlns:a16="http://schemas.microsoft.com/office/drawing/2014/main" xmlns="" id="{BDFCD740-FD7F-43F6-9F23-A6BA0CF109F3}"/>
                  </a:ext>
                </a:extLst>
              </p:cNvPr>
              <p:cNvSpPr txBox="1"/>
              <p:nvPr/>
            </p:nvSpPr>
            <p:spPr>
              <a:xfrm>
                <a:off x="7257468" y="4746243"/>
                <a:ext cx="495477" cy="470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ECS</a:t>
                </a:r>
              </a:p>
            </p:txBody>
          </p:sp>
          <p:grpSp>
            <p:nvGrpSpPr>
              <p:cNvPr id="17" name="Groupe 125">
                <a:extLst>
                  <a:ext uri="{FF2B5EF4-FFF2-40B4-BE49-F238E27FC236}">
                    <a16:creationId xmlns:a16="http://schemas.microsoft.com/office/drawing/2014/main" xmlns="" id="{269A9F7C-2A8D-46CF-BC05-30B794D572A5}"/>
                  </a:ext>
                </a:extLst>
              </p:cNvPr>
              <p:cNvGrpSpPr/>
              <p:nvPr/>
            </p:nvGrpSpPr>
            <p:grpSpPr>
              <a:xfrm>
                <a:off x="5936734" y="1384818"/>
                <a:ext cx="2724915" cy="5434377"/>
                <a:chOff x="5936734" y="1384818"/>
                <a:chExt cx="2724915" cy="5434377"/>
              </a:xfrm>
            </p:grpSpPr>
            <p:grpSp>
              <p:nvGrpSpPr>
                <p:cNvPr id="18" name="Groupe 24">
                  <a:extLst>
                    <a:ext uri="{FF2B5EF4-FFF2-40B4-BE49-F238E27FC236}">
                      <a16:creationId xmlns:a16="http://schemas.microsoft.com/office/drawing/2014/main" xmlns="" id="{488E05BB-CB74-4F64-8BB5-2CF97D02D590}"/>
                    </a:ext>
                  </a:extLst>
                </p:cNvPr>
                <p:cNvGrpSpPr/>
                <p:nvPr/>
              </p:nvGrpSpPr>
              <p:grpSpPr>
                <a:xfrm>
                  <a:off x="5936734" y="1384818"/>
                  <a:ext cx="2724915" cy="5434377"/>
                  <a:chOff x="2882428" y="1287872"/>
                  <a:chExt cx="3633220" cy="5434377"/>
                </a:xfrm>
              </p:grpSpPr>
              <p:grpSp>
                <p:nvGrpSpPr>
                  <p:cNvPr id="21" name="Groupe 2">
                    <a:extLst>
                      <a:ext uri="{FF2B5EF4-FFF2-40B4-BE49-F238E27FC236}">
                        <a16:creationId xmlns:a16="http://schemas.microsoft.com/office/drawing/2014/main" xmlns="" id="{41A7C176-519E-4F3F-88D4-8F27C801DDCC}"/>
                      </a:ext>
                    </a:extLst>
                  </p:cNvPr>
                  <p:cNvGrpSpPr/>
                  <p:nvPr/>
                </p:nvGrpSpPr>
                <p:grpSpPr>
                  <a:xfrm>
                    <a:off x="2882428" y="3002023"/>
                    <a:ext cx="2739910" cy="3024914"/>
                    <a:chOff x="4316867" y="1846445"/>
                    <a:chExt cx="2739910" cy="3024914"/>
                  </a:xfrm>
                </p:grpSpPr>
                <p:grpSp>
                  <p:nvGrpSpPr>
                    <p:cNvPr id="53" name="Groupe 37">
                      <a:extLst>
                        <a:ext uri="{FF2B5EF4-FFF2-40B4-BE49-F238E27FC236}">
                          <a16:creationId xmlns:a16="http://schemas.microsoft.com/office/drawing/2014/main" xmlns="" id="{37195DDA-D218-492E-862A-F28763EFA6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16867" y="1846445"/>
                      <a:ext cx="2739910" cy="3024914"/>
                      <a:chOff x="1794335" y="2023347"/>
                      <a:chExt cx="2739910" cy="3024914"/>
                    </a:xfrm>
                  </p:grpSpPr>
                  <p:grpSp>
                    <p:nvGrpSpPr>
                      <p:cNvPr id="57" name="Groupe 34">
                        <a:extLst>
                          <a:ext uri="{FF2B5EF4-FFF2-40B4-BE49-F238E27FC236}">
                            <a16:creationId xmlns:a16="http://schemas.microsoft.com/office/drawing/2014/main" xmlns="" id="{839D211E-4943-468C-8BBA-0F4D681E2D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71913" y="2023347"/>
                        <a:ext cx="2262332" cy="3024914"/>
                        <a:chOff x="2271913" y="2023347"/>
                        <a:chExt cx="2262332" cy="3024914"/>
                      </a:xfrm>
                    </p:grpSpPr>
                    <p:grpSp>
                      <p:nvGrpSpPr>
                        <p:cNvPr id="59" name="Groupe 30">
                          <a:extLst>
                            <a:ext uri="{FF2B5EF4-FFF2-40B4-BE49-F238E27FC236}">
                              <a16:creationId xmlns:a16="http://schemas.microsoft.com/office/drawing/2014/main" xmlns="" id="{D88DEF6A-76E1-42C2-A4A5-AD86E6903A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1919" y="2023347"/>
                          <a:ext cx="2262326" cy="3005104"/>
                          <a:chOff x="2271919" y="2023347"/>
                          <a:chExt cx="2262326" cy="3005104"/>
                        </a:xfrm>
                      </p:grpSpPr>
                      <p:grpSp>
                        <p:nvGrpSpPr>
                          <p:cNvPr id="63" name="Grouper 48">
                            <a:extLst>
                              <a:ext uri="{FF2B5EF4-FFF2-40B4-BE49-F238E27FC236}">
                                <a16:creationId xmlns:a16="http://schemas.microsoft.com/office/drawing/2014/main" xmlns="" id="{38110261-8E9D-40FD-85FE-0D8CF337596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71919" y="2728650"/>
                            <a:ext cx="2262326" cy="2299801"/>
                            <a:chOff x="0" y="0"/>
                            <a:chExt cx="821150" cy="764509"/>
                          </a:xfrm>
                        </p:grpSpPr>
                        <p:grpSp>
                          <p:nvGrpSpPr>
                            <p:cNvPr id="77" name="Grouper 31">
                              <a:extLst>
                                <a:ext uri="{FF2B5EF4-FFF2-40B4-BE49-F238E27FC236}">
                                  <a16:creationId xmlns:a16="http://schemas.microsoft.com/office/drawing/2014/main" xmlns="" id="{61EC83A3-C007-47EE-8769-8F9998C3B3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24130"/>
                              <a:ext cx="821150" cy="740379"/>
                              <a:chOff x="0" y="0"/>
                              <a:chExt cx="821150" cy="740379"/>
                            </a:xfrm>
                          </p:grpSpPr>
                          <p:sp>
                            <p:nvSpPr>
                              <p:cNvPr id="79" name="Arrondir un rectangle avec un coin du même côté 29">
                                <a:extLst>
                                  <a:ext uri="{FF2B5EF4-FFF2-40B4-BE49-F238E27FC236}">
                                    <a16:creationId xmlns:a16="http://schemas.microsoft.com/office/drawing/2014/main" xmlns="" id="{61307676-DEA2-46CD-91EF-A368CDAACC2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0" y="0"/>
                                <a:ext cx="821150" cy="740379"/>
                              </a:xfrm>
                              <a:prstGeom prst="round2Same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  <a:effectLst/>
                            </p:spPr>
                            <p:style>
                              <a:lnRef idx="1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fr-FR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0" name="Arrondir un rectangle avec un coin du même côté 30">
                                <a:extLst>
                                  <a:ext uri="{FF2B5EF4-FFF2-40B4-BE49-F238E27FC236}">
                                    <a16:creationId xmlns:a16="http://schemas.microsoft.com/office/drawing/2014/main" xmlns="" id="{539161CD-C7CB-4C14-8B13-36DE93D0EA6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0" y="457200"/>
                                <a:ext cx="821150" cy="283179"/>
                              </a:xfrm>
                              <a:prstGeom prst="round2Same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  <a:effectLst/>
                            </p:spPr>
                            <p:style>
                              <a:lnRef idx="1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fr-FR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8" name="Rectangle 77">
                              <a:extLst>
                                <a:ext uri="{FF2B5EF4-FFF2-40B4-BE49-F238E27FC236}">
                                  <a16:creationId xmlns:a16="http://schemas.microsoft.com/office/drawing/2014/main" xmlns="" id="{873632F0-3555-4460-83D8-50EE3AAFDA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0" y="0"/>
                              <a:ext cx="821150" cy="4448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solidFill>
                                <a:schemeClr val="bg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" name="Grouper 578">
                            <a:extLst>
                              <a:ext uri="{FF2B5EF4-FFF2-40B4-BE49-F238E27FC236}">
                                <a16:creationId xmlns:a16="http://schemas.microsoft.com/office/drawing/2014/main" xmlns="" id="{D302D9B4-A3F3-4B9F-A16E-2DC9E40DA6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26927" y="2948834"/>
                            <a:ext cx="220733" cy="1567286"/>
                            <a:chOff x="0" y="0"/>
                            <a:chExt cx="149860" cy="795020"/>
                          </a:xfrm>
                        </p:grpSpPr>
                        <p:sp>
                          <p:nvSpPr>
                            <p:cNvPr id="69" name="Rectangle 68">
                              <a:extLst>
                                <a:ext uri="{FF2B5EF4-FFF2-40B4-BE49-F238E27FC236}">
                                  <a16:creationId xmlns:a16="http://schemas.microsoft.com/office/drawing/2014/main" xmlns="" id="{84E67177-3DEC-46FF-AD5D-DD2FA09347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-19685" y="20320"/>
                              <a:ext cx="189865" cy="149225"/>
                            </a:xfrm>
                            <a:prstGeom prst="rect">
                              <a:avLst/>
                            </a:prstGeom>
                            <a:solidFill>
                              <a:srgbClr val="BFBFBF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70" name="Rectangle 69">
                              <a:extLst>
                                <a:ext uri="{FF2B5EF4-FFF2-40B4-BE49-F238E27FC236}">
                                  <a16:creationId xmlns:a16="http://schemas.microsoft.com/office/drawing/2014/main" xmlns="" id="{8175942A-D028-4EEB-AC35-DD588A689A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-219710" y="410210"/>
                              <a:ext cx="589915" cy="14922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71" name="Rectangle 70">
                              <a:extLst>
                                <a:ext uri="{FF2B5EF4-FFF2-40B4-BE49-F238E27FC236}">
                                  <a16:creationId xmlns:a16="http://schemas.microsoft.com/office/drawing/2014/main" xmlns="" id="{A78ECFD5-1BA7-46D3-AAE6-75D3699A2C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-144145" y="486410"/>
                              <a:ext cx="437515" cy="149225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 w="6350" cmpd="sng"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72" name="Rectangle 71">
                              <a:extLst>
                                <a:ext uri="{FF2B5EF4-FFF2-40B4-BE49-F238E27FC236}">
                                  <a16:creationId xmlns:a16="http://schemas.microsoft.com/office/drawing/2014/main" xmlns="" id="{B2C2FB4D-86E1-4AE2-8F72-49B95955B0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2070" y="189865"/>
                              <a:ext cx="45719" cy="501016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6350" cmpd="sng"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73" name="Connecteur droit 181">
                              <a:extLst>
                                <a:ext uri="{FF2B5EF4-FFF2-40B4-BE49-F238E27FC236}">
                                  <a16:creationId xmlns:a16="http://schemas.microsoft.com/office/drawing/2014/main" xmlns="" id="{FDF99D4A-4F30-44B8-ABD4-8B9810749C9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29845" y="795020"/>
                              <a:ext cx="94430" cy="0"/>
                            </a:xfrm>
                            <a:prstGeom prst="line">
                              <a:avLst/>
                            </a:prstGeom>
                            <a:ln w="38100" cmpd="sng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4" name="Connecteur droit 182">
                              <a:extLst>
                                <a:ext uri="{FF2B5EF4-FFF2-40B4-BE49-F238E27FC236}">
                                  <a16:creationId xmlns:a16="http://schemas.microsoft.com/office/drawing/2014/main" xmlns="" id="{62DE1F63-D1B7-4BE6-9606-CC1DBE13FC7C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3660" y="189865"/>
                              <a:ext cx="0" cy="427990"/>
                            </a:xfrm>
                            <a:prstGeom prst="line">
                              <a:avLst/>
                            </a:prstGeom>
                            <a:ln w="12700" cmpd="sng"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75" name="Rectangle 74">
                              <a:extLst>
                                <a:ext uri="{FF2B5EF4-FFF2-40B4-BE49-F238E27FC236}">
                                  <a16:creationId xmlns:a16="http://schemas.microsoft.com/office/drawing/2014/main" xmlns="" id="{5E584700-1A56-45EA-8BBE-BCDE3E47B3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2070" y="601980"/>
                              <a:ext cx="45085" cy="45085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76" name="Rectangle 75">
                              <a:extLst>
                                <a:ext uri="{FF2B5EF4-FFF2-40B4-BE49-F238E27FC236}">
                                  <a16:creationId xmlns:a16="http://schemas.microsoft.com/office/drawing/2014/main" xmlns="" id="{550ADB95-DE5B-4056-B721-69E2D9F2E7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4610" y="644525"/>
                              <a:ext cx="45085" cy="45085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" name="Groupe 29">
                            <a:extLst>
                              <a:ext uri="{FF2B5EF4-FFF2-40B4-BE49-F238E27FC236}">
                                <a16:creationId xmlns:a16="http://schemas.microsoft.com/office/drawing/2014/main" xmlns="" id="{ADEA4996-7BC9-4D4B-A6B0-55BFCB8035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75623" y="2023347"/>
                            <a:ext cx="994410" cy="1598676"/>
                            <a:chOff x="5136197" y="2673162"/>
                            <a:chExt cx="1919605" cy="1598676"/>
                          </a:xfrm>
                        </p:grpSpPr>
                        <p:sp>
                          <p:nvSpPr>
                            <p:cNvPr id="66" name="Arc 65">
                              <a:extLst>
                                <a:ext uri="{FF2B5EF4-FFF2-40B4-BE49-F238E27FC236}">
                                  <a16:creationId xmlns:a16="http://schemas.microsoft.com/office/drawing/2014/main" xmlns="" id="{BE33BBC5-AC53-4A08-9113-B6E9EE2C14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779452" y="2951038"/>
                              <a:ext cx="1276350" cy="1320800"/>
                            </a:xfrm>
                            <a:prstGeom prst="arc">
                              <a:avLst/>
                            </a:prstGeom>
                            <a:ln w="19050" cmpd="sng">
                              <a:solidFill>
                                <a:srgbClr val="000000"/>
                              </a:solidFill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" name="Arc 66">
                              <a:extLst>
                                <a:ext uri="{FF2B5EF4-FFF2-40B4-BE49-F238E27FC236}">
                                  <a16:creationId xmlns:a16="http://schemas.microsoft.com/office/drawing/2014/main" xmlns="" id="{80A3D44D-176A-4261-91CE-A62B5743FD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5136197" y="2951038"/>
                              <a:ext cx="1381759" cy="1320800"/>
                            </a:xfrm>
                            <a:prstGeom prst="arc">
                              <a:avLst/>
                            </a:prstGeom>
                            <a:ln w="19050" cmpd="sng">
                              <a:solidFill>
                                <a:srgbClr val="000000"/>
                              </a:solidFill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8" name="Ellipse 176">
                              <a:extLst>
                                <a:ext uri="{FF2B5EF4-FFF2-40B4-BE49-F238E27FC236}">
                                  <a16:creationId xmlns:a16="http://schemas.microsoft.com/office/drawing/2014/main" xmlns="" id="{1D350403-FBCC-403B-88E7-A5FAFF7167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36744" y="2673162"/>
                              <a:ext cx="1111905" cy="431999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 cmpd="sng">
                              <a:solidFill>
                                <a:srgbClr val="000000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fr-FR" sz="2400" b="1" dirty="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a:t>V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60" name="Arrondir un rectangle avec un coin du même côté 9">
                          <a:extLst>
                            <a:ext uri="{FF2B5EF4-FFF2-40B4-BE49-F238E27FC236}">
                              <a16:creationId xmlns:a16="http://schemas.microsoft.com/office/drawing/2014/main" xmlns="" id="{0FCDEE04-DA26-430F-AE97-70E20D52D6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271913" y="4175045"/>
                          <a:ext cx="2262331" cy="873216"/>
                        </a:xfrm>
                        <a:prstGeom prst="round2SameRect">
                          <a:avLst/>
                        </a:prstGeom>
                        <a:solidFill>
                          <a:schemeClr val="bg1">
                            <a:lumMod val="95000"/>
                            <a:alpha val="50000"/>
                          </a:schemeClr>
                        </a:solidFill>
                        <a:ln w="3175" cmpd="sng">
                          <a:solidFill>
                            <a:srgbClr val="000000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61" name="Ellipse 169">
                          <a:extLst>
                            <a:ext uri="{FF2B5EF4-FFF2-40B4-BE49-F238E27FC236}">
                              <a16:creationId xmlns:a16="http://schemas.microsoft.com/office/drawing/2014/main" xmlns="" id="{A2AC61AC-54A2-4F42-944C-98D07D1D8B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49480" y="2272376"/>
                          <a:ext cx="144000" cy="144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62" name="Ellipse 170">
                          <a:extLst>
                            <a:ext uri="{FF2B5EF4-FFF2-40B4-BE49-F238E27FC236}">
                              <a16:creationId xmlns:a16="http://schemas.microsoft.com/office/drawing/2014/main" xmlns="" id="{10D97CBA-CAC6-41B9-B8ED-62CCC8B3B6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9765" y="2269796"/>
                          <a:ext cx="144000" cy="1440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ZoneTexte 166">
                            <a:extLst>
                              <a:ext uri="{FF2B5EF4-FFF2-40B4-BE49-F238E27FC236}">
                                <a16:creationId xmlns:a16="http://schemas.microsoft.com/office/drawing/2014/main" xmlns="" id="{D2FEA18F-1DCD-425E-BFAC-AD67EED276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94335" y="3069078"/>
                            <a:ext cx="439049" cy="47069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Pt</m:t>
                                  </m:r>
                                </m:oMath>
                              </m:oMathPara>
                            </a14:m>
                            <a:endParaRPr lang="fr-FR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6" name="ZoneTexte 35">
                            <a:extLst>
                              <a:ext uri="{FF2B5EF4-FFF2-40B4-BE49-F238E27FC236}">
                                <a16:creationId xmlns:a16="http://schemas.microsoft.com/office/drawing/2014/main" id="{FA7A55D8-3943-4587-9D24-47A0DE2F100C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94335" y="3069078"/>
                            <a:ext cx="347851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19298" r="-21053"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54" name="Grouper 560">
                      <a:extLst>
                        <a:ext uri="{FF2B5EF4-FFF2-40B4-BE49-F238E27FC236}">
                          <a16:creationId xmlns:a16="http://schemas.microsoft.com/office/drawing/2014/main" xmlns="" id="{BE04752C-797B-4290-BC4D-DC18F3AFF8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9667" y="2780683"/>
                      <a:ext cx="219797" cy="1578187"/>
                      <a:chOff x="-1" y="-218"/>
                      <a:chExt cx="101600" cy="799047"/>
                    </a:xfrm>
                  </p:grpSpPr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xmlns="" id="{42260B77-557D-4FCD-9FB2-DD204E7861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294453" y="294234"/>
                        <a:ext cx="690503" cy="101600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cxnSp>
                    <p:nvCxnSpPr>
                      <p:cNvPr id="56" name="Connecteur droit 164">
                        <a:extLst>
                          <a:ext uri="{FF2B5EF4-FFF2-40B4-BE49-F238E27FC236}">
                            <a16:creationId xmlns:a16="http://schemas.microsoft.com/office/drawing/2014/main" xmlns="" id="{9149D94F-7B6E-4939-AAD4-97381A7AA203}"/>
                          </a:ext>
                        </a:extLst>
                      </p:cNvPr>
                      <p:cNvCxnSpPr>
                        <a:stCxn id="55" idx="3"/>
                      </p:cNvCxnSpPr>
                      <p:nvPr/>
                    </p:nvCxnSpPr>
                    <p:spPr>
                      <a:xfrm flipH="1">
                        <a:off x="49531" y="690286"/>
                        <a:ext cx="1268" cy="108543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2" name="Groupe 72">
                    <a:extLst>
                      <a:ext uri="{FF2B5EF4-FFF2-40B4-BE49-F238E27FC236}">
                        <a16:creationId xmlns:a16="http://schemas.microsoft.com/office/drawing/2014/main" xmlns="" id="{B4343C82-ED33-4E94-B516-782045C7F96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7013" y="1287872"/>
                    <a:ext cx="3488635" cy="5434377"/>
                    <a:chOff x="2004538" y="2829078"/>
                    <a:chExt cx="2341324" cy="3147303"/>
                  </a:xfrm>
                </p:grpSpPr>
                <p:grpSp>
                  <p:nvGrpSpPr>
                    <p:cNvPr id="23" name="Grouper 836">
                      <a:extLst>
                        <a:ext uri="{FF2B5EF4-FFF2-40B4-BE49-F238E27FC236}">
                          <a16:creationId xmlns:a16="http://schemas.microsoft.com/office/drawing/2014/main" xmlns="" id="{F7F4CD9F-0DF5-47AD-83B8-174F3FD508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04538" y="2829078"/>
                      <a:ext cx="2341324" cy="3147303"/>
                      <a:chOff x="33022" y="-276913"/>
                      <a:chExt cx="1873518" cy="3147303"/>
                    </a:xfrm>
                  </p:grpSpPr>
                  <p:cxnSp>
                    <p:nvCxnSpPr>
                      <p:cNvPr id="51" name="Connecteur droit 159">
                        <a:extLst>
                          <a:ext uri="{FF2B5EF4-FFF2-40B4-BE49-F238E27FC236}">
                            <a16:creationId xmlns:a16="http://schemas.microsoft.com/office/drawing/2014/main" xmlns="" id="{FF6C077A-5581-400B-B81E-96377A6305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022" y="-276913"/>
                        <a:ext cx="8868" cy="3147303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Connecteur droit 160">
                        <a:extLst>
                          <a:ext uri="{FF2B5EF4-FFF2-40B4-BE49-F238E27FC236}">
                            <a16:creationId xmlns:a16="http://schemas.microsoft.com/office/drawing/2014/main" xmlns="" id="{9F2559AF-33BF-4F09-9F63-B1FA985349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022" y="2868149"/>
                        <a:ext cx="1873518" cy="0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xmlns="" id="{5253EDA4-9F88-4D08-B20F-1DEE794B4BD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53227" y="4478287"/>
                      <a:ext cx="525881" cy="2647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25" name="Connecteur droit 133">
                      <a:extLst>
                        <a:ext uri="{FF2B5EF4-FFF2-40B4-BE49-F238E27FC236}">
                          <a16:creationId xmlns:a16="http://schemas.microsoft.com/office/drawing/2014/main" xmlns="" id="{36A995EE-8F94-4CF0-AC83-61A324E3D24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015621" y="3711389"/>
                      <a:ext cx="893652" cy="0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  <a:headEnd type="diamond"/>
                      <a:tailEnd type="diamon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oupe 78">
                      <a:extLst>
                        <a:ext uri="{FF2B5EF4-FFF2-40B4-BE49-F238E27FC236}">
                          <a16:creationId xmlns:a16="http://schemas.microsoft.com/office/drawing/2014/main" xmlns="" id="{FFB9FF63-B6B0-49D5-AB3B-8C58E04C5F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84609" y="3034947"/>
                      <a:ext cx="298451" cy="1633856"/>
                      <a:chOff x="6073774" y="2665095"/>
                      <a:chExt cx="298451" cy="1633856"/>
                    </a:xfrm>
                  </p:grpSpPr>
                  <p:sp>
                    <p:nvSpPr>
                      <p:cNvPr id="27" name="Rectangle 58">
                        <a:extLst>
                          <a:ext uri="{FF2B5EF4-FFF2-40B4-BE49-F238E27FC236}">
                            <a16:creationId xmlns:a16="http://schemas.microsoft.com/office/drawing/2014/main" xmlns="" id="{301C4004-B024-4E10-A1F9-C920E0C70E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41719" y="2699386"/>
                        <a:ext cx="137160" cy="1599565"/>
                      </a:xfrm>
                      <a:custGeom>
                        <a:avLst/>
                        <a:gdLst>
                          <a:gd name="connsiteX0" fmla="*/ 0 w 137160"/>
                          <a:gd name="connsiteY0" fmla="*/ 0 h 1493520"/>
                          <a:gd name="connsiteX1" fmla="*/ 137160 w 137160"/>
                          <a:gd name="connsiteY1" fmla="*/ 0 h 1493520"/>
                          <a:gd name="connsiteX2" fmla="*/ 137160 w 137160"/>
                          <a:gd name="connsiteY2" fmla="*/ 1493520 h 1493520"/>
                          <a:gd name="connsiteX3" fmla="*/ 0 w 137160"/>
                          <a:gd name="connsiteY3" fmla="*/ 1493520 h 1493520"/>
                          <a:gd name="connsiteX4" fmla="*/ 0 w 137160"/>
                          <a:gd name="connsiteY4" fmla="*/ 0 h 1493520"/>
                          <a:gd name="connsiteX0" fmla="*/ 0 w 137160"/>
                          <a:gd name="connsiteY0" fmla="*/ 0 h 1494790"/>
                          <a:gd name="connsiteX1" fmla="*/ 137160 w 137160"/>
                          <a:gd name="connsiteY1" fmla="*/ 0 h 1494790"/>
                          <a:gd name="connsiteX2" fmla="*/ 137160 w 137160"/>
                          <a:gd name="connsiteY2" fmla="*/ 1493520 h 1494790"/>
                          <a:gd name="connsiteX3" fmla="*/ 65405 w 137160"/>
                          <a:gd name="connsiteY3" fmla="*/ 1494790 h 1494790"/>
                          <a:gd name="connsiteX4" fmla="*/ 0 w 137160"/>
                          <a:gd name="connsiteY4" fmla="*/ 1493520 h 1494790"/>
                          <a:gd name="connsiteX5" fmla="*/ 0 w 137160"/>
                          <a:gd name="connsiteY5" fmla="*/ 0 h 1494790"/>
                          <a:gd name="connsiteX0" fmla="*/ 0 w 137160"/>
                          <a:gd name="connsiteY0" fmla="*/ 0 h 1551940"/>
                          <a:gd name="connsiteX1" fmla="*/ 137160 w 137160"/>
                          <a:gd name="connsiteY1" fmla="*/ 0 h 1551940"/>
                          <a:gd name="connsiteX2" fmla="*/ 137160 w 137160"/>
                          <a:gd name="connsiteY2" fmla="*/ 1493520 h 1551940"/>
                          <a:gd name="connsiteX3" fmla="*/ 71755 w 137160"/>
                          <a:gd name="connsiteY3" fmla="*/ 1551940 h 1551940"/>
                          <a:gd name="connsiteX4" fmla="*/ 0 w 137160"/>
                          <a:gd name="connsiteY4" fmla="*/ 1493520 h 1551940"/>
                          <a:gd name="connsiteX5" fmla="*/ 0 w 137160"/>
                          <a:gd name="connsiteY5" fmla="*/ 0 h 1551940"/>
                          <a:gd name="connsiteX0" fmla="*/ 0 w 137160"/>
                          <a:gd name="connsiteY0" fmla="*/ 0 h 1599565"/>
                          <a:gd name="connsiteX1" fmla="*/ 137160 w 137160"/>
                          <a:gd name="connsiteY1" fmla="*/ 0 h 1599565"/>
                          <a:gd name="connsiteX2" fmla="*/ 137160 w 137160"/>
                          <a:gd name="connsiteY2" fmla="*/ 1493520 h 1599565"/>
                          <a:gd name="connsiteX3" fmla="*/ 71755 w 137160"/>
                          <a:gd name="connsiteY3" fmla="*/ 1599565 h 1599565"/>
                          <a:gd name="connsiteX4" fmla="*/ 0 w 137160"/>
                          <a:gd name="connsiteY4" fmla="*/ 1493520 h 1599565"/>
                          <a:gd name="connsiteX5" fmla="*/ 0 w 137160"/>
                          <a:gd name="connsiteY5" fmla="*/ 0 h 15995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37160" h="1599565">
                            <a:moveTo>
                              <a:pt x="0" y="0"/>
                            </a:moveTo>
                            <a:lnTo>
                              <a:pt x="137160" y="0"/>
                            </a:lnTo>
                            <a:lnTo>
                              <a:pt x="137160" y="1493520"/>
                            </a:lnTo>
                            <a:lnTo>
                              <a:pt x="71755" y="1599565"/>
                            </a:lnTo>
                            <a:lnTo>
                              <a:pt x="0" y="149352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a:t> </a:t>
                        </a:r>
                        <a:endParaRPr lang="fr-FR" sz="1200">
                          <a:effectLst/>
                          <a:latin typeface="Calibri" panose="020F0502020204030204" pitchFamily="34" charset="0"/>
                          <a:ea typeface="MS Mincho" panose="020B0400000000000000" pitchFamily="49" charset="-128"/>
                          <a:cs typeface="Calibri" panose="020F0502020204030204" pitchFamily="34" charset="0"/>
                        </a:endParaRPr>
                      </a:p>
                    </p:txBody>
                  </p:sp>
                  <p:grpSp>
                    <p:nvGrpSpPr>
                      <p:cNvPr id="28" name="Grouper 256">
                        <a:extLst>
                          <a:ext uri="{FF2B5EF4-FFF2-40B4-BE49-F238E27FC236}">
                            <a16:creationId xmlns:a16="http://schemas.microsoft.com/office/drawing/2014/main" xmlns="" id="{D58BB8E3-DF19-44A1-8AE0-DCCD96A366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3000" y="3632832"/>
                        <a:ext cx="55880" cy="248920"/>
                        <a:chOff x="571500" y="1910444"/>
                        <a:chExt cx="251460" cy="457200"/>
                      </a:xfrm>
                    </p:grpSpPr>
                    <p:cxnSp>
                      <p:nvCxnSpPr>
                        <p:cNvPr id="46" name="Connecteur droit 154">
                          <a:extLst>
                            <a:ext uri="{FF2B5EF4-FFF2-40B4-BE49-F238E27FC236}">
                              <a16:creationId xmlns:a16="http://schemas.microsoft.com/office/drawing/2014/main" xmlns="" id="{DE1D88A5-1990-4A5F-A5F8-E2C03F140A5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71500" y="1910444"/>
                          <a:ext cx="2514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7" name="Connecteur droit 155">
                          <a:extLst>
                            <a:ext uri="{FF2B5EF4-FFF2-40B4-BE49-F238E27FC236}">
                              <a16:creationId xmlns:a16="http://schemas.microsoft.com/office/drawing/2014/main" xmlns="" id="{0CE57D70-8ADB-4DBE-B52D-80B3DCED77F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23676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Connecteur droit 156">
                          <a:extLst>
                            <a:ext uri="{FF2B5EF4-FFF2-40B4-BE49-F238E27FC236}">
                              <a16:creationId xmlns:a16="http://schemas.microsoft.com/office/drawing/2014/main" xmlns="" id="{27035D0E-6936-4DA1-9FB3-7B4F3804DA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22533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Connecteur droit 157">
                          <a:extLst>
                            <a:ext uri="{FF2B5EF4-FFF2-40B4-BE49-F238E27FC236}">
                              <a16:creationId xmlns:a16="http://schemas.microsoft.com/office/drawing/2014/main" xmlns="" id="{585C6AC2-1E36-4873-A4A6-81968A0B4CF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21390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Connecteur droit 158">
                          <a:extLst>
                            <a:ext uri="{FF2B5EF4-FFF2-40B4-BE49-F238E27FC236}">
                              <a16:creationId xmlns:a16="http://schemas.microsoft.com/office/drawing/2014/main" xmlns="" id="{61FA7A71-54EC-41D6-8961-A5D7931A34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20247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9" name="Grouper 268">
                        <a:extLst>
                          <a:ext uri="{FF2B5EF4-FFF2-40B4-BE49-F238E27FC236}">
                            <a16:creationId xmlns:a16="http://schemas.microsoft.com/office/drawing/2014/main" xmlns="" id="{2F61C9D4-FE3D-442D-B611-18C97A7D63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3000" y="3321683"/>
                        <a:ext cx="55880" cy="248920"/>
                        <a:chOff x="571500" y="1338944"/>
                        <a:chExt cx="251460" cy="457200"/>
                      </a:xfrm>
                    </p:grpSpPr>
                    <p:cxnSp>
                      <p:nvCxnSpPr>
                        <p:cNvPr id="41" name="Connecteur droit 149">
                          <a:extLst>
                            <a:ext uri="{FF2B5EF4-FFF2-40B4-BE49-F238E27FC236}">
                              <a16:creationId xmlns:a16="http://schemas.microsoft.com/office/drawing/2014/main" xmlns="" id="{0204715B-9409-4762-B959-C9E39D05DA5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71500" y="1338944"/>
                          <a:ext cx="2514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Connecteur droit 150">
                          <a:extLst>
                            <a:ext uri="{FF2B5EF4-FFF2-40B4-BE49-F238E27FC236}">
                              <a16:creationId xmlns:a16="http://schemas.microsoft.com/office/drawing/2014/main" xmlns="" id="{B6E3BD94-F6EF-452A-9050-5E4E2671F83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7961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cteur droit 151">
                          <a:extLst>
                            <a:ext uri="{FF2B5EF4-FFF2-40B4-BE49-F238E27FC236}">
                              <a16:creationId xmlns:a16="http://schemas.microsoft.com/office/drawing/2014/main" xmlns="" id="{0EE822C1-85F4-4D96-978A-0349B742EB1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6818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Connecteur droit 152">
                          <a:extLst>
                            <a:ext uri="{FF2B5EF4-FFF2-40B4-BE49-F238E27FC236}">
                              <a16:creationId xmlns:a16="http://schemas.microsoft.com/office/drawing/2014/main" xmlns="" id="{5F3C4174-9D2A-492F-BFB8-BDD5BBFFB43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5675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cteur droit 153">
                          <a:extLst>
                            <a:ext uri="{FF2B5EF4-FFF2-40B4-BE49-F238E27FC236}">
                              <a16:creationId xmlns:a16="http://schemas.microsoft.com/office/drawing/2014/main" xmlns="" id="{34A42899-439D-46BC-BDC8-9EEFE4FA3F5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4532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er 274">
                        <a:extLst>
                          <a:ext uri="{FF2B5EF4-FFF2-40B4-BE49-F238E27FC236}">
                            <a16:creationId xmlns:a16="http://schemas.microsoft.com/office/drawing/2014/main" xmlns="" id="{B252DBA7-F8E2-414E-BF41-4C2720ED3E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3000" y="3010533"/>
                        <a:ext cx="55880" cy="248920"/>
                        <a:chOff x="571500" y="767444"/>
                        <a:chExt cx="251460" cy="457200"/>
                      </a:xfrm>
                    </p:grpSpPr>
                    <p:cxnSp>
                      <p:nvCxnSpPr>
                        <p:cNvPr id="36" name="Connecteur droit 144">
                          <a:extLst>
                            <a:ext uri="{FF2B5EF4-FFF2-40B4-BE49-F238E27FC236}">
                              <a16:creationId xmlns:a16="http://schemas.microsoft.com/office/drawing/2014/main" xmlns="" id="{FBB21EC4-043E-4E50-9A70-364267BBF7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71500" y="767444"/>
                          <a:ext cx="2514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cteur droit 145">
                          <a:extLst>
                            <a:ext uri="{FF2B5EF4-FFF2-40B4-BE49-F238E27FC236}">
                              <a16:creationId xmlns:a16="http://schemas.microsoft.com/office/drawing/2014/main" xmlns="" id="{006B9B98-48C9-4901-87CC-E3E8D968E72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2246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Connecteur droit 146">
                          <a:extLst>
                            <a:ext uri="{FF2B5EF4-FFF2-40B4-BE49-F238E27FC236}">
                              <a16:creationId xmlns:a16="http://schemas.microsoft.com/office/drawing/2014/main" xmlns="" id="{2CABA934-DD4B-4612-8CB9-F4E28EAA475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1103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cteur droit 147">
                          <a:extLst>
                            <a:ext uri="{FF2B5EF4-FFF2-40B4-BE49-F238E27FC236}">
                              <a16:creationId xmlns:a16="http://schemas.microsoft.com/office/drawing/2014/main" xmlns="" id="{43CAE91F-0936-4BC6-B6F0-ACC00305DEA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9960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Connecteur droit 148">
                          <a:extLst>
                            <a:ext uri="{FF2B5EF4-FFF2-40B4-BE49-F238E27FC236}">
                              <a16:creationId xmlns:a16="http://schemas.microsoft.com/office/drawing/2014/main" xmlns="" id="{7FF70737-B12C-4139-B2C9-B320339BA7F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8817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1" name="Connecteur droit 139">
                        <a:extLst>
                          <a:ext uri="{FF2B5EF4-FFF2-40B4-BE49-F238E27FC236}">
                            <a16:creationId xmlns:a16="http://schemas.microsoft.com/office/drawing/2014/main" xmlns="" id="{1DBBEDE9-527D-4E66-A589-B1F10A5E339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141720" y="3544192"/>
                        <a:ext cx="13716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xmlns="" id="{E03D4AD8-A4C8-470C-85BB-79B082ACD8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14098" y="2665095"/>
                        <a:ext cx="191453" cy="679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grpSp>
                    <p:nvGrpSpPr>
                      <p:cNvPr id="33" name="Groupe 85">
                        <a:extLst>
                          <a:ext uri="{FF2B5EF4-FFF2-40B4-BE49-F238E27FC236}">
                            <a16:creationId xmlns:a16="http://schemas.microsoft.com/office/drawing/2014/main" xmlns="" id="{50DF347A-0F82-494D-BD60-D395C38C5D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73774" y="3957001"/>
                        <a:ext cx="298451" cy="142241"/>
                        <a:chOff x="6127750" y="4239260"/>
                        <a:chExt cx="298451" cy="142241"/>
                      </a:xfrm>
                    </p:grpSpPr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xmlns="" id="{480F4F32-3C60-4B2D-ADE1-B6341976A3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7750" y="4285870"/>
                          <a:ext cx="239601" cy="5705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35" name="Ellipse 143">
                          <a:extLst>
                            <a:ext uri="{FF2B5EF4-FFF2-40B4-BE49-F238E27FC236}">
                              <a16:creationId xmlns:a16="http://schemas.microsoft.com/office/drawing/2014/main" xmlns="" id="{4EB75E33-92BC-4B6C-824E-F86CC6326D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51588" y="4239260"/>
                          <a:ext cx="74613" cy="142241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="" id="{65A914DA-3BAD-4949-829D-CE88EC724CCD}"/>
                    </a:ext>
                  </a:extLst>
                </p:cNvPr>
                <p:cNvSpPr/>
                <p:nvPr/>
              </p:nvSpPr>
              <p:spPr>
                <a:xfrm>
                  <a:off x="6260805" y="6139222"/>
                  <a:ext cx="1822276" cy="567048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Ellipse 128">
                  <a:extLst>
                    <a:ext uri="{FF2B5EF4-FFF2-40B4-BE49-F238E27FC236}">
                      <a16:creationId xmlns:a16="http://schemas.microsoft.com/office/drawing/2014/main" xmlns="" id="{A5E9A57C-C17E-4BB2-9106-E2135FFEA77F}"/>
                    </a:ext>
                  </a:extLst>
                </p:cNvPr>
                <p:cNvSpPr/>
                <p:nvPr/>
              </p:nvSpPr>
              <p:spPr>
                <a:xfrm>
                  <a:off x="6606182" y="6241302"/>
                  <a:ext cx="182552" cy="3123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646C3BE-5B32-49CA-B947-5B63E90E7C85}"/>
                </a:ext>
              </a:extLst>
            </p:cNvPr>
            <p:cNvSpPr/>
            <p:nvPr/>
          </p:nvSpPr>
          <p:spPr>
            <a:xfrm>
              <a:off x="7376715" y="4060712"/>
              <a:ext cx="455876" cy="115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9291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4195</TotalTime>
  <Words>276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Mincho</vt:lpstr>
      <vt:lpstr>Arial</vt:lpstr>
      <vt:lpstr>Calibri</vt:lpstr>
      <vt:lpstr>Cambria Math</vt:lpstr>
      <vt:lpstr>Corbel</vt:lpstr>
      <vt:lpstr>Times New Roman</vt:lpstr>
      <vt:lpstr>Wingdings</vt:lpstr>
      <vt:lpstr>Basis</vt:lpstr>
      <vt:lpstr>Document</vt:lpstr>
      <vt:lpstr>LC10</vt:lpstr>
      <vt:lpstr>Introduction</vt:lpstr>
      <vt:lpstr>Potentiels d’électrode</vt:lpstr>
      <vt:lpstr>Electrode à calomel saturé (ECS)</vt:lpstr>
      <vt:lpstr>PowerPoint Presentation</vt:lpstr>
      <vt:lpstr>Electrode standard à hydrogène (ESH)</vt:lpstr>
      <vt:lpstr>Potentiel d’électrode : Fe3+/Fe2+</vt:lpstr>
      <vt:lpstr>Analyse chimique d’une eau souterraine</vt:lpstr>
      <vt:lpstr>Titrage potentiométrique des ions Fer (II)</vt:lpstr>
      <vt:lpstr>Titrage potentiométrique des ions Fer (II)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97</cp:revision>
  <dcterms:created xsi:type="dcterms:W3CDTF">2019-10-29T18:08:20Z</dcterms:created>
  <dcterms:modified xsi:type="dcterms:W3CDTF">2020-06-08T18:42:49Z</dcterms:modified>
</cp:coreProperties>
</file>